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theme/themeOverride1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8.xml" ContentType="application/vnd.openxmlformats-officedocument.themeOverride+xml"/>
  <Override PartName="/ppt/notesSlides/notesSlide27.xml" ContentType="application/vnd.openxmlformats-officedocument.presentationml.notesSlide+xml"/>
  <Override PartName="/ppt/theme/themeOverride19.xml" ContentType="application/vnd.openxmlformats-officedocument.themeOverride+xml"/>
  <Override PartName="/ppt/notesSlides/notesSlide28.xml" ContentType="application/vnd.openxmlformats-officedocument.presentationml.notesSlide+xml"/>
  <Override PartName="/ppt/theme/themeOverride20.xml" ContentType="application/vnd.openxmlformats-officedocument.themeOverride+xml"/>
  <Override PartName="/ppt/notesSlides/notesSlide29.xml" ContentType="application/vnd.openxmlformats-officedocument.presentationml.notesSlide+xml"/>
  <Override PartName="/ppt/theme/themeOverride21.xml" ContentType="application/vnd.openxmlformats-officedocument.themeOverride+xml"/>
  <Override PartName="/ppt/notesSlides/notesSlide30.xml" ContentType="application/vnd.openxmlformats-officedocument.presentationml.notesSlide+xml"/>
  <Override PartName="/ppt/theme/themeOverride22.xml" ContentType="application/vnd.openxmlformats-officedocument.themeOverride+xml"/>
  <Override PartName="/ppt/notesSlides/notesSlide31.xml" ContentType="application/vnd.openxmlformats-officedocument.presentationml.notesSlide+xml"/>
  <Override PartName="/ppt/theme/themeOverride23.xml" ContentType="application/vnd.openxmlformats-officedocument.themeOverride+xml"/>
  <Override PartName="/ppt/notesSlides/notesSlide32.xml" ContentType="application/vnd.openxmlformats-officedocument.presentationml.notesSlide+xml"/>
  <Override PartName="/ppt/theme/themeOverride24.xml" ContentType="application/vnd.openxmlformats-officedocument.themeOverride+xml"/>
  <Override PartName="/ppt/notesSlides/notesSlide33.xml" ContentType="application/vnd.openxmlformats-officedocument.presentationml.notesSlide+xml"/>
  <Override PartName="/ppt/theme/themeOverride25.xml" ContentType="application/vnd.openxmlformats-officedocument.themeOverride+xml"/>
  <Override PartName="/ppt/notesSlides/notesSlide34.xml" ContentType="application/vnd.openxmlformats-officedocument.presentationml.notesSlide+xml"/>
  <Override PartName="/ppt/theme/themeOverride26.xml" ContentType="application/vnd.openxmlformats-officedocument.themeOverride+xml"/>
  <Override PartName="/ppt/notesSlides/notesSlide35.xml" ContentType="application/vnd.openxmlformats-officedocument.presentationml.notesSlide+xml"/>
  <Override PartName="/ppt/theme/themeOverride2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8.xml" ContentType="application/vnd.openxmlformats-officedocument.themeOverride+xml"/>
  <Override PartName="/ppt/notesSlides/notesSlide41.xml" ContentType="application/vnd.openxmlformats-officedocument.presentationml.notesSlide+xml"/>
  <Override PartName="/ppt/theme/themeOverride2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0.xml" ContentType="application/vnd.openxmlformats-officedocument.themeOverride+xml"/>
  <Override PartName="/ppt/notesSlides/notesSlide44.xml" ContentType="application/vnd.openxmlformats-officedocument.presentationml.notesSlide+xml"/>
  <Override PartName="/ppt/theme/themeOverride3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32.xml" ContentType="application/vnd.openxmlformats-officedocument.themeOverride+xml"/>
  <Override PartName="/ppt/notesSlides/notesSlide47.xml" ContentType="application/vnd.openxmlformats-officedocument.presentationml.notesSlide+xml"/>
  <Override PartName="/ppt/theme/themeOverride33.xml" ContentType="application/vnd.openxmlformats-officedocument.themeOverride+xml"/>
  <Override PartName="/ppt/notesSlides/notesSlide48.xml" ContentType="application/vnd.openxmlformats-officedocument.presentationml.notesSlide+xml"/>
  <Override PartName="/ppt/theme/themeOverride3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35.xml" ContentType="application/vnd.openxmlformats-officedocument.themeOverride+xml"/>
  <Override PartName="/ppt/notesSlides/notesSlide51.xml" ContentType="application/vnd.openxmlformats-officedocument.presentationml.notesSlide+xml"/>
  <Override PartName="/ppt/theme/themeOverride36.xml" ContentType="application/vnd.openxmlformats-officedocument.themeOverride+xml"/>
  <Override PartName="/ppt/notesSlides/notesSlide52.xml" ContentType="application/vnd.openxmlformats-officedocument.presentationml.notesSlide+xml"/>
  <Override PartName="/ppt/theme/themeOverride37.xml" ContentType="application/vnd.openxmlformats-officedocument.themeOverride+xml"/>
  <Override PartName="/ppt/notesSlides/notesSlide53.xml" ContentType="application/vnd.openxmlformats-officedocument.presentationml.notesSlide+xml"/>
  <Override PartName="/ppt/theme/themeOverride38.xml" ContentType="application/vnd.openxmlformats-officedocument.themeOverride+xml"/>
  <Override PartName="/ppt/notesSlides/notesSlide54.xml" ContentType="application/vnd.openxmlformats-officedocument.presentationml.notesSlide+xml"/>
  <Override PartName="/ppt/theme/themeOverride39.xml" ContentType="application/vnd.openxmlformats-officedocument.themeOverride+xml"/>
  <Override PartName="/ppt/notesSlides/notesSlide55.xml" ContentType="application/vnd.openxmlformats-officedocument.presentationml.notesSlide+xml"/>
  <Override PartName="/ppt/theme/themeOverride40.xml" ContentType="application/vnd.openxmlformats-officedocument.themeOverride+xml"/>
  <Override PartName="/ppt/notesSlides/notesSlide56.xml" ContentType="application/vnd.openxmlformats-officedocument.presentationml.notesSlide+xml"/>
  <Override PartName="/ppt/theme/themeOverride41.xml" ContentType="application/vnd.openxmlformats-officedocument.themeOverride+xml"/>
  <Override PartName="/ppt/notesSlides/notesSlide57.xml" ContentType="application/vnd.openxmlformats-officedocument.presentationml.notesSlide+xml"/>
  <Override PartName="/ppt/theme/themeOverride42.xml" ContentType="application/vnd.openxmlformats-officedocument.themeOverride+xml"/>
  <Override PartName="/ppt/notesSlides/notesSlide58.xml" ContentType="application/vnd.openxmlformats-officedocument.presentationml.notesSlide+xml"/>
  <Override PartName="/ppt/theme/themeOverride43.xml" ContentType="application/vnd.openxmlformats-officedocument.themeOverride+xml"/>
  <Override PartName="/ppt/notesSlides/notesSlide59.xml" ContentType="application/vnd.openxmlformats-officedocument.presentationml.notesSlide+xml"/>
  <Override PartName="/ppt/theme/themeOverride44.xml" ContentType="application/vnd.openxmlformats-officedocument.themeOverride+xml"/>
  <Override PartName="/ppt/notesSlides/notesSlide60.xml" ContentType="application/vnd.openxmlformats-officedocument.presentationml.notesSlide+xml"/>
  <Override PartName="/ppt/theme/themeOverride45.xml" ContentType="application/vnd.openxmlformats-officedocument.themeOverride+xml"/>
  <Override PartName="/ppt/notesSlides/notesSlide61.xml" ContentType="application/vnd.openxmlformats-officedocument.presentationml.notesSlide+xml"/>
  <Override PartName="/ppt/theme/themeOverride46.xml" ContentType="application/vnd.openxmlformats-officedocument.themeOverride+xml"/>
  <Override PartName="/ppt/notesSlides/notesSlide62.xml" ContentType="application/vnd.openxmlformats-officedocument.presentationml.notesSlide+xml"/>
  <Override PartName="/ppt/theme/themeOverride47.xml" ContentType="application/vnd.openxmlformats-officedocument.themeOverride+xml"/>
  <Override PartName="/ppt/notesSlides/notesSlide63.xml" ContentType="application/vnd.openxmlformats-officedocument.presentationml.notesSlide+xml"/>
  <Override PartName="/ppt/theme/themeOverride48.xml" ContentType="application/vnd.openxmlformats-officedocument.themeOverride+xml"/>
  <Override PartName="/ppt/notesSlides/notesSlide64.xml" ContentType="application/vnd.openxmlformats-officedocument.presentationml.notesSlide+xml"/>
  <Override PartName="/ppt/theme/themeOverride49.xml" ContentType="application/vnd.openxmlformats-officedocument.themeOverride+xml"/>
  <Override PartName="/ppt/notesSlides/notesSlide65.xml" ContentType="application/vnd.openxmlformats-officedocument.presentationml.notesSlide+xml"/>
  <Override PartName="/ppt/theme/themeOverride50.xml" ContentType="application/vnd.openxmlformats-officedocument.themeOverride+xml"/>
  <Override PartName="/ppt/notesSlides/notesSlide66.xml" ContentType="application/vnd.openxmlformats-officedocument.presentationml.notesSlide+xml"/>
  <Override PartName="/ppt/theme/themeOverride51.xml" ContentType="application/vnd.openxmlformats-officedocument.themeOverride+xml"/>
  <Override PartName="/ppt/notesSlides/notesSlide67.xml" ContentType="application/vnd.openxmlformats-officedocument.presentationml.notesSlide+xml"/>
  <Override PartName="/ppt/theme/themeOverride52.xml" ContentType="application/vnd.openxmlformats-officedocument.themeOverride+xml"/>
  <Override PartName="/ppt/notesSlides/notesSlide68.xml" ContentType="application/vnd.openxmlformats-officedocument.presentationml.notesSlide+xml"/>
  <Override PartName="/ppt/theme/themeOverride53.xml" ContentType="application/vnd.openxmlformats-officedocument.themeOverride+xml"/>
  <Override PartName="/ppt/notesSlides/notesSlide69.xml" ContentType="application/vnd.openxmlformats-officedocument.presentationml.notesSlide+xml"/>
  <Override PartName="/ppt/theme/themeOverride54.xml" ContentType="application/vnd.openxmlformats-officedocument.themeOverride+xml"/>
  <Override PartName="/ppt/notesSlides/notesSlide70.xml" ContentType="application/vnd.openxmlformats-officedocument.presentationml.notesSlide+xml"/>
  <Override PartName="/ppt/theme/themeOverride55.xml" ContentType="application/vnd.openxmlformats-officedocument.themeOverride+xml"/>
  <Override PartName="/ppt/notesSlides/notesSlide71.xml" ContentType="application/vnd.openxmlformats-officedocument.presentationml.notesSlide+xml"/>
  <Override PartName="/ppt/theme/themeOverride56.xml" ContentType="application/vnd.openxmlformats-officedocument.themeOverride+xml"/>
  <Override PartName="/ppt/notesSlides/notesSlide72.xml" ContentType="application/vnd.openxmlformats-officedocument.presentationml.notesSlide+xml"/>
  <Override PartName="/ppt/theme/themeOverride57.xml" ContentType="application/vnd.openxmlformats-officedocument.themeOverride+xml"/>
  <Override PartName="/ppt/notesSlides/notesSlide73.xml" ContentType="application/vnd.openxmlformats-officedocument.presentationml.notesSlide+xml"/>
  <Override PartName="/ppt/theme/themeOverride58.xml" ContentType="application/vnd.openxmlformats-officedocument.themeOverride+xml"/>
  <Override PartName="/ppt/notesSlides/notesSlide74.xml" ContentType="application/vnd.openxmlformats-officedocument.presentationml.notesSlide+xml"/>
  <Override PartName="/ppt/theme/themeOverride59.xml" ContentType="application/vnd.openxmlformats-officedocument.themeOverride+xml"/>
  <Override PartName="/ppt/notesSlides/notesSlide75.xml" ContentType="application/vnd.openxmlformats-officedocument.presentationml.notesSlide+xml"/>
  <Override PartName="/ppt/theme/themeOverride6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61.xml" ContentType="application/vnd.openxmlformats-officedocument.themeOverride+xml"/>
  <Override PartName="/ppt/notesSlides/notesSlide78.xml" ContentType="application/vnd.openxmlformats-officedocument.presentationml.notesSlide+xml"/>
  <Override PartName="/ppt/theme/themeOverride62.xml" ContentType="application/vnd.openxmlformats-officedocument.themeOverride+xml"/>
  <Override PartName="/ppt/notesSlides/notesSlide79.xml" ContentType="application/vnd.openxmlformats-officedocument.presentationml.notesSlide+xml"/>
  <Override PartName="/ppt/theme/themeOverride63.xml" ContentType="application/vnd.openxmlformats-officedocument.themeOverride+xml"/>
  <Override PartName="/ppt/notesSlides/notesSlide80.xml" ContentType="application/vnd.openxmlformats-officedocument.presentationml.notesSlide+xml"/>
  <Override PartName="/ppt/theme/themeOverride64.xml" ContentType="application/vnd.openxmlformats-officedocument.themeOverride+xml"/>
  <Override PartName="/ppt/notesSlides/notesSlide81.xml" ContentType="application/vnd.openxmlformats-officedocument.presentationml.notesSlide+xml"/>
  <Override PartName="/ppt/theme/themeOverride65.xml" ContentType="application/vnd.openxmlformats-officedocument.themeOverride+xml"/>
  <Override PartName="/ppt/notesSlides/notesSlide82.xml" ContentType="application/vnd.openxmlformats-officedocument.presentationml.notesSlide+xml"/>
  <Override PartName="/ppt/theme/themeOverride66.xml" ContentType="application/vnd.openxmlformats-officedocument.themeOverride+xml"/>
  <Override PartName="/ppt/notesSlides/notesSlide83.xml" ContentType="application/vnd.openxmlformats-officedocument.presentationml.notesSlide+xml"/>
  <Override PartName="/ppt/theme/themeOverride67.xml" ContentType="application/vnd.openxmlformats-officedocument.themeOverride+xml"/>
  <Override PartName="/ppt/notesSlides/notesSlide84.xml" ContentType="application/vnd.openxmlformats-officedocument.presentationml.notesSlide+xml"/>
  <Override PartName="/ppt/theme/themeOverride68.xml" ContentType="application/vnd.openxmlformats-officedocument.themeOverride+xml"/>
  <Override PartName="/ppt/notesSlides/notesSlide85.xml" ContentType="application/vnd.openxmlformats-officedocument.presentationml.notesSlide+xml"/>
  <Override PartName="/ppt/theme/themeOverride69.xml" ContentType="application/vnd.openxmlformats-officedocument.themeOverride+xml"/>
  <Override PartName="/ppt/notesSlides/notesSlide86.xml" ContentType="application/vnd.openxmlformats-officedocument.presentationml.notesSlide+xml"/>
  <Override PartName="/ppt/theme/themeOverride70.xml" ContentType="application/vnd.openxmlformats-officedocument.themeOverride+xml"/>
  <Override PartName="/ppt/notesSlides/notesSlide87.xml" ContentType="application/vnd.openxmlformats-officedocument.presentationml.notesSlide+xml"/>
  <Override PartName="/ppt/theme/themeOverride71.xml" ContentType="application/vnd.openxmlformats-officedocument.themeOverride+xml"/>
  <Override PartName="/ppt/notesSlides/notesSlide88.xml" ContentType="application/vnd.openxmlformats-officedocument.presentationml.notesSlide+xml"/>
  <Override PartName="/ppt/theme/themeOverride72.xml" ContentType="application/vnd.openxmlformats-officedocument.themeOverride+xml"/>
  <Override PartName="/ppt/notesSlides/notesSlide89.xml" ContentType="application/vnd.openxmlformats-officedocument.presentationml.notesSlide+xml"/>
  <Override PartName="/ppt/theme/themeOverride73.xml" ContentType="application/vnd.openxmlformats-officedocument.themeOverride+xml"/>
  <Override PartName="/ppt/notesSlides/notesSlide90.xml" ContentType="application/vnd.openxmlformats-officedocument.presentationml.notesSlide+xml"/>
  <Override PartName="/ppt/theme/themeOverride74.xml" ContentType="application/vnd.openxmlformats-officedocument.themeOverride+xml"/>
  <Override PartName="/ppt/notesSlides/notesSlide91.xml" ContentType="application/vnd.openxmlformats-officedocument.presentationml.notesSlide+xml"/>
  <Override PartName="/ppt/theme/themeOverride75.xml" ContentType="application/vnd.openxmlformats-officedocument.themeOverride+xml"/>
  <Override PartName="/ppt/notesSlides/notesSlide92.xml" ContentType="application/vnd.openxmlformats-officedocument.presentationml.notesSlide+xml"/>
  <Override PartName="/ppt/theme/themeOverride76.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77.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78.xml" ContentType="application/vnd.openxmlformats-officedocument.themeOverride+xml"/>
  <Override PartName="/ppt/notesSlides/notesSlide97.xml" ContentType="application/vnd.openxmlformats-officedocument.presentationml.notesSlide+xml"/>
  <Override PartName="/ppt/theme/themeOverride79.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80.xml" ContentType="application/vnd.openxmlformats-officedocument.themeOverride+xml"/>
  <Override PartName="/ppt/notesSlides/notesSlide100.xml" ContentType="application/vnd.openxmlformats-officedocument.presentationml.notesSlide+xml"/>
  <Override PartName="/ppt/theme/themeOverride81.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82.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83.xml" ContentType="application/vnd.openxmlformats-officedocument.themeOverride+xml"/>
  <Override PartName="/ppt/notesSlides/notesSlide105.xml" ContentType="application/vnd.openxmlformats-officedocument.presentationml.notesSlide+xml"/>
  <Override PartName="/ppt/theme/themeOverride84.xml" ContentType="application/vnd.openxmlformats-officedocument.themeOverride+xml"/>
  <Override PartName="/ppt/notesSlides/notesSlide106.xml" ContentType="application/vnd.openxmlformats-officedocument.presentationml.notesSlide+xml"/>
  <Override PartName="/ppt/theme/themeOverride85.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86.xml" ContentType="application/vnd.openxmlformats-officedocument.themeOverride+xml"/>
  <Override PartName="/ppt/notesSlides/notesSlide110.xml" ContentType="application/vnd.openxmlformats-officedocument.presentationml.notesSlide+xml"/>
  <Override PartName="/ppt/theme/themeOverride87.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88.xml" ContentType="application/vnd.openxmlformats-officedocument.themeOverride+xml"/>
  <Override PartName="/ppt/notesSlides/notesSlide113.xml" ContentType="application/vnd.openxmlformats-officedocument.presentationml.notesSlide+xml"/>
  <Override PartName="/ppt/theme/themeOverride89.xml" ContentType="application/vnd.openxmlformats-officedocument.themeOverride+xml"/>
  <Override PartName="/ppt/notesSlides/notesSlide114.xml" ContentType="application/vnd.openxmlformats-officedocument.presentationml.notesSlide+xml"/>
  <Override PartName="/ppt/theme/themeOverride90.xml" ContentType="application/vnd.openxmlformats-officedocument.themeOverride+xml"/>
  <Override PartName="/ppt/notesSlides/notesSlide115.xml" ContentType="application/vnd.openxmlformats-officedocument.presentationml.notesSlide+xml"/>
  <Override PartName="/ppt/theme/themeOverride91.xml" ContentType="application/vnd.openxmlformats-officedocument.themeOverride+xml"/>
  <Override PartName="/ppt/notesSlides/notesSlide116.xml" ContentType="application/vnd.openxmlformats-officedocument.presentationml.notesSlide+xml"/>
  <Override PartName="/ppt/theme/themeOverride92.xml" ContentType="application/vnd.openxmlformats-officedocument.themeOverride+xml"/>
  <Override PartName="/ppt/notesSlides/notesSlide117.xml" ContentType="application/vnd.openxmlformats-officedocument.presentationml.notesSlide+xml"/>
  <Override PartName="/ppt/theme/themeOverride93.xml" ContentType="application/vnd.openxmlformats-officedocument.themeOverride+xml"/>
  <Override PartName="/ppt/notesSlides/notesSlide118.xml" ContentType="application/vnd.openxmlformats-officedocument.presentationml.notesSlide+xml"/>
  <Override PartName="/ppt/theme/themeOverride94.xml" ContentType="application/vnd.openxmlformats-officedocument.themeOverride+xml"/>
  <Override PartName="/ppt/notesSlides/notesSlide119.xml" ContentType="application/vnd.openxmlformats-officedocument.presentationml.notesSlide+xml"/>
  <Override PartName="/ppt/theme/themeOverride95.xml" ContentType="application/vnd.openxmlformats-officedocument.themeOverride+xml"/>
  <Override PartName="/ppt/notesSlides/notesSlide120.xml" ContentType="application/vnd.openxmlformats-officedocument.presentationml.notesSlide+xml"/>
  <Override PartName="/ppt/theme/themeOverride96.xml" ContentType="application/vnd.openxmlformats-officedocument.themeOverride+xml"/>
  <Override PartName="/ppt/notesSlides/notesSlide121.xml" ContentType="application/vnd.openxmlformats-officedocument.presentationml.notesSlide+xml"/>
  <Override PartName="/ppt/theme/themeOverride97.xml" ContentType="application/vnd.openxmlformats-officedocument.themeOverride+xml"/>
  <Override PartName="/ppt/notesSlides/notesSlide122.xml" ContentType="application/vnd.openxmlformats-officedocument.presentationml.notesSlide+xml"/>
  <Override PartName="/ppt/theme/themeOverride98.xml" ContentType="application/vnd.openxmlformats-officedocument.themeOverride+xml"/>
  <Override PartName="/ppt/notesSlides/notesSlide123.xml" ContentType="application/vnd.openxmlformats-officedocument.presentationml.notesSlide+xml"/>
  <Override PartName="/ppt/theme/themeOverride99.xml" ContentType="application/vnd.openxmlformats-officedocument.themeOverride+xml"/>
  <Override PartName="/ppt/notesSlides/notesSlide124.xml" ContentType="application/vnd.openxmlformats-officedocument.presentationml.notesSlide+xml"/>
  <Override PartName="/ppt/theme/themeOverride100.xml" ContentType="application/vnd.openxmlformats-officedocument.themeOverride+xml"/>
  <Override PartName="/ppt/notesSlides/notesSlide125.xml" ContentType="application/vnd.openxmlformats-officedocument.presentationml.notesSlide+xml"/>
  <Override PartName="/ppt/theme/themeOverride101.xml" ContentType="application/vnd.openxmlformats-officedocument.themeOverride+xml"/>
  <Override PartName="/ppt/notesSlides/notesSlide126.xml" ContentType="application/vnd.openxmlformats-officedocument.presentationml.notesSlide+xml"/>
  <Override PartName="/ppt/theme/themeOverride102.xml" ContentType="application/vnd.openxmlformats-officedocument.themeOverride+xml"/>
  <Override PartName="/ppt/theme/themeOverride103.xml" ContentType="application/vnd.openxmlformats-officedocument.themeOverride+xml"/>
  <Override PartName="/ppt/notesSlides/notesSlide127.xml" ContentType="application/vnd.openxmlformats-officedocument.presentationml.notesSlide+xml"/>
  <Override PartName="/ppt/theme/themeOverride104.xml" ContentType="application/vnd.openxmlformats-officedocument.themeOverride+xml"/>
  <Override PartName="/ppt/notesSlides/notesSlide128.xml" ContentType="application/vnd.openxmlformats-officedocument.presentationml.notesSlide+xml"/>
  <Override PartName="/ppt/theme/themeOverride105.xml" ContentType="application/vnd.openxmlformats-officedocument.themeOverride+xml"/>
  <Override PartName="/ppt/notesSlides/notesSlide129.xml" ContentType="application/vnd.openxmlformats-officedocument.presentationml.notesSlide+xml"/>
  <Override PartName="/ppt/theme/themeOverride106.xml" ContentType="application/vnd.openxmlformats-officedocument.themeOverride+xml"/>
  <Override PartName="/ppt/notesSlides/notesSlide130.xml" ContentType="application/vnd.openxmlformats-officedocument.presentationml.notesSlide+xml"/>
  <Override PartName="/ppt/theme/themeOverride107.xml" ContentType="application/vnd.openxmlformats-officedocument.themeOverride+xml"/>
  <Override PartName="/ppt/notesSlides/notesSlide131.xml" ContentType="application/vnd.openxmlformats-officedocument.presentationml.notesSlide+xml"/>
  <Override PartName="/ppt/theme/themeOverride108.xml" ContentType="application/vnd.openxmlformats-officedocument.themeOverride+xml"/>
  <Override PartName="/ppt/notesSlides/notesSlide132.xml" ContentType="application/vnd.openxmlformats-officedocument.presentationml.notesSlide+xml"/>
  <Override PartName="/ppt/theme/themeOverride109.xml" ContentType="application/vnd.openxmlformats-officedocument.themeOverride+xml"/>
  <Override PartName="/ppt/notesSlides/notesSlide133.xml" ContentType="application/vnd.openxmlformats-officedocument.presentationml.notesSlide+xml"/>
  <Override PartName="/ppt/theme/themeOverride110.xml" ContentType="application/vnd.openxmlformats-officedocument.themeOverride+xml"/>
  <Override PartName="/ppt/notesSlides/notesSlide134.xml" ContentType="application/vnd.openxmlformats-officedocument.presentationml.notesSlide+xml"/>
  <Override PartName="/ppt/theme/themeOverride111.xml" ContentType="application/vnd.openxmlformats-officedocument.themeOverride+xml"/>
  <Override PartName="/ppt/notesSlides/notesSlide135.xml" ContentType="application/vnd.openxmlformats-officedocument.presentationml.notesSlide+xml"/>
  <Override PartName="/ppt/theme/themeOverride112.xml" ContentType="application/vnd.openxmlformats-officedocument.themeOverride+xml"/>
  <Override PartName="/ppt/notesSlides/notesSlide136.xml" ContentType="application/vnd.openxmlformats-officedocument.presentationml.notesSlide+xml"/>
  <Override PartName="/ppt/theme/themeOverride113.xml" ContentType="application/vnd.openxmlformats-officedocument.themeOverride+xml"/>
  <Override PartName="/ppt/notesSlides/notesSlide137.xml" ContentType="application/vnd.openxmlformats-officedocument.presentationml.notesSlide+xml"/>
  <Override PartName="/ppt/theme/themeOverride114.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15.xml" ContentType="application/vnd.openxmlformats-officedocument.themeOverride+xml"/>
  <Override PartName="/ppt/notesSlides/notesSlide140.xml" ContentType="application/vnd.openxmlformats-officedocument.presentationml.notesSlide+xml"/>
  <Override PartName="/ppt/theme/themeOverride116.xml" ContentType="application/vnd.openxmlformats-officedocument.themeOverride+xml"/>
  <Override PartName="/ppt/notesSlides/notesSlide141.xml" ContentType="application/vnd.openxmlformats-officedocument.presentationml.notesSlide+xml"/>
  <Override PartName="/ppt/theme/themeOverride117.xml" ContentType="application/vnd.openxmlformats-officedocument.themeOverride+xml"/>
  <Override PartName="/ppt/notesSlides/notesSlide142.xml" ContentType="application/vnd.openxmlformats-officedocument.presentationml.notesSlide+xml"/>
  <Override PartName="/ppt/theme/themeOverride118.xml" ContentType="application/vnd.openxmlformats-officedocument.themeOverride+xml"/>
  <Override PartName="/ppt/notesSlides/notesSlide143.xml" ContentType="application/vnd.openxmlformats-officedocument.presentationml.notesSlide+xml"/>
  <Override PartName="/ppt/theme/themeOverride119.xml" ContentType="application/vnd.openxmlformats-officedocument.themeOverride+xml"/>
  <Override PartName="/ppt/notesSlides/notesSlide144.xml" ContentType="application/vnd.openxmlformats-officedocument.presentationml.notesSlide+xml"/>
  <Override PartName="/ppt/theme/themeOverride120.xml" ContentType="application/vnd.openxmlformats-officedocument.themeOverride+xml"/>
  <Override PartName="/ppt/notesSlides/notesSlide145.xml" ContentType="application/vnd.openxmlformats-officedocument.presentationml.notesSlide+xml"/>
  <Override PartName="/ppt/theme/themeOverride121.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122.xml" ContentType="application/vnd.openxmlformats-officedocument.themeOverride+xml"/>
  <Override PartName="/ppt/notesSlides/notesSlide148.xml" ContentType="application/vnd.openxmlformats-officedocument.presentationml.notesSlide+xml"/>
  <Override PartName="/ppt/theme/themeOverride123.xml" ContentType="application/vnd.openxmlformats-officedocument.themeOverride+xml"/>
  <Override PartName="/ppt/notesSlides/notesSlide149.xml" ContentType="application/vnd.openxmlformats-officedocument.presentationml.notesSlide+xml"/>
  <Override PartName="/ppt/theme/themeOverride124.xml" ContentType="application/vnd.openxmlformats-officedocument.themeOverride+xml"/>
  <Override PartName="/ppt/notesSlides/notesSlide150.xml" ContentType="application/vnd.openxmlformats-officedocument.presentationml.notesSlide+xml"/>
  <Override PartName="/ppt/theme/themeOverride125.xml" ContentType="application/vnd.openxmlformats-officedocument.themeOverride+xml"/>
  <Override PartName="/ppt/notesSlides/notesSlide151.xml" ContentType="application/vnd.openxmlformats-officedocument.presentationml.notesSlide+xml"/>
  <Override PartName="/ppt/theme/themeOverride126.xml" ContentType="application/vnd.openxmlformats-officedocument.themeOverride+xml"/>
  <Override PartName="/ppt/notesSlides/notesSlide152.xml" ContentType="application/vnd.openxmlformats-officedocument.presentationml.notesSlide+xml"/>
  <Override PartName="/ppt/theme/themeOverride127.xml" ContentType="application/vnd.openxmlformats-officedocument.themeOverride+xml"/>
  <Override PartName="/ppt/notesSlides/notesSlide153.xml" ContentType="application/vnd.openxmlformats-officedocument.presentationml.notesSlide+xml"/>
  <Override PartName="/ppt/theme/themeOverride128.xml" ContentType="application/vnd.openxmlformats-officedocument.themeOverride+xml"/>
  <Override PartName="/ppt/notesSlides/notesSlide154.xml" ContentType="application/vnd.openxmlformats-officedocument.presentationml.notesSlide+xml"/>
  <Override PartName="/ppt/theme/themeOverride129.xml" ContentType="application/vnd.openxmlformats-officedocument.themeOverride+xml"/>
  <Override PartName="/ppt/notesSlides/notesSlide155.xml" ContentType="application/vnd.openxmlformats-officedocument.presentationml.notesSlide+xml"/>
  <Override PartName="/ppt/theme/themeOverride130.xml" ContentType="application/vnd.openxmlformats-officedocument.themeOverride+xml"/>
  <Override PartName="/ppt/notesSlides/notesSlide156.xml" ContentType="application/vnd.openxmlformats-officedocument.presentationml.notesSlide+xml"/>
  <Override PartName="/ppt/theme/themeOverride131.xml" ContentType="application/vnd.openxmlformats-officedocument.themeOverride+xml"/>
  <Override PartName="/ppt/notesSlides/notesSlide157.xml" ContentType="application/vnd.openxmlformats-officedocument.presentationml.notesSlide+xml"/>
  <Override PartName="/ppt/theme/themeOverride132.xml" ContentType="application/vnd.openxmlformats-officedocument.themeOverride+xml"/>
  <Override PartName="/ppt/notesSlides/notesSlide158.xml" ContentType="application/vnd.openxmlformats-officedocument.presentationml.notesSlide+xml"/>
  <Override PartName="/ppt/theme/themeOverride133.xml" ContentType="application/vnd.openxmlformats-officedocument.themeOverride+xml"/>
  <Override PartName="/ppt/notesSlides/notesSlide159.xml" ContentType="application/vnd.openxmlformats-officedocument.presentationml.notesSlide+xml"/>
  <Override PartName="/ppt/theme/themeOverride134.xml" ContentType="application/vnd.openxmlformats-officedocument.themeOverride+xml"/>
  <Override PartName="/ppt/notesSlides/notesSlide160.xml" ContentType="application/vnd.openxmlformats-officedocument.presentationml.notesSlide+xml"/>
  <Override PartName="/ppt/theme/themeOverride135.xml" ContentType="application/vnd.openxmlformats-officedocument.themeOverride+xml"/>
  <Override PartName="/ppt/notesSlides/notesSlide161.xml" ContentType="application/vnd.openxmlformats-officedocument.presentationml.notesSlide+xml"/>
  <Override PartName="/ppt/theme/themeOverride136.xml" ContentType="application/vnd.openxmlformats-officedocument.themeOverride+xml"/>
  <Override PartName="/ppt/notesSlides/notesSlide162.xml" ContentType="application/vnd.openxmlformats-officedocument.presentationml.notesSlide+xml"/>
  <Override PartName="/ppt/theme/themeOverride137.xml" ContentType="application/vnd.openxmlformats-officedocument.themeOverride+xml"/>
  <Override PartName="/ppt/notesSlides/notesSlide163.xml" ContentType="application/vnd.openxmlformats-officedocument.presentationml.notesSlide+xml"/>
  <Override PartName="/ppt/theme/themeOverride138.xml" ContentType="application/vnd.openxmlformats-officedocument.themeOverride+xml"/>
  <Override PartName="/ppt/notesSlides/notesSlide164.xml" ContentType="application/vnd.openxmlformats-officedocument.presentationml.notesSlide+xml"/>
  <Override PartName="/ppt/theme/themeOverride139.xml" ContentType="application/vnd.openxmlformats-officedocument.themeOverride+xml"/>
  <Override PartName="/ppt/notesSlides/notesSlide165.xml" ContentType="application/vnd.openxmlformats-officedocument.presentationml.notesSlide+xml"/>
  <Override PartName="/ppt/theme/themeOverride140.xml" ContentType="application/vnd.openxmlformats-officedocument.themeOverride+xml"/>
  <Override PartName="/ppt/notesSlides/notesSlide166.xml" ContentType="application/vnd.openxmlformats-officedocument.presentationml.notesSlide+xml"/>
  <Override PartName="/ppt/theme/themeOverride141.xml" ContentType="application/vnd.openxmlformats-officedocument.themeOverride+xml"/>
  <Override PartName="/ppt/notesSlides/notesSlide167.xml" ContentType="application/vnd.openxmlformats-officedocument.presentationml.notesSlide+xml"/>
  <Override PartName="/ppt/theme/themeOverride142.xml" ContentType="application/vnd.openxmlformats-officedocument.themeOverride+xml"/>
  <Override PartName="/ppt/notesSlides/notesSlide168.xml" ContentType="application/vnd.openxmlformats-officedocument.presentationml.notesSlide+xml"/>
  <Override PartName="/ppt/theme/themeOverride143.xml" ContentType="application/vnd.openxmlformats-officedocument.themeOverride+xml"/>
  <Override PartName="/ppt/notesSlides/notesSlide169.xml" ContentType="application/vnd.openxmlformats-officedocument.presentationml.notesSlide+xml"/>
  <Override PartName="/ppt/theme/themeOverride144.xml" ContentType="application/vnd.openxmlformats-officedocument.themeOverride+xml"/>
  <Override PartName="/ppt/notesSlides/notesSlide170.xml" ContentType="application/vnd.openxmlformats-officedocument.presentationml.notesSlide+xml"/>
  <Override PartName="/ppt/theme/themeOverride145.xml" ContentType="application/vnd.openxmlformats-officedocument.themeOverride+xml"/>
  <Override PartName="/ppt/notesSlides/notesSlide171.xml" ContentType="application/vnd.openxmlformats-officedocument.presentationml.notesSlide+xml"/>
  <Override PartName="/ppt/theme/themeOverride146.xml" ContentType="application/vnd.openxmlformats-officedocument.themeOverride+xml"/>
  <Override PartName="/ppt/notesSlides/notesSlide172.xml" ContentType="application/vnd.openxmlformats-officedocument.presentationml.notesSlide+xml"/>
  <Override PartName="/ppt/theme/themeOverride147.xml" ContentType="application/vnd.openxmlformats-officedocument.themeOverride+xml"/>
  <Override PartName="/ppt/notesSlides/notesSlide173.xml" ContentType="application/vnd.openxmlformats-officedocument.presentationml.notesSlide+xml"/>
  <Override PartName="/ppt/theme/themeOverride148.xml" ContentType="application/vnd.openxmlformats-officedocument.themeOverride+xml"/>
  <Override PartName="/ppt/notesSlides/notesSlide174.xml" ContentType="application/vnd.openxmlformats-officedocument.presentationml.notesSlide+xml"/>
  <Override PartName="/ppt/theme/themeOverride149.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150.xml" ContentType="application/vnd.openxmlformats-officedocument.themeOverride+xml"/>
  <Override PartName="/ppt/notesSlides/notesSlide177.xml" ContentType="application/vnd.openxmlformats-officedocument.presentationml.notesSlide+xml"/>
  <Override PartName="/ppt/theme/themeOverride151.xml" ContentType="application/vnd.openxmlformats-officedocument.themeOverride+xml"/>
  <Override PartName="/ppt/notesSlides/notesSlide178.xml" ContentType="application/vnd.openxmlformats-officedocument.presentationml.notesSlide+xml"/>
  <Override PartName="/ppt/theme/themeOverride152.xml" ContentType="application/vnd.openxmlformats-officedocument.themeOverride+xml"/>
  <Override PartName="/ppt/notesSlides/notesSlide179.xml" ContentType="application/vnd.openxmlformats-officedocument.presentationml.notesSlide+xml"/>
  <Override PartName="/ppt/theme/themeOverride153.xml" ContentType="application/vnd.openxmlformats-officedocument.themeOverride+xml"/>
  <Override PartName="/ppt/notesSlides/notesSlide180.xml" ContentType="application/vnd.openxmlformats-officedocument.presentationml.notesSlide+xml"/>
  <Override PartName="/ppt/theme/themeOverride154.xml" ContentType="application/vnd.openxmlformats-officedocument.themeOverride+xml"/>
  <Override PartName="/ppt/notesSlides/notesSlide181.xml" ContentType="application/vnd.openxmlformats-officedocument.presentationml.notesSlide+xml"/>
  <Override PartName="/ppt/theme/themeOverride155.xml" ContentType="application/vnd.openxmlformats-officedocument.themeOverride+xml"/>
  <Override PartName="/ppt/notesSlides/notesSlide182.xml" ContentType="application/vnd.openxmlformats-officedocument.presentationml.notesSlide+xml"/>
  <Override PartName="/ppt/theme/themeOverride156.xml" ContentType="application/vnd.openxmlformats-officedocument.themeOverride+xml"/>
  <Override PartName="/ppt/notesSlides/notesSlide183.xml" ContentType="application/vnd.openxmlformats-officedocument.presentationml.notesSlide+xml"/>
  <Override PartName="/ppt/theme/themeOverride157.xml" ContentType="application/vnd.openxmlformats-officedocument.themeOverride+xml"/>
  <Override PartName="/ppt/notesSlides/notesSlide184.xml" ContentType="application/vnd.openxmlformats-officedocument.presentationml.notesSlide+xml"/>
  <Override PartName="/ppt/theme/themeOverride158.xml" ContentType="application/vnd.openxmlformats-officedocument.themeOverride+xml"/>
  <Override PartName="/ppt/notesSlides/notesSlide185.xml" ContentType="application/vnd.openxmlformats-officedocument.presentationml.notesSlide+xml"/>
  <Override PartName="/ppt/theme/themeOverride159.xml" ContentType="application/vnd.openxmlformats-officedocument.themeOverride+xml"/>
  <Override PartName="/ppt/notesSlides/notesSlide186.xml" ContentType="application/vnd.openxmlformats-officedocument.presentationml.notesSlide+xml"/>
  <Override PartName="/ppt/theme/themeOverride160.xml" ContentType="application/vnd.openxmlformats-officedocument.themeOverride+xml"/>
  <Override PartName="/ppt/notesSlides/notesSlide187.xml" ContentType="application/vnd.openxmlformats-officedocument.presentationml.notesSlide+xml"/>
  <Override PartName="/ppt/theme/themeOverride161.xml" ContentType="application/vnd.openxmlformats-officedocument.themeOverride+xml"/>
  <Override PartName="/ppt/notesSlides/notesSlide188.xml" ContentType="application/vnd.openxmlformats-officedocument.presentationml.notesSlide+xml"/>
  <Override PartName="/ppt/theme/themeOverride162.xml" ContentType="application/vnd.openxmlformats-officedocument.themeOverride+xml"/>
  <Override PartName="/ppt/notesSlides/notesSlide189.xml" ContentType="application/vnd.openxmlformats-officedocument.presentationml.notesSlide+xml"/>
  <Override PartName="/ppt/theme/themeOverride163.xml" ContentType="application/vnd.openxmlformats-officedocument.themeOverride+xml"/>
  <Override PartName="/ppt/notesSlides/notesSlide190.xml" ContentType="application/vnd.openxmlformats-officedocument.presentationml.notesSlide+xml"/>
  <Override PartName="/ppt/theme/themeOverride164.xml" ContentType="application/vnd.openxmlformats-officedocument.themeOverride+xml"/>
  <Override PartName="/ppt/notesSlides/notesSlide191.xml" ContentType="application/vnd.openxmlformats-officedocument.presentationml.notesSlide+xml"/>
  <Override PartName="/ppt/theme/themeOverride165.xml" ContentType="application/vnd.openxmlformats-officedocument.themeOverride+xml"/>
  <Override PartName="/ppt/notesSlides/notesSlide192.xml" ContentType="application/vnd.openxmlformats-officedocument.presentationml.notesSlide+xml"/>
  <Override PartName="/ppt/theme/themeOverride166.xml" ContentType="application/vnd.openxmlformats-officedocument.themeOverride+xml"/>
  <Override PartName="/ppt/notesSlides/notesSlide193.xml" ContentType="application/vnd.openxmlformats-officedocument.presentationml.notesSlide+xml"/>
  <Override PartName="/ppt/theme/themeOverride167.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168.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theme/themeOverride169.xml" ContentType="application/vnd.openxmlformats-officedocument.themeOverride+xml"/>
  <Override PartName="/ppt/notesSlides/notesSlide199.xml" ContentType="application/vnd.openxmlformats-officedocument.presentationml.notesSlide+xml"/>
  <Override PartName="/ppt/theme/themeOverride170.xml" ContentType="application/vnd.openxmlformats-officedocument.themeOverride+xml"/>
  <Override PartName="/ppt/notesSlides/notesSlide200.xml" ContentType="application/vnd.openxmlformats-officedocument.presentationml.notesSlide+xml"/>
  <Override PartName="/ppt/theme/themeOverride171.xml" ContentType="application/vnd.openxmlformats-officedocument.themeOverride+xml"/>
  <Override PartName="/ppt/notesSlides/notesSlide201.xml" ContentType="application/vnd.openxmlformats-officedocument.presentationml.notesSlide+xml"/>
  <Override PartName="/ppt/theme/themeOverride172.xml" ContentType="application/vnd.openxmlformats-officedocument.themeOverride+xml"/>
  <Override PartName="/ppt/notesSlides/notesSlide202.xml" ContentType="application/vnd.openxmlformats-officedocument.presentationml.notesSlide+xml"/>
  <Override PartName="/ppt/theme/themeOverride173.xml" ContentType="application/vnd.openxmlformats-officedocument.themeOverride+xml"/>
  <Override PartName="/ppt/notesSlides/notesSlide203.xml" ContentType="application/vnd.openxmlformats-officedocument.presentationml.notesSlide+xml"/>
  <Override PartName="/ppt/theme/themeOverride174.xml" ContentType="application/vnd.openxmlformats-officedocument.themeOverride+xml"/>
  <Override PartName="/ppt/theme/themeOverride175.xml" ContentType="application/vnd.openxmlformats-officedocument.themeOverride+xml"/>
  <Override PartName="/ppt/notesSlides/notesSlide204.xml" ContentType="application/vnd.openxmlformats-officedocument.presentationml.notesSlide+xml"/>
  <Override PartName="/ppt/theme/themeOverride176.xml" ContentType="application/vnd.openxmlformats-officedocument.themeOverride+xml"/>
  <Override PartName="/ppt/notesSlides/notesSlide205.xml" ContentType="application/vnd.openxmlformats-officedocument.presentationml.notesSlide+xml"/>
  <Override PartName="/ppt/theme/themeOverride177.xml" ContentType="application/vnd.openxmlformats-officedocument.themeOverr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theme/themeOverride178.xml" ContentType="application/vnd.openxmlformats-officedocument.themeOverride+xml"/>
  <Override PartName="/ppt/notesSlides/notesSlide208.xml" ContentType="application/vnd.openxmlformats-officedocument.presentationml.notesSlide+xml"/>
  <Override PartName="/ppt/theme/themeOverride179.xml" ContentType="application/vnd.openxmlformats-officedocument.themeOverr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80.xml" ContentType="application/vnd.openxmlformats-officedocument.themeOverride+xml"/>
  <Override PartName="/ppt/notesSlides/notesSlide211.xml" ContentType="application/vnd.openxmlformats-officedocument.presentationml.notesSlide+xml"/>
  <Override PartName="/ppt/theme/themeOverride181.xml" ContentType="application/vnd.openxmlformats-officedocument.themeOverride+xml"/>
  <Override PartName="/ppt/notesSlides/notesSlide212.xml" ContentType="application/vnd.openxmlformats-officedocument.presentationml.notesSlide+xml"/>
  <Override PartName="/ppt/theme/themeOverride182.xml" ContentType="application/vnd.openxmlformats-officedocument.themeOverride+xml"/>
  <Override PartName="/ppt/notesSlides/notesSlide213.xml" ContentType="application/vnd.openxmlformats-officedocument.presentationml.notesSlide+xml"/>
  <Override PartName="/ppt/theme/themeOverride183.xml" ContentType="application/vnd.openxmlformats-officedocument.themeOverride+xml"/>
  <Override PartName="/ppt/notesSlides/notesSlide214.xml" ContentType="application/vnd.openxmlformats-officedocument.presentationml.notesSlide+xml"/>
  <Override PartName="/ppt/theme/themeOverride184.xml" ContentType="application/vnd.openxmlformats-officedocument.themeOverride+xml"/>
  <Override PartName="/ppt/notesSlides/notesSlide215.xml" ContentType="application/vnd.openxmlformats-officedocument.presentationml.notesSlide+xml"/>
  <Override PartName="/ppt/theme/themeOverride185.xml" ContentType="application/vnd.openxmlformats-officedocument.themeOverride+xml"/>
  <Override PartName="/ppt/notesSlides/notesSlide216.xml" ContentType="application/vnd.openxmlformats-officedocument.presentationml.notesSlide+xml"/>
  <Override PartName="/ppt/theme/themeOverride186.xml" ContentType="application/vnd.openxmlformats-officedocument.themeOverride+xml"/>
  <Override PartName="/ppt/notesSlides/notesSlide217.xml" ContentType="application/vnd.openxmlformats-officedocument.presentationml.notesSlide+xml"/>
  <Override PartName="/ppt/theme/themeOverride187.xml" ContentType="application/vnd.openxmlformats-officedocument.themeOverride+xml"/>
  <Override PartName="/ppt/notesSlides/notesSlide218.xml" ContentType="application/vnd.openxmlformats-officedocument.presentationml.notesSlide+xml"/>
  <Override PartName="/ppt/theme/themeOverride188.xml" ContentType="application/vnd.openxmlformats-officedocument.themeOverride+xml"/>
  <Override PartName="/ppt/notesSlides/notesSlide219.xml" ContentType="application/vnd.openxmlformats-officedocument.presentationml.notesSlide+xml"/>
  <Override PartName="/ppt/theme/themeOverride189.xml" ContentType="application/vnd.openxmlformats-officedocument.themeOverride+xml"/>
  <Override PartName="/ppt/notesSlides/notesSlide220.xml" ContentType="application/vnd.openxmlformats-officedocument.presentationml.notesSlide+xml"/>
  <Override PartName="/ppt/theme/themeOverride190.xml" ContentType="application/vnd.openxmlformats-officedocument.themeOverride+xml"/>
  <Override PartName="/ppt/notesSlides/notesSlide221.xml" ContentType="application/vnd.openxmlformats-officedocument.presentationml.notesSlide+xml"/>
  <Override PartName="/ppt/theme/themeOverride191.xml" ContentType="application/vnd.openxmlformats-officedocument.themeOverride+xml"/>
  <Override PartName="/ppt/notesSlides/notesSlide222.xml" ContentType="application/vnd.openxmlformats-officedocument.presentationml.notesSlide+xml"/>
  <Override PartName="/ppt/theme/themeOverride192.xml" ContentType="application/vnd.openxmlformats-officedocument.themeOverride+xml"/>
  <Override PartName="/ppt/notesSlides/notesSlide223.xml" ContentType="application/vnd.openxmlformats-officedocument.presentationml.notesSlide+xml"/>
  <Override PartName="/ppt/theme/themeOverride193.xml" ContentType="application/vnd.openxmlformats-officedocument.themeOverride+xml"/>
  <Override PartName="/ppt/notesSlides/notesSlide224.xml" ContentType="application/vnd.openxmlformats-officedocument.presentationml.notesSlide+xml"/>
  <Override PartName="/ppt/theme/themeOverride194.xml" ContentType="application/vnd.openxmlformats-officedocument.themeOverride+xml"/>
  <Override PartName="/ppt/notesSlides/notesSlide225.xml" ContentType="application/vnd.openxmlformats-officedocument.presentationml.notesSlide+xml"/>
  <Override PartName="/ppt/theme/themeOverride195.xml" ContentType="application/vnd.openxmlformats-officedocument.themeOverride+xml"/>
  <Override PartName="/ppt/notesSlides/notesSlide226.xml" ContentType="application/vnd.openxmlformats-officedocument.presentationml.notesSlide+xml"/>
  <Override PartName="/ppt/theme/themeOverride196.xml" ContentType="application/vnd.openxmlformats-officedocument.themeOverride+xml"/>
  <Override PartName="/ppt/notesSlides/notesSlide227.xml" ContentType="application/vnd.openxmlformats-officedocument.presentationml.notesSlide+xml"/>
  <Override PartName="/ppt/theme/themeOverride197.xml" ContentType="application/vnd.openxmlformats-officedocument.themeOverride+xml"/>
  <Override PartName="/ppt/theme/themeOverride198.xml" ContentType="application/vnd.openxmlformats-officedocument.themeOverr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theme/themeOverride199.xml" ContentType="application/vnd.openxmlformats-officedocument.themeOverride+xml"/>
  <Override PartName="/ppt/theme/themeOverride200.xml" ContentType="application/vnd.openxmlformats-officedocument.themeOverride+xml"/>
  <Override PartName="/ppt/notesSlides/notesSlide230.xml" ContentType="application/vnd.openxmlformats-officedocument.presentationml.notesSlide+xml"/>
  <Override PartName="/ppt/theme/themeOverride201.xml" ContentType="application/vnd.openxmlformats-officedocument.themeOverride+xml"/>
  <Override PartName="/ppt/notesSlides/notesSlide231.xml" ContentType="application/vnd.openxmlformats-officedocument.presentationml.notesSlide+xml"/>
  <Override PartName="/ppt/theme/themeOverride202.xml" ContentType="application/vnd.openxmlformats-officedocument.themeOverride+xml"/>
  <Override PartName="/ppt/notesSlides/notesSlide232.xml" ContentType="application/vnd.openxmlformats-officedocument.presentationml.notesSlide+xml"/>
  <Override PartName="/ppt/theme/themeOverride203.xml" ContentType="application/vnd.openxmlformats-officedocument.themeOverride+xml"/>
  <Override PartName="/ppt/notesSlides/notesSlide233.xml" ContentType="application/vnd.openxmlformats-officedocument.presentationml.notesSlide+xml"/>
  <Override PartName="/ppt/theme/themeOverride204.xml" ContentType="application/vnd.openxmlformats-officedocument.themeOverride+xml"/>
  <Override PartName="/ppt/notesSlides/notesSlide234.xml" ContentType="application/vnd.openxmlformats-officedocument.presentationml.notesSlide+xml"/>
  <Override PartName="/ppt/theme/themeOverride205.xml" ContentType="application/vnd.openxmlformats-officedocument.themeOverride+xml"/>
  <Override PartName="/ppt/notesSlides/notesSlide235.xml" ContentType="application/vnd.openxmlformats-officedocument.presentationml.notesSlide+xml"/>
  <Override PartName="/ppt/theme/themeOverride206.xml" ContentType="application/vnd.openxmlformats-officedocument.themeOverride+xml"/>
  <Override PartName="/ppt/notesSlides/notesSlide236.xml" ContentType="application/vnd.openxmlformats-officedocument.presentationml.notesSlide+xml"/>
  <Override PartName="/ppt/theme/themeOverride207.xml" ContentType="application/vnd.openxmlformats-officedocument.themeOverride+xml"/>
  <Override PartName="/ppt/notesSlides/notesSlide237.xml" ContentType="application/vnd.openxmlformats-officedocument.presentationml.notesSlide+xml"/>
  <Override PartName="/ppt/theme/themeOverride208.xml" ContentType="application/vnd.openxmlformats-officedocument.themeOverride+xml"/>
  <Override PartName="/ppt/notesSlides/notesSlide238.xml" ContentType="application/vnd.openxmlformats-officedocument.presentationml.notesSlide+xml"/>
  <Override PartName="/ppt/theme/themeOverride209.xml" ContentType="application/vnd.openxmlformats-officedocument.themeOverride+xml"/>
  <Override PartName="/ppt/notesSlides/notesSlide239.xml" ContentType="application/vnd.openxmlformats-officedocument.presentationml.notesSlide+xml"/>
  <Override PartName="/ppt/theme/themeOverride210.xml" ContentType="application/vnd.openxmlformats-officedocument.themeOverride+xml"/>
  <Override PartName="/ppt/notesSlides/notesSlide240.xml" ContentType="application/vnd.openxmlformats-officedocument.presentationml.notesSlide+xml"/>
  <Override PartName="/ppt/theme/themeOverride211.xml" ContentType="application/vnd.openxmlformats-officedocument.themeOverr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theme/themeOverride212.xml" ContentType="application/vnd.openxmlformats-officedocument.themeOverride+xml"/>
  <Override PartName="/ppt/notesSlides/notesSlide243.xml" ContentType="application/vnd.openxmlformats-officedocument.presentationml.notesSlide+xml"/>
  <Override PartName="/ppt/theme/themeOverride213.xml" ContentType="application/vnd.openxmlformats-officedocument.themeOverride+xml"/>
  <Override PartName="/ppt/notesSlides/notesSlide244.xml" ContentType="application/vnd.openxmlformats-officedocument.presentationml.notesSlide+xml"/>
  <Override PartName="/ppt/theme/themeOverride214.xml" ContentType="application/vnd.openxmlformats-officedocument.themeOverride+xml"/>
  <Override PartName="/ppt/notesSlides/notesSlide245.xml" ContentType="application/vnd.openxmlformats-officedocument.presentationml.notesSlide+xml"/>
  <Override PartName="/ppt/theme/themeOverride215.xml" ContentType="application/vnd.openxmlformats-officedocument.themeOverride+xml"/>
  <Override PartName="/ppt/notesSlides/notesSlide246.xml" ContentType="application/vnd.openxmlformats-officedocument.presentationml.notesSlide+xml"/>
  <Override PartName="/ppt/theme/themeOverride216.xml" ContentType="application/vnd.openxmlformats-officedocument.themeOverride+xml"/>
  <Override PartName="/ppt/notesSlides/notesSlide247.xml" ContentType="application/vnd.openxmlformats-officedocument.presentationml.notesSlide+xml"/>
  <Override PartName="/ppt/theme/themeOverride217.xml" ContentType="application/vnd.openxmlformats-officedocument.themeOverride+xml"/>
  <Override PartName="/ppt/notesSlides/notesSlide248.xml" ContentType="application/vnd.openxmlformats-officedocument.presentationml.notesSlide+xml"/>
  <Override PartName="/ppt/theme/themeOverride218.xml" ContentType="application/vnd.openxmlformats-officedocument.themeOverr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theme/themeOverride219.xml" ContentType="application/vnd.openxmlformats-officedocument.themeOverride+xml"/>
  <Override PartName="/ppt/notesSlides/notesSlide251.xml" ContentType="application/vnd.openxmlformats-officedocument.presentationml.notesSlide+xml"/>
  <Override PartName="/ppt/theme/themeOverride220.xml" ContentType="application/vnd.openxmlformats-officedocument.themeOverr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theme/themeOverride221.xml" ContentType="application/vnd.openxmlformats-officedocument.themeOverride+xml"/>
  <Override PartName="/ppt/notesSlides/notesSlide254.xml" ContentType="application/vnd.openxmlformats-officedocument.presentationml.notesSlide+xml"/>
  <Override PartName="/ppt/theme/themeOverride222.xml" ContentType="application/vnd.openxmlformats-officedocument.themeOverride+xml"/>
  <Override PartName="/ppt/notesSlides/notesSlide255.xml" ContentType="application/vnd.openxmlformats-officedocument.presentationml.notesSlide+xml"/>
  <Override PartName="/ppt/theme/themeOverride223.xml" ContentType="application/vnd.openxmlformats-officedocument.themeOverride+xml"/>
  <Override PartName="/ppt/notesSlides/notesSlide256.xml" ContentType="application/vnd.openxmlformats-officedocument.presentationml.notesSlide+xml"/>
  <Override PartName="/ppt/theme/themeOverride224.xml" ContentType="application/vnd.openxmlformats-officedocument.themeOverride+xml"/>
  <Override PartName="/ppt/notesSlides/notesSlide257.xml" ContentType="application/vnd.openxmlformats-officedocument.presentationml.notesSlide+xml"/>
  <Override PartName="/ppt/theme/themeOverride225.xml" ContentType="application/vnd.openxmlformats-officedocument.themeOverr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theme/themeOverride226.xml" ContentType="application/vnd.openxmlformats-officedocument.themeOverride+xml"/>
  <Override PartName="/ppt/notesSlides/notesSlide263.xml" ContentType="application/vnd.openxmlformats-officedocument.presentationml.notesSlide+xml"/>
  <Override PartName="/ppt/theme/themeOverride227.xml" ContentType="application/vnd.openxmlformats-officedocument.themeOverride+xml"/>
  <Override PartName="/ppt/notesSlides/notesSlide2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 id="2147483720" r:id="rId4"/>
    <p:sldMasterId id="2147484573" r:id="rId5"/>
    <p:sldMasterId id="2147485393" r:id="rId6"/>
    <p:sldMasterId id="2147487563" r:id="rId7"/>
    <p:sldMasterId id="2147491677" r:id="rId8"/>
    <p:sldMasterId id="2147492977" r:id="rId9"/>
    <p:sldMasterId id="2147493001" r:id="rId10"/>
    <p:sldMasterId id="2147526720" r:id="rId11"/>
    <p:sldMasterId id="2147527009" r:id="rId12"/>
    <p:sldMasterId id="2147543858" r:id="rId13"/>
    <p:sldMasterId id="2147546613" r:id="rId14"/>
    <p:sldMasterId id="2147547010" r:id="rId15"/>
    <p:sldMasterId id="2147547443" r:id="rId16"/>
    <p:sldMasterId id="2147547912" r:id="rId17"/>
  </p:sldMasterIdLst>
  <p:notesMasterIdLst>
    <p:notesMasterId r:id="rId291"/>
  </p:notesMasterIdLst>
  <p:sldIdLst>
    <p:sldId id="257" r:id="rId18"/>
    <p:sldId id="258" r:id="rId19"/>
    <p:sldId id="259" r:id="rId20"/>
    <p:sldId id="262" r:id="rId21"/>
    <p:sldId id="263" r:id="rId22"/>
    <p:sldId id="264" r:id="rId23"/>
    <p:sldId id="265" r:id="rId24"/>
    <p:sldId id="266" r:id="rId25"/>
    <p:sldId id="267" r:id="rId26"/>
    <p:sldId id="268" r:id="rId27"/>
    <p:sldId id="269" r:id="rId28"/>
    <p:sldId id="270" r:id="rId29"/>
    <p:sldId id="272" r:id="rId30"/>
    <p:sldId id="273" r:id="rId31"/>
    <p:sldId id="556" r:id="rId32"/>
    <p:sldId id="271" r:id="rId33"/>
    <p:sldId id="274" r:id="rId34"/>
    <p:sldId id="275" r:id="rId35"/>
    <p:sldId id="276" r:id="rId36"/>
    <p:sldId id="277" r:id="rId37"/>
    <p:sldId id="278" r:id="rId38"/>
    <p:sldId id="279" r:id="rId39"/>
    <p:sldId id="568" r:id="rId40"/>
    <p:sldId id="569" r:id="rId41"/>
    <p:sldId id="281" r:id="rId42"/>
    <p:sldId id="282" r:id="rId43"/>
    <p:sldId id="283" r:id="rId44"/>
    <p:sldId id="284" r:id="rId45"/>
    <p:sldId id="285" r:id="rId46"/>
    <p:sldId id="286" r:id="rId47"/>
    <p:sldId id="547" r:id="rId48"/>
    <p:sldId id="287" r:id="rId49"/>
    <p:sldId id="288" r:id="rId50"/>
    <p:sldId id="289" r:id="rId51"/>
    <p:sldId id="290" r:id="rId52"/>
    <p:sldId id="291" r:id="rId53"/>
    <p:sldId id="496" r:id="rId54"/>
    <p:sldId id="292" r:id="rId55"/>
    <p:sldId id="507" r:id="rId56"/>
    <p:sldId id="293" r:id="rId57"/>
    <p:sldId id="294" r:id="rId58"/>
    <p:sldId id="295" r:id="rId59"/>
    <p:sldId id="524" r:id="rId60"/>
    <p:sldId id="495" r:id="rId61"/>
    <p:sldId id="296" r:id="rId62"/>
    <p:sldId id="297" r:id="rId63"/>
    <p:sldId id="298" r:id="rId64"/>
    <p:sldId id="299" r:id="rId65"/>
    <p:sldId id="300" r:id="rId66"/>
    <p:sldId id="301" r:id="rId67"/>
    <p:sldId id="544" r:id="rId68"/>
    <p:sldId id="302" r:id="rId69"/>
    <p:sldId id="303" r:id="rId70"/>
    <p:sldId id="304" r:id="rId71"/>
    <p:sldId id="305" r:id="rId72"/>
    <p:sldId id="306" r:id="rId73"/>
    <p:sldId id="308" r:id="rId74"/>
    <p:sldId id="307" r:id="rId75"/>
    <p:sldId id="309" r:id="rId76"/>
    <p:sldId id="310" r:id="rId77"/>
    <p:sldId id="515" r:id="rId78"/>
    <p:sldId id="521" r:id="rId79"/>
    <p:sldId id="516" r:id="rId80"/>
    <p:sldId id="517" r:id="rId81"/>
    <p:sldId id="541" r:id="rId82"/>
    <p:sldId id="518" r:id="rId83"/>
    <p:sldId id="311" r:id="rId84"/>
    <p:sldId id="312" r:id="rId85"/>
    <p:sldId id="313" r:id="rId86"/>
    <p:sldId id="314" r:id="rId87"/>
    <p:sldId id="315" r:id="rId88"/>
    <p:sldId id="316" r:id="rId89"/>
    <p:sldId id="317" r:id="rId90"/>
    <p:sldId id="318" r:id="rId91"/>
    <p:sldId id="319" r:id="rId92"/>
    <p:sldId id="320" r:id="rId93"/>
    <p:sldId id="539" r:id="rId94"/>
    <p:sldId id="321" r:id="rId95"/>
    <p:sldId id="323" r:id="rId96"/>
    <p:sldId id="322" r:id="rId97"/>
    <p:sldId id="538" r:id="rId98"/>
    <p:sldId id="327" r:id="rId99"/>
    <p:sldId id="328" r:id="rId100"/>
    <p:sldId id="329" r:id="rId101"/>
    <p:sldId id="330" r:id="rId102"/>
    <p:sldId id="331" r:id="rId103"/>
    <p:sldId id="332" r:id="rId104"/>
    <p:sldId id="333" r:id="rId105"/>
    <p:sldId id="334" r:id="rId106"/>
    <p:sldId id="514" r:id="rId107"/>
    <p:sldId id="335" r:id="rId108"/>
    <p:sldId id="525" r:id="rId109"/>
    <p:sldId id="523" r:id="rId110"/>
    <p:sldId id="336" r:id="rId111"/>
    <p:sldId id="543" r:id="rId112"/>
    <p:sldId id="337" r:id="rId113"/>
    <p:sldId id="338" r:id="rId114"/>
    <p:sldId id="339" r:id="rId115"/>
    <p:sldId id="340" r:id="rId116"/>
    <p:sldId id="540" r:id="rId117"/>
    <p:sldId id="341" r:id="rId118"/>
    <p:sldId id="342" r:id="rId119"/>
    <p:sldId id="343" r:id="rId120"/>
    <p:sldId id="344" r:id="rId121"/>
    <p:sldId id="491" r:id="rId122"/>
    <p:sldId id="345" r:id="rId123"/>
    <p:sldId id="346" r:id="rId124"/>
    <p:sldId id="347" r:id="rId125"/>
    <p:sldId id="348" r:id="rId126"/>
    <p:sldId id="349" r:id="rId127"/>
    <p:sldId id="350" r:id="rId128"/>
    <p:sldId id="351" r:id="rId129"/>
    <p:sldId id="352" r:id="rId130"/>
    <p:sldId id="353" r:id="rId131"/>
    <p:sldId id="354" r:id="rId132"/>
    <p:sldId id="355" r:id="rId133"/>
    <p:sldId id="356" r:id="rId134"/>
    <p:sldId id="357" r:id="rId135"/>
    <p:sldId id="358" r:id="rId136"/>
    <p:sldId id="359" r:id="rId137"/>
    <p:sldId id="360" r:id="rId138"/>
    <p:sldId id="361" r:id="rId139"/>
    <p:sldId id="362" r:id="rId140"/>
    <p:sldId id="363" r:id="rId141"/>
    <p:sldId id="364" r:id="rId142"/>
    <p:sldId id="365" r:id="rId143"/>
    <p:sldId id="366" r:id="rId144"/>
    <p:sldId id="530" r:id="rId145"/>
    <p:sldId id="368" r:id="rId146"/>
    <p:sldId id="369" r:id="rId147"/>
    <p:sldId id="370" r:id="rId148"/>
    <p:sldId id="371" r:id="rId149"/>
    <p:sldId id="372" r:id="rId150"/>
    <p:sldId id="373" r:id="rId151"/>
    <p:sldId id="374" r:id="rId152"/>
    <p:sldId id="375" r:id="rId153"/>
    <p:sldId id="398" r:id="rId154"/>
    <p:sldId id="520" r:id="rId155"/>
    <p:sldId id="506" r:id="rId156"/>
    <p:sldId id="522" r:id="rId157"/>
    <p:sldId id="546" r:id="rId158"/>
    <p:sldId id="376" r:id="rId159"/>
    <p:sldId id="377" r:id="rId160"/>
    <p:sldId id="378" r:id="rId161"/>
    <p:sldId id="379" r:id="rId162"/>
    <p:sldId id="542" r:id="rId163"/>
    <p:sldId id="381" r:id="rId164"/>
    <p:sldId id="382" r:id="rId165"/>
    <p:sldId id="383" r:id="rId166"/>
    <p:sldId id="505" r:id="rId167"/>
    <p:sldId id="384" r:id="rId168"/>
    <p:sldId id="385" r:id="rId169"/>
    <p:sldId id="386" r:id="rId170"/>
    <p:sldId id="397" r:id="rId171"/>
    <p:sldId id="387" r:id="rId172"/>
    <p:sldId id="388" r:id="rId173"/>
    <p:sldId id="389" r:id="rId174"/>
    <p:sldId id="390" r:id="rId175"/>
    <p:sldId id="391" r:id="rId176"/>
    <p:sldId id="488" r:id="rId177"/>
    <p:sldId id="499" r:id="rId178"/>
    <p:sldId id="392" r:id="rId179"/>
    <p:sldId id="393" r:id="rId180"/>
    <p:sldId id="394" r:id="rId181"/>
    <p:sldId id="395" r:id="rId182"/>
    <p:sldId id="478" r:id="rId183"/>
    <p:sldId id="486" r:id="rId184"/>
    <p:sldId id="396" r:id="rId185"/>
    <p:sldId id="558" r:id="rId186"/>
    <p:sldId id="545" r:id="rId187"/>
    <p:sldId id="399" r:id="rId188"/>
    <p:sldId id="401" r:id="rId189"/>
    <p:sldId id="494" r:id="rId190"/>
    <p:sldId id="565" r:id="rId191"/>
    <p:sldId id="493" r:id="rId192"/>
    <p:sldId id="402" r:id="rId193"/>
    <p:sldId id="403" r:id="rId194"/>
    <p:sldId id="404" r:id="rId195"/>
    <p:sldId id="489" r:id="rId196"/>
    <p:sldId id="492" r:id="rId197"/>
    <p:sldId id="406" r:id="rId198"/>
    <p:sldId id="405" r:id="rId199"/>
    <p:sldId id="477" r:id="rId200"/>
    <p:sldId id="407" r:id="rId201"/>
    <p:sldId id="513" r:id="rId202"/>
    <p:sldId id="537" r:id="rId203"/>
    <p:sldId id="409" r:id="rId204"/>
    <p:sldId id="410" r:id="rId205"/>
    <p:sldId id="411" r:id="rId206"/>
    <p:sldId id="412" r:id="rId207"/>
    <p:sldId id="413" r:id="rId208"/>
    <p:sldId id="414" r:id="rId209"/>
    <p:sldId id="415" r:id="rId210"/>
    <p:sldId id="416" r:id="rId211"/>
    <p:sldId id="417" r:id="rId212"/>
    <p:sldId id="418" r:id="rId213"/>
    <p:sldId id="419" r:id="rId214"/>
    <p:sldId id="420" r:id="rId215"/>
    <p:sldId id="421" r:id="rId216"/>
    <p:sldId id="500" r:id="rId217"/>
    <p:sldId id="422" r:id="rId218"/>
    <p:sldId id="531" r:id="rId219"/>
    <p:sldId id="423" r:id="rId220"/>
    <p:sldId id="424" r:id="rId221"/>
    <p:sldId id="425" r:id="rId222"/>
    <p:sldId id="426" r:id="rId223"/>
    <p:sldId id="427" r:id="rId224"/>
    <p:sldId id="479" r:id="rId225"/>
    <p:sldId id="428" r:id="rId226"/>
    <p:sldId id="429" r:id="rId227"/>
    <p:sldId id="430" r:id="rId228"/>
    <p:sldId id="501" r:id="rId229"/>
    <p:sldId id="480" r:id="rId230"/>
    <p:sldId id="431" r:id="rId231"/>
    <p:sldId id="432" r:id="rId232"/>
    <p:sldId id="433" r:id="rId233"/>
    <p:sldId id="481" r:id="rId234"/>
    <p:sldId id="434" r:id="rId235"/>
    <p:sldId id="435" r:id="rId236"/>
    <p:sldId id="436" r:id="rId237"/>
    <p:sldId id="437" r:id="rId238"/>
    <p:sldId id="438" r:id="rId239"/>
    <p:sldId id="439" r:id="rId240"/>
    <p:sldId id="440" r:id="rId241"/>
    <p:sldId id="441" r:id="rId242"/>
    <p:sldId id="442" r:id="rId243"/>
    <p:sldId id="443" r:id="rId244"/>
    <p:sldId id="444" r:id="rId245"/>
    <p:sldId id="445" r:id="rId246"/>
    <p:sldId id="446" r:id="rId247"/>
    <p:sldId id="447" r:id="rId248"/>
    <p:sldId id="448" r:id="rId249"/>
    <p:sldId id="557" r:id="rId250"/>
    <p:sldId id="533" r:id="rId251"/>
    <p:sldId id="449" r:id="rId252"/>
    <p:sldId id="482" r:id="rId253"/>
    <p:sldId id="450" r:id="rId254"/>
    <p:sldId id="451" r:id="rId255"/>
    <p:sldId id="452" r:id="rId256"/>
    <p:sldId id="453" r:id="rId257"/>
    <p:sldId id="526" r:id="rId258"/>
    <p:sldId id="454" r:id="rId259"/>
    <p:sldId id="455" r:id="rId260"/>
    <p:sldId id="456" r:id="rId261"/>
    <p:sldId id="534" r:id="rId262"/>
    <p:sldId id="484" r:id="rId263"/>
    <p:sldId id="566" r:id="rId264"/>
    <p:sldId id="458" r:id="rId265"/>
    <p:sldId id="512" r:id="rId266"/>
    <p:sldId id="485" r:id="rId267"/>
    <p:sldId id="461" r:id="rId268"/>
    <p:sldId id="462" r:id="rId269"/>
    <p:sldId id="463" r:id="rId270"/>
    <p:sldId id="464" r:id="rId271"/>
    <p:sldId id="465" r:id="rId272"/>
    <p:sldId id="466" r:id="rId273"/>
    <p:sldId id="467" r:id="rId274"/>
    <p:sldId id="535" r:id="rId275"/>
    <p:sldId id="504" r:id="rId276"/>
    <p:sldId id="469" r:id="rId277"/>
    <p:sldId id="470" r:id="rId278"/>
    <p:sldId id="502" r:id="rId279"/>
    <p:sldId id="471" r:id="rId280"/>
    <p:sldId id="536" r:id="rId281"/>
    <p:sldId id="474" r:id="rId282"/>
    <p:sldId id="475" r:id="rId283"/>
    <p:sldId id="476" r:id="rId284"/>
    <p:sldId id="508" r:id="rId285"/>
    <p:sldId id="509" r:id="rId286"/>
    <p:sldId id="528" r:id="rId287"/>
    <p:sldId id="511" r:id="rId288"/>
    <p:sldId id="567" r:id="rId289"/>
    <p:sldId id="529" r:id="rId290"/>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al Gibbons" initials=""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9"/>
    <a:srgbClr val="DBF5FD"/>
    <a:srgbClr val="FDEFCB"/>
    <a:srgbClr val="8FEEEE"/>
    <a:srgbClr val="3399FF"/>
    <a:srgbClr val="000099"/>
    <a:srgbClr val="0000CC"/>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8" autoAdjust="0"/>
    <p:restoredTop sz="77582" autoAdjust="0"/>
  </p:normalViewPr>
  <p:slideViewPr>
    <p:cSldViewPr>
      <p:cViewPr varScale="1">
        <p:scale>
          <a:sx n="58" d="100"/>
          <a:sy n="58" d="100"/>
        </p:scale>
        <p:origin x="1042" y="53"/>
      </p:cViewPr>
      <p:guideLst>
        <p:guide orient="horz" pos="2160"/>
        <p:guide pos="2880"/>
      </p:guideLst>
    </p:cSldViewPr>
  </p:slideViewPr>
  <p:notesTextViewPr>
    <p:cViewPr>
      <p:scale>
        <a:sx n="1" d="1"/>
        <a:sy n="1" d="1"/>
      </p:scale>
      <p:origin x="0" y="0"/>
    </p:cViewPr>
  </p:notesTextViewPr>
  <p:sorterViewPr>
    <p:cViewPr>
      <p:scale>
        <a:sx n="100" d="100"/>
        <a:sy n="100" d="100"/>
      </p:scale>
      <p:origin x="0" y="107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268" Type="http://schemas.openxmlformats.org/officeDocument/2006/relationships/slide" Target="slides/slide251.xml"/><Relationship Id="rId289" Type="http://schemas.openxmlformats.org/officeDocument/2006/relationships/slide" Target="slides/slide272.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79" Type="http://schemas.openxmlformats.org/officeDocument/2006/relationships/slide" Target="slides/slide262.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290" Type="http://schemas.openxmlformats.org/officeDocument/2006/relationships/slide" Target="slides/slide273.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269" Type="http://schemas.openxmlformats.org/officeDocument/2006/relationships/slide" Target="slides/slide252.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280" Type="http://schemas.openxmlformats.org/officeDocument/2006/relationships/slide" Target="slides/slide263.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291" Type="http://schemas.openxmlformats.org/officeDocument/2006/relationships/notesMaster" Target="notesMasters/notesMaster1.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281" Type="http://schemas.openxmlformats.org/officeDocument/2006/relationships/slide" Target="slides/slide264.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slide" Target="slides/slide196.xml"/><Relationship Id="rId218" Type="http://schemas.openxmlformats.org/officeDocument/2006/relationships/slide" Target="slides/slide201.xml"/><Relationship Id="rId234" Type="http://schemas.openxmlformats.org/officeDocument/2006/relationships/slide" Target="slides/slide217.xml"/><Relationship Id="rId239"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2.xml"/><Relationship Id="rId250" Type="http://schemas.openxmlformats.org/officeDocument/2006/relationships/slide" Target="slides/slide233.xml"/><Relationship Id="rId255" Type="http://schemas.openxmlformats.org/officeDocument/2006/relationships/slide" Target="slides/slide238.xml"/><Relationship Id="rId271" Type="http://schemas.openxmlformats.org/officeDocument/2006/relationships/slide" Target="slides/slide254.xml"/><Relationship Id="rId276" Type="http://schemas.openxmlformats.org/officeDocument/2006/relationships/slide" Target="slides/slide259.xml"/><Relationship Id="rId292" Type="http://schemas.openxmlformats.org/officeDocument/2006/relationships/commentAuthors" Target="commentAuthors.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slide" Target="slides/slide212.xml"/><Relationship Id="rId19" Type="http://schemas.openxmlformats.org/officeDocument/2006/relationships/slide" Target="slides/slide2.xml"/><Relationship Id="rId224" Type="http://schemas.openxmlformats.org/officeDocument/2006/relationships/slide" Target="slides/slide207.xml"/><Relationship Id="rId240" Type="http://schemas.openxmlformats.org/officeDocument/2006/relationships/slide" Target="slides/slide223.xml"/><Relationship Id="rId245" Type="http://schemas.openxmlformats.org/officeDocument/2006/relationships/slide" Target="slides/slide228.xml"/><Relationship Id="rId261" Type="http://schemas.openxmlformats.org/officeDocument/2006/relationships/slide" Target="slides/slide244.xml"/><Relationship Id="rId266" Type="http://schemas.openxmlformats.org/officeDocument/2006/relationships/slide" Target="slides/slide249.xml"/><Relationship Id="rId287" Type="http://schemas.openxmlformats.org/officeDocument/2006/relationships/slide" Target="slides/slide270.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282" Type="http://schemas.openxmlformats.org/officeDocument/2006/relationships/slide" Target="slides/slide265.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slide" Target="slides/slide213.xml"/><Relationship Id="rId235" Type="http://schemas.openxmlformats.org/officeDocument/2006/relationships/slide" Target="slides/slide218.xml"/><Relationship Id="rId251" Type="http://schemas.openxmlformats.org/officeDocument/2006/relationships/slide" Target="slides/slide234.xml"/><Relationship Id="rId256" Type="http://schemas.openxmlformats.org/officeDocument/2006/relationships/slide" Target="slides/slide239.xml"/><Relationship Id="rId277" Type="http://schemas.openxmlformats.org/officeDocument/2006/relationships/slide" Target="slides/slide260.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slide" Target="slides/slide255.xml"/><Relationship Id="rId293"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241" Type="http://schemas.openxmlformats.org/officeDocument/2006/relationships/slide" Target="slides/slide224.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slide" Target="slides/slide245.xml"/><Relationship Id="rId28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294" Type="http://schemas.openxmlformats.org/officeDocument/2006/relationships/viewProps" Target="viewProps.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95" Type="http://schemas.openxmlformats.org/officeDocument/2006/relationships/theme" Target="theme/theme1.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296" Type="http://schemas.openxmlformats.org/officeDocument/2006/relationships/tableStyles" Target="tableStyles.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5674039-C984-2017-923E-099A5775DC8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032C5DE4-92F6-95D0-9CAD-E23BC566765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99B8515-47BF-48A7-AED3-C4A2F91F6BF5}" type="datetimeFigureOut">
              <a:rPr lang="it-CH"/>
              <a:pPr>
                <a:defRPr/>
              </a:pPr>
              <a:t>29.03.2024</a:t>
            </a:fld>
            <a:endParaRPr lang="it-CH"/>
          </a:p>
        </p:txBody>
      </p:sp>
      <p:sp>
        <p:nvSpPr>
          <p:cNvPr id="4" name="Segnaposto immagine diapositiva 3">
            <a:extLst>
              <a:ext uri="{FF2B5EF4-FFF2-40B4-BE49-F238E27FC236}">
                <a16:creationId xmlns:a16="http://schemas.microsoft.com/office/drawing/2014/main" id="{A4AC548D-37DF-6606-1B6C-9D69B27D84B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F661FE38-79A9-A5E2-78B5-DCDFCC63B77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9663D8E7-74F7-BD9B-8D4A-EB2B77F02D4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CBD3F726-6FE1-64D7-3013-3AA555E2C22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514D6DB-3F4A-4291-81E6-5F6652A66B4C}"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n.wikipedia.org/wiki/Shoe"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pedia.org/wiki/3D_printi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FD639E4A-C144-5ACD-E159-3A63B000D2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4A44B1-58A2-4C1D-BB85-8879862F6DDD}" type="slidenum">
              <a:rPr lang="it-IT" altLang="en-US" smtClean="0">
                <a:solidFill>
                  <a:srgbClr val="000000"/>
                </a:solidFill>
              </a:rPr>
              <a:pPr>
                <a:spcBef>
                  <a:spcPct val="0"/>
                </a:spcBef>
              </a:pPr>
              <a:t>1</a:t>
            </a:fld>
            <a:endParaRPr lang="it-IT" altLang="en-US">
              <a:solidFill>
                <a:srgbClr val="000000"/>
              </a:solidFill>
            </a:endParaRPr>
          </a:p>
        </p:txBody>
      </p:sp>
      <p:sp>
        <p:nvSpPr>
          <p:cNvPr id="219139" name="Rectangle 2">
            <a:extLst>
              <a:ext uri="{FF2B5EF4-FFF2-40B4-BE49-F238E27FC236}">
                <a16:creationId xmlns:a16="http://schemas.microsoft.com/office/drawing/2014/main" id="{3380AAA8-9933-60ED-5237-004C4E2F80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a:extLst>
              <a:ext uri="{FF2B5EF4-FFF2-40B4-BE49-F238E27FC236}">
                <a16:creationId xmlns:a16="http://schemas.microsoft.com/office/drawing/2014/main" id="{B834B532-D9D7-349D-0F7E-F4B1B76E1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prepare a conference read first comments like this one under the slides.</a:t>
            </a:r>
          </a:p>
          <a:p>
            <a:pPr eaLnBrk="1" hangingPunct="1">
              <a:spcBef>
                <a:spcPct val="0"/>
              </a:spcBef>
            </a:pPr>
            <a:endParaRPr lang="en-US" altLang="it-CH"/>
          </a:p>
          <a:p>
            <a:pPr eaLnBrk="1" hangingPunct="1">
              <a:spcBef>
                <a:spcPct val="0"/>
              </a:spcBef>
            </a:pPr>
            <a:r>
              <a:rPr lang="en-US" altLang="it-CH"/>
              <a:t>The presentation consists of three sections:</a:t>
            </a:r>
          </a:p>
          <a:p>
            <a:pPr eaLnBrk="1" hangingPunct="1">
              <a:spcBef>
                <a:spcPct val="0"/>
              </a:spcBef>
            </a:pPr>
            <a:r>
              <a:rPr lang="en-US" altLang="it-CH"/>
              <a:t>The metaphor of the motor-car industry (analysis of the capitalist system of a market economy)</a:t>
            </a:r>
          </a:p>
          <a:p>
            <a:pPr eaLnBrk="1" hangingPunct="1">
              <a:spcBef>
                <a:spcPct val="0"/>
              </a:spcBef>
            </a:pPr>
            <a:r>
              <a:rPr lang="en-US" altLang="it-CH"/>
              <a:t>The metaphor of the ravioli industry (analysis of the consequences of the system of market economy)</a:t>
            </a:r>
          </a:p>
          <a:p>
            <a:pPr eaLnBrk="1" hangingPunct="1">
              <a:spcBef>
                <a:spcPct val="0"/>
              </a:spcBef>
            </a:pPr>
            <a:r>
              <a:rPr lang="en-US" altLang="it-CH"/>
              <a:t>The metaphor of the nationalization of the ravioli factory (analysis of possible alternatives)</a:t>
            </a:r>
          </a:p>
          <a:p>
            <a:pPr eaLnBrk="1" hangingPunct="1">
              <a:spcBef>
                <a:spcPct val="0"/>
              </a:spcBef>
            </a:pPr>
            <a:endParaRPr lang="en-US" altLang="it-CH"/>
          </a:p>
          <a:p>
            <a:pPr eaLnBrk="1" hangingPunct="1">
              <a:spcBef>
                <a:spcPct val="0"/>
              </a:spcBef>
            </a:pPr>
            <a:r>
              <a:rPr lang="en-US" altLang="it-CH"/>
              <a:t>http://en.wikipedia.org/wiki/Market_economy</a:t>
            </a:r>
          </a:p>
          <a:p>
            <a:pPr eaLnBrk="1" hangingPunct="1">
              <a:spcBef>
                <a:spcPct val="0"/>
              </a:spcBef>
            </a:pPr>
            <a:endParaRPr lang="en-US"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DD6EE36F-E4DF-FAE0-01D1-F914415C67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BA2B48-312F-446E-B464-05200D0AE75D}" type="slidenum">
              <a:rPr lang="it-IT" altLang="en-US" smtClean="0">
                <a:solidFill>
                  <a:srgbClr val="000000"/>
                </a:solidFill>
              </a:rPr>
              <a:pPr>
                <a:spcBef>
                  <a:spcPct val="0"/>
                </a:spcBef>
              </a:pPr>
              <a:t>10</a:t>
            </a:fld>
            <a:endParaRPr lang="it-IT" altLang="en-US">
              <a:solidFill>
                <a:srgbClr val="000000"/>
              </a:solidFill>
            </a:endParaRPr>
          </a:p>
        </p:txBody>
      </p:sp>
      <p:sp>
        <p:nvSpPr>
          <p:cNvPr id="237571" name="Rectangle 2">
            <a:extLst>
              <a:ext uri="{FF2B5EF4-FFF2-40B4-BE49-F238E27FC236}">
                <a16:creationId xmlns:a16="http://schemas.microsoft.com/office/drawing/2014/main" id="{45EF9712-D56B-E92E-2A43-F614361479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2" name="Rectangle 3">
            <a:extLst>
              <a:ext uri="{FF2B5EF4-FFF2-40B4-BE49-F238E27FC236}">
                <a16:creationId xmlns:a16="http://schemas.microsoft.com/office/drawing/2014/main" id="{D5EE2032-59DD-1F84-AF3C-994DF86D48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Industrialisation progresses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a:extLst>
              <a:ext uri="{FF2B5EF4-FFF2-40B4-BE49-F238E27FC236}">
                <a16:creationId xmlns:a16="http://schemas.microsoft.com/office/drawing/2014/main" id="{7100F635-BE4E-E5D7-BDF9-8BC6924F5B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94D36B-938A-4FCC-8161-3F42851A6883}" type="slidenum">
              <a:rPr lang="it-IT" altLang="en-US" smtClean="0">
                <a:solidFill>
                  <a:srgbClr val="000000"/>
                </a:solidFill>
              </a:rPr>
              <a:pPr>
                <a:spcBef>
                  <a:spcPct val="0"/>
                </a:spcBef>
              </a:pPr>
              <a:t>101</a:t>
            </a:fld>
            <a:endParaRPr lang="it-IT" altLang="en-US">
              <a:solidFill>
                <a:srgbClr val="000000"/>
              </a:solidFill>
            </a:endParaRPr>
          </a:p>
        </p:txBody>
      </p:sp>
      <p:sp>
        <p:nvSpPr>
          <p:cNvPr id="422915" name="Rectangle 2">
            <a:extLst>
              <a:ext uri="{FF2B5EF4-FFF2-40B4-BE49-F238E27FC236}">
                <a16:creationId xmlns:a16="http://schemas.microsoft.com/office/drawing/2014/main" id="{8B033A60-CB91-E323-03F1-F67E781B16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6" name="Rectangle 3">
            <a:extLst>
              <a:ext uri="{FF2B5EF4-FFF2-40B4-BE49-F238E27FC236}">
                <a16:creationId xmlns:a16="http://schemas.microsoft.com/office/drawing/2014/main" id="{136EC6E3-6D98-C0AF-624E-E78A53066A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Thanks to the savings and rationalizations the car now costs 15’000.-</a:t>
            </a:r>
            <a:br>
              <a:rPr lang="en-US" altLang="it-CH"/>
            </a:br>
            <a:br>
              <a:rPr lang="en-US" altLang="it-CH"/>
            </a:br>
            <a:endParaRPr lang="fr-FR" altLang="it-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egnaposto immagine diapositiva 1">
            <a:extLst>
              <a:ext uri="{FF2B5EF4-FFF2-40B4-BE49-F238E27FC236}">
                <a16:creationId xmlns:a16="http://schemas.microsoft.com/office/drawing/2014/main" id="{FEB7DDF5-DE2E-A499-BA14-7936C25FE3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Segnaposto note 2">
            <a:extLst>
              <a:ext uri="{FF2B5EF4-FFF2-40B4-BE49-F238E27FC236}">
                <a16:creationId xmlns:a16="http://schemas.microsoft.com/office/drawing/2014/main" id="{09721F50-610F-AA50-C008-0DB22D0E17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24964" name="Segnaposto numero diapositiva 3">
            <a:extLst>
              <a:ext uri="{FF2B5EF4-FFF2-40B4-BE49-F238E27FC236}">
                <a16:creationId xmlns:a16="http://schemas.microsoft.com/office/drawing/2014/main" id="{E2D72E2A-975D-34F1-4083-65EB236CB4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4DB784-32B2-4D5D-8E09-2FC775A10902}" type="slidenum">
              <a:rPr lang="it-CH" altLang="en-US" smtClean="0"/>
              <a:pPr>
                <a:spcBef>
                  <a:spcPct val="0"/>
                </a:spcBef>
              </a:pPr>
              <a:t>102</a:t>
            </a:fld>
            <a:endParaRPr lang="it-CH"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a:extLst>
              <a:ext uri="{FF2B5EF4-FFF2-40B4-BE49-F238E27FC236}">
                <a16:creationId xmlns:a16="http://schemas.microsoft.com/office/drawing/2014/main" id="{30E11511-1AFD-F784-21C9-AE1D9A9746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FEFDC6-BB2D-4F36-9814-021521E6F6B0}" type="slidenum">
              <a:rPr lang="it-IT" altLang="en-US" smtClean="0">
                <a:solidFill>
                  <a:srgbClr val="000000"/>
                </a:solidFill>
              </a:rPr>
              <a:pPr>
                <a:spcBef>
                  <a:spcPct val="0"/>
                </a:spcBef>
              </a:pPr>
              <a:t>103</a:t>
            </a:fld>
            <a:endParaRPr lang="it-IT" altLang="en-US">
              <a:solidFill>
                <a:srgbClr val="000000"/>
              </a:solidFill>
            </a:endParaRPr>
          </a:p>
        </p:txBody>
      </p:sp>
      <p:sp>
        <p:nvSpPr>
          <p:cNvPr id="427011" name="Rectangle 2">
            <a:extLst>
              <a:ext uri="{FF2B5EF4-FFF2-40B4-BE49-F238E27FC236}">
                <a16:creationId xmlns:a16="http://schemas.microsoft.com/office/drawing/2014/main" id="{30C8CDBF-7157-72C1-AD79-61F7EB4751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2" name="Rectangle 3">
            <a:extLst>
              <a:ext uri="{FF2B5EF4-FFF2-40B4-BE49-F238E27FC236}">
                <a16:creationId xmlns:a16="http://schemas.microsoft.com/office/drawing/2014/main" id="{48767EB7-776F-C790-BA99-ECE016C587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Manager decides that his factory must export the W cars to Sweden.</a:t>
            </a:r>
          </a:p>
          <a:p>
            <a:pPr eaLnBrk="1" hangingPunct="1">
              <a:spcBef>
                <a:spcPct val="0"/>
              </a:spcBef>
            </a:pPr>
            <a:r>
              <a:rPr lang="en-US" altLang="it-CH"/>
              <a:t>But in Sweden Volvo also  saved on manpower using the assembly line and automatic machines.</a:t>
            </a:r>
          </a:p>
          <a:p>
            <a:pPr eaLnBrk="1" hangingPunct="1">
              <a:spcBef>
                <a:spcPct val="0"/>
              </a:spcBef>
            </a:pPr>
            <a:r>
              <a:rPr lang="en-US" altLang="it-CH"/>
              <a:t>What to do?</a:t>
            </a:r>
          </a:p>
          <a:p>
            <a:pPr eaLnBrk="1" hangingPunct="1">
              <a:spcBef>
                <a:spcPct val="0"/>
              </a:spcBef>
            </a:pPr>
            <a:endParaRPr lang="en-US" altLang="it-CH"/>
          </a:p>
          <a:p>
            <a:pPr eaLnBrk="1" hangingPunct="1">
              <a:spcBef>
                <a:spcPct val="0"/>
              </a:spcBef>
            </a:pPr>
            <a:r>
              <a:rPr lang="it-IT" altLang="it-CH">
                <a:solidFill>
                  <a:srgbClr val="000000"/>
                </a:solidFill>
              </a:rPr>
              <a:t>https://en.wikipedia.org/wiki/Volvo_Cars</a:t>
            </a:r>
          </a:p>
          <a:p>
            <a:pPr eaLnBrk="1" hangingPunct="1">
              <a:spcBef>
                <a:spcPct val="0"/>
              </a:spcBef>
            </a:pPr>
            <a:r>
              <a:rPr lang="it-IT" altLang="it-CH">
                <a:solidFill>
                  <a:srgbClr val="000000"/>
                </a:solidFill>
              </a:rPr>
              <a:t>https://en.wikipedia.org/wiki/Volvo</a:t>
            </a:r>
          </a:p>
          <a:p>
            <a:pPr eaLnBrk="1" hangingPunct="1">
              <a:spcBef>
                <a:spcPct val="0"/>
              </a:spcBef>
            </a:pPr>
            <a:endParaRPr lang="en-US" altLang="it-CH"/>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a:extLst>
              <a:ext uri="{FF2B5EF4-FFF2-40B4-BE49-F238E27FC236}">
                <a16:creationId xmlns:a16="http://schemas.microsoft.com/office/drawing/2014/main" id="{FEE9CCC4-A0C9-50A4-7782-81A129A8D2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384DF7-BF0B-4402-9723-5C61FCE5A072}" type="slidenum">
              <a:rPr lang="it-IT" altLang="en-US" smtClean="0">
                <a:solidFill>
                  <a:srgbClr val="000000"/>
                </a:solidFill>
              </a:rPr>
              <a:pPr>
                <a:spcBef>
                  <a:spcPct val="0"/>
                </a:spcBef>
              </a:pPr>
              <a:t>104</a:t>
            </a:fld>
            <a:endParaRPr lang="it-IT" altLang="en-US">
              <a:solidFill>
                <a:srgbClr val="000000"/>
              </a:solidFill>
            </a:endParaRPr>
          </a:p>
        </p:txBody>
      </p:sp>
      <p:sp>
        <p:nvSpPr>
          <p:cNvPr id="429059" name="Rectangle 2">
            <a:extLst>
              <a:ext uri="{FF2B5EF4-FFF2-40B4-BE49-F238E27FC236}">
                <a16:creationId xmlns:a16="http://schemas.microsoft.com/office/drawing/2014/main" id="{3C6F9A53-7338-8682-2636-0EF47748FA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3">
            <a:extLst>
              <a:ext uri="{FF2B5EF4-FFF2-40B4-BE49-F238E27FC236}">
                <a16:creationId xmlns:a16="http://schemas.microsoft.com/office/drawing/2014/main" id="{4FF848CC-F4AF-2372-E321-AB184A3BC5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Fixed costs also exist when the factory is closed: for example, interest, mortgage interest, dividends, the maintenance costs of buildings, insurances, etc..</a:t>
            </a:r>
          </a:p>
          <a:p>
            <a:pPr eaLnBrk="1" hangingPunct="1">
              <a:spcBef>
                <a:spcPct val="0"/>
              </a:spcBef>
            </a:pPr>
            <a:endParaRPr lang="en-US" altLang="it-CH"/>
          </a:p>
          <a:p>
            <a:pPr eaLnBrk="1" hangingPunct="1">
              <a:spcBef>
                <a:spcPct val="0"/>
              </a:spcBef>
            </a:pPr>
            <a:r>
              <a:rPr lang="it-IT" altLang="it-CH">
                <a:solidFill>
                  <a:srgbClr val="000000"/>
                </a:solidFill>
              </a:rPr>
              <a:t>http://en.wikipedia.org/wiki/Fixed_cost</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a:extLst>
              <a:ext uri="{FF2B5EF4-FFF2-40B4-BE49-F238E27FC236}">
                <a16:creationId xmlns:a16="http://schemas.microsoft.com/office/drawing/2014/main" id="{1B3C99E2-02FC-7108-7EE7-3964F271B3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9B7837-FC5B-4536-B93E-461FAAB6EAFF}" type="slidenum">
              <a:rPr lang="it-IT" altLang="en-US" smtClean="0">
                <a:solidFill>
                  <a:srgbClr val="000000"/>
                </a:solidFill>
                <a:latin typeface="Arial" panose="020B0604020202020204" pitchFamily="34" charset="0"/>
              </a:rPr>
              <a:pPr>
                <a:spcBef>
                  <a:spcPct val="0"/>
                </a:spcBef>
              </a:pPr>
              <a:t>105</a:t>
            </a:fld>
            <a:endParaRPr lang="it-IT" altLang="en-US">
              <a:solidFill>
                <a:srgbClr val="000000"/>
              </a:solidFill>
              <a:latin typeface="Arial" panose="020B0604020202020204" pitchFamily="34" charset="0"/>
            </a:endParaRPr>
          </a:p>
        </p:txBody>
      </p:sp>
      <p:sp>
        <p:nvSpPr>
          <p:cNvPr id="431107" name="Rectangle 2">
            <a:extLst>
              <a:ext uri="{FF2B5EF4-FFF2-40B4-BE49-F238E27FC236}">
                <a16:creationId xmlns:a16="http://schemas.microsoft.com/office/drawing/2014/main" id="{F737EABC-BBDE-5368-5A10-3D5C6A247F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8" name="Rectangle 3">
            <a:extLst>
              <a:ext uri="{FF2B5EF4-FFF2-40B4-BE49-F238E27FC236}">
                <a16:creationId xmlns:a16="http://schemas.microsoft.com/office/drawing/2014/main" id="{14E9D52F-31E8-3E2D-6CEE-D6C293F06E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Fixed costs exist also even the factory is closed, for example, mortgage interest, rent, building maintenance, depreciation, insurance, etc ...</a:t>
            </a:r>
          </a:p>
          <a:p>
            <a:pPr eaLnBrk="1" hangingPunct="1">
              <a:spcBef>
                <a:spcPct val="0"/>
              </a:spcBef>
            </a:pPr>
            <a:endParaRPr lang="en-US" altLang="it-CH"/>
          </a:p>
          <a:p>
            <a:pPr eaLnBrk="1" hangingPunct="1">
              <a:spcBef>
                <a:spcPct val="0"/>
              </a:spcBef>
            </a:pPr>
            <a:r>
              <a:rPr lang="it-IT" altLang="it-CH"/>
              <a:t>https://en.wikipedia.org/wiki/Fixed_costs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86B61DFB-AC31-BC7B-629A-85D628E4BD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EA9694-1AFA-4CFA-AD43-77F93079CEA7}" type="slidenum">
              <a:rPr lang="it-IT" altLang="en-US" smtClean="0">
                <a:solidFill>
                  <a:srgbClr val="000000"/>
                </a:solidFill>
              </a:rPr>
              <a:pPr>
                <a:spcBef>
                  <a:spcPct val="0"/>
                </a:spcBef>
              </a:pPr>
              <a:t>106</a:t>
            </a:fld>
            <a:endParaRPr lang="it-IT" altLang="en-US">
              <a:solidFill>
                <a:srgbClr val="000000"/>
              </a:solidFill>
            </a:endParaRPr>
          </a:p>
        </p:txBody>
      </p:sp>
      <p:sp>
        <p:nvSpPr>
          <p:cNvPr id="433155" name="Rectangle 2">
            <a:extLst>
              <a:ext uri="{FF2B5EF4-FFF2-40B4-BE49-F238E27FC236}">
                <a16:creationId xmlns:a16="http://schemas.microsoft.com/office/drawing/2014/main" id="{83BF2B25-7EA7-EC15-B902-A31BC85A78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6" name="Rectangle 3">
            <a:extLst>
              <a:ext uri="{FF2B5EF4-FFF2-40B4-BE49-F238E27FC236}">
                <a16:creationId xmlns:a16="http://schemas.microsoft.com/office/drawing/2014/main" id="{998567A9-8E7D-5DE0-55F1-D5474F29E6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produce more and therefore better distribute the fixed costs over the produced pieces, the capitalists concentrate the production in ever larger factories.</a:t>
            </a:r>
          </a:p>
          <a:p>
            <a:pPr eaLnBrk="1" hangingPunct="1">
              <a:spcBef>
                <a:spcPct val="0"/>
              </a:spcBef>
            </a:pPr>
            <a:endParaRPr lang="en-US" altLang="it-CH"/>
          </a:p>
          <a:p>
            <a:pPr eaLnBrk="1" hangingPunct="1">
              <a:spcBef>
                <a:spcPct val="0"/>
              </a:spcBef>
            </a:pPr>
            <a:r>
              <a:rPr lang="it-IT" altLang="it-CH">
                <a:solidFill>
                  <a:srgbClr val="000000"/>
                </a:solidFill>
              </a:rPr>
              <a:t>http://it.wikipedia.org/wiki/Fiat_Mirafiori</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egnaposto immagine diapositiva 1">
            <a:extLst>
              <a:ext uri="{FF2B5EF4-FFF2-40B4-BE49-F238E27FC236}">
                <a16:creationId xmlns:a16="http://schemas.microsoft.com/office/drawing/2014/main" id="{9DC0422B-AE65-4CEC-BC82-3AA3719FF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Segnaposto note 2">
            <a:extLst>
              <a:ext uri="{FF2B5EF4-FFF2-40B4-BE49-F238E27FC236}">
                <a16:creationId xmlns:a16="http://schemas.microsoft.com/office/drawing/2014/main" id="{F84CA818-9046-F570-1A85-E9846F4CC8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5000 people are working actualy in this factory. Now FIAT is togheter with Chrisler.</a:t>
            </a:r>
          </a:p>
          <a:p>
            <a:pPr eaLnBrk="1" hangingPunct="1">
              <a:spcBef>
                <a:spcPct val="0"/>
              </a:spcBef>
            </a:pPr>
            <a:endParaRPr lang="it-CH" altLang="it-CH"/>
          </a:p>
          <a:p>
            <a:r>
              <a:rPr lang="it-CH" altLang="it-CH">
                <a:solidFill>
                  <a:srgbClr val="000000"/>
                </a:solidFill>
              </a:rPr>
              <a:t>http://it.wikipedia.org/wiki/Fiat_Mirafiori</a:t>
            </a:r>
          </a:p>
          <a:p>
            <a:pPr eaLnBrk="1" hangingPunct="1">
              <a:spcBef>
                <a:spcPct val="0"/>
              </a:spcBef>
            </a:pPr>
            <a:endParaRPr lang="it-IT" altLang="it-CH"/>
          </a:p>
        </p:txBody>
      </p:sp>
      <p:sp>
        <p:nvSpPr>
          <p:cNvPr id="435204" name="Segnaposto numero diapositiva 3">
            <a:extLst>
              <a:ext uri="{FF2B5EF4-FFF2-40B4-BE49-F238E27FC236}">
                <a16:creationId xmlns:a16="http://schemas.microsoft.com/office/drawing/2014/main" id="{BEFF8F3F-4602-42CA-36A6-D8CC4ABB75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6F290D-DBA4-4860-939F-DA36D26F6444}" type="slidenum">
              <a:rPr lang="it-IT" altLang="en-US" smtClean="0">
                <a:solidFill>
                  <a:srgbClr val="000000"/>
                </a:solidFill>
              </a:rPr>
              <a:pPr>
                <a:spcBef>
                  <a:spcPct val="0"/>
                </a:spcBef>
              </a:pPr>
              <a:t>107</a:t>
            </a:fld>
            <a:endParaRPr lang="it-IT" altLang="en-US">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a:extLst>
              <a:ext uri="{FF2B5EF4-FFF2-40B4-BE49-F238E27FC236}">
                <a16:creationId xmlns:a16="http://schemas.microsoft.com/office/drawing/2014/main" id="{932499D4-19B2-C824-BB28-4CA0798287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11FE6E-8907-4A40-A6A6-209F55731B38}" type="slidenum">
              <a:rPr lang="it-IT" altLang="en-US" smtClean="0">
                <a:solidFill>
                  <a:srgbClr val="000000"/>
                </a:solidFill>
              </a:rPr>
              <a:pPr>
                <a:spcBef>
                  <a:spcPct val="0"/>
                </a:spcBef>
              </a:pPr>
              <a:t>108</a:t>
            </a:fld>
            <a:endParaRPr lang="it-IT" altLang="en-US">
              <a:solidFill>
                <a:srgbClr val="000000"/>
              </a:solidFill>
            </a:endParaRPr>
          </a:p>
        </p:txBody>
      </p:sp>
      <p:sp>
        <p:nvSpPr>
          <p:cNvPr id="437251" name="Rectangle 2">
            <a:extLst>
              <a:ext uri="{FF2B5EF4-FFF2-40B4-BE49-F238E27FC236}">
                <a16:creationId xmlns:a16="http://schemas.microsoft.com/office/drawing/2014/main" id="{71C1F6D2-07AE-9A6E-B8D9-C4A9E2CC5D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2" name="Rectangle 3">
            <a:extLst>
              <a:ext uri="{FF2B5EF4-FFF2-40B4-BE49-F238E27FC236}">
                <a16:creationId xmlns:a16="http://schemas.microsoft.com/office/drawing/2014/main" id="{799C2ECA-5E97-BCFC-8FDE-2C2106155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Ever larger factory are ever producing more cars that also need to be sold</a:t>
            </a:r>
          </a:p>
          <a:p>
            <a:pPr eaLnBrk="1" hangingPunct="1">
              <a:spcBef>
                <a:spcPct val="0"/>
              </a:spcBef>
            </a:pPr>
            <a:endParaRPr lang="en-US" altLang="it-CH"/>
          </a:p>
          <a:p>
            <a:pPr eaLnBrk="1" hangingPunct="1">
              <a:spcBef>
                <a:spcPct val="0"/>
              </a:spcBef>
            </a:pPr>
            <a:r>
              <a:rPr lang="it-IT" altLang="it-CH">
                <a:solidFill>
                  <a:srgbClr val="000000"/>
                </a:solidFill>
              </a:rPr>
              <a:t>https://en.wikipedia.org/wiki/Ford_T</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egnaposto immagine diapositiva 1">
            <a:extLst>
              <a:ext uri="{FF2B5EF4-FFF2-40B4-BE49-F238E27FC236}">
                <a16:creationId xmlns:a16="http://schemas.microsoft.com/office/drawing/2014/main" id="{796AC158-E892-0B51-3BA1-3F76A60EF7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Segnaposto note 2">
            <a:extLst>
              <a:ext uri="{FF2B5EF4-FFF2-40B4-BE49-F238E27FC236}">
                <a16:creationId xmlns:a16="http://schemas.microsoft.com/office/drawing/2014/main" id="{DC8D8D9C-351B-6506-05B5-8934078CC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rationalize and reduce the costs the capitalists centralize and merge.</a:t>
            </a:r>
          </a:p>
          <a:p>
            <a:pPr eaLnBrk="1" hangingPunct="1">
              <a:spcBef>
                <a:spcPct val="0"/>
              </a:spcBef>
            </a:pPr>
            <a:r>
              <a:rPr lang="en-US" altLang="it-CH">
                <a:solidFill>
                  <a:srgbClr val="000000"/>
                </a:solidFill>
              </a:rPr>
              <a:t>How many employees will have a hypothetical company resulting from the merger of Novartis and Roche?</a:t>
            </a:r>
          </a:p>
          <a:p>
            <a:pPr eaLnBrk="1" hangingPunct="1">
              <a:spcBef>
                <a:spcPct val="0"/>
              </a:spcBef>
            </a:pPr>
            <a:endParaRPr lang="en-US" altLang="it-CH"/>
          </a:p>
          <a:p>
            <a:pPr eaLnBrk="1" hangingPunct="1">
              <a:spcBef>
                <a:spcPct val="0"/>
              </a:spcBef>
            </a:pPr>
            <a:r>
              <a:rPr lang="it-IT" altLang="it-CH">
                <a:solidFill>
                  <a:srgbClr val="000000"/>
                </a:solidFill>
              </a:rPr>
              <a:t>https://en.wikipedia.org/wiki/Corporate_merger</a:t>
            </a:r>
          </a:p>
          <a:p>
            <a:pPr eaLnBrk="1" hangingPunct="1">
              <a:spcBef>
                <a:spcPct val="0"/>
              </a:spcBef>
            </a:pPr>
            <a:endParaRPr lang="en-US" altLang="it-CH"/>
          </a:p>
          <a:p>
            <a:pPr eaLnBrk="1" hangingPunct="1">
              <a:spcBef>
                <a:spcPct val="0"/>
              </a:spcBef>
            </a:pPr>
            <a:endParaRPr lang="it-CH" altLang="it-CH"/>
          </a:p>
        </p:txBody>
      </p:sp>
      <p:sp>
        <p:nvSpPr>
          <p:cNvPr id="439300" name="Segnaposto numero diapositiva 3">
            <a:extLst>
              <a:ext uri="{FF2B5EF4-FFF2-40B4-BE49-F238E27FC236}">
                <a16:creationId xmlns:a16="http://schemas.microsoft.com/office/drawing/2014/main" id="{377F2A20-DDCD-FD88-E823-BABD4FA4B8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085930-963B-4C91-ABC4-B0BB237A74E4}" type="slidenum">
              <a:rPr lang="it-IT" altLang="en-US" smtClean="0">
                <a:solidFill>
                  <a:srgbClr val="000000"/>
                </a:solidFill>
              </a:rPr>
              <a:pPr>
                <a:spcBef>
                  <a:spcPct val="0"/>
                </a:spcBef>
              </a:pPr>
              <a:t>109</a:t>
            </a:fld>
            <a:endParaRPr lang="it-IT" altLang="en-US">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egnaposto immagine diapositiva 1">
            <a:extLst>
              <a:ext uri="{FF2B5EF4-FFF2-40B4-BE49-F238E27FC236}">
                <a16:creationId xmlns:a16="http://schemas.microsoft.com/office/drawing/2014/main" id="{8472FDD5-902B-E560-F513-CA975CB3B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Segnaposto note 2">
            <a:extLst>
              <a:ext uri="{FF2B5EF4-FFF2-40B4-BE49-F238E27FC236}">
                <a16:creationId xmlns:a16="http://schemas.microsoft.com/office/drawing/2014/main" id="{BEEC74BD-6168-92C1-414F-7F5ED6C1F1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Who acquired whom? Obviously, those who have more money can dictate the game, such as the small SBV of Basel Switzerland seizing control of the powerful SBG  that had billions of debt because of losses on the derivate products market.</a:t>
            </a:r>
          </a:p>
          <a:p>
            <a:pPr eaLnBrk="1" hangingPunct="1">
              <a:spcBef>
                <a:spcPct val="0"/>
              </a:spcBef>
            </a:pPr>
            <a:endParaRPr lang="en-US" altLang="it-CH"/>
          </a:p>
          <a:p>
            <a:pPr eaLnBrk="1" hangingPunct="1">
              <a:spcBef>
                <a:spcPct val="0"/>
              </a:spcBef>
            </a:pPr>
            <a:r>
              <a:rPr lang="en-US" altLang="it-CH">
                <a:solidFill>
                  <a:srgbClr val="000000"/>
                </a:solidFill>
              </a:rPr>
              <a:t>How many employees will have a hypothetical company resulting from the merger of UBS and CS?</a:t>
            </a:r>
          </a:p>
          <a:p>
            <a:pPr eaLnBrk="1" hangingPunct="1">
              <a:spcBef>
                <a:spcPct val="0"/>
              </a:spcBef>
            </a:pPr>
            <a:endParaRPr lang="en-US"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
        <p:nvSpPr>
          <p:cNvPr id="441348" name="Segnaposto numero diapositiva 3">
            <a:extLst>
              <a:ext uri="{FF2B5EF4-FFF2-40B4-BE49-F238E27FC236}">
                <a16:creationId xmlns:a16="http://schemas.microsoft.com/office/drawing/2014/main" id="{9DFA3CD5-3073-3A3E-8A2D-F16BEE9AAB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95B6D9-D061-408A-AEFA-705F9A08F806}" type="slidenum">
              <a:rPr lang="it-IT" altLang="en-US" smtClean="0">
                <a:solidFill>
                  <a:srgbClr val="000000"/>
                </a:solidFill>
                <a:latin typeface="Arial" panose="020B0604020202020204" pitchFamily="34" charset="0"/>
              </a:rPr>
              <a:pPr>
                <a:spcBef>
                  <a:spcPct val="0"/>
                </a:spcBef>
              </a:pPr>
              <a:t>110</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92EB750C-53F7-80B6-CD52-6CD3E1BA36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781F7E-7D62-4927-9535-CB088828A679}" type="slidenum">
              <a:rPr lang="it-IT" altLang="en-US" smtClean="0">
                <a:solidFill>
                  <a:srgbClr val="000000"/>
                </a:solidFill>
              </a:rPr>
              <a:pPr>
                <a:spcBef>
                  <a:spcPct val="0"/>
                </a:spcBef>
              </a:pPr>
              <a:t>11</a:t>
            </a:fld>
            <a:endParaRPr lang="it-IT" altLang="en-US">
              <a:solidFill>
                <a:srgbClr val="000000"/>
              </a:solidFill>
            </a:endParaRPr>
          </a:p>
        </p:txBody>
      </p:sp>
      <p:sp>
        <p:nvSpPr>
          <p:cNvPr id="239619" name="Rectangle 2">
            <a:extLst>
              <a:ext uri="{FF2B5EF4-FFF2-40B4-BE49-F238E27FC236}">
                <a16:creationId xmlns:a16="http://schemas.microsoft.com/office/drawing/2014/main" id="{D58D0A73-A91B-C30C-898A-19CC4B0144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20" name="Rectangle 3">
            <a:extLst>
              <a:ext uri="{FF2B5EF4-FFF2-40B4-BE49-F238E27FC236}">
                <a16:creationId xmlns:a16="http://schemas.microsoft.com/office/drawing/2014/main" id="{C76835E5-56D9-4617-88E9-2DCE947D84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the beginning of the industrial revolution factories that exploit cheap manpower grow like mushrooms.</a:t>
            </a:r>
          </a:p>
          <a:p>
            <a:pPr eaLnBrk="1" hangingPunct="1">
              <a:spcBef>
                <a:spcPct val="0"/>
              </a:spcBef>
            </a:pPr>
            <a:endParaRPr lang="en-US" altLang="it-CH"/>
          </a:p>
          <a:p>
            <a:pPr eaLnBrk="1" hangingPunct="1">
              <a:spcBef>
                <a:spcPct val="0"/>
              </a:spcBef>
            </a:pPr>
            <a:r>
              <a:rPr lang="en-US" altLang="it-CH"/>
              <a:t>Stabio / Switzerland: shirts Factory. For example, still to day, along the border with Italy, there are factories exploiting the Italian workers crossing every day the border to work in Switzerland for a salary well below the usual minimum wage in Switzerland.</a:t>
            </a:r>
          </a:p>
          <a:p>
            <a:pPr eaLnBrk="1" hangingPunct="1">
              <a:spcBef>
                <a:spcPct val="0"/>
              </a:spcBef>
            </a:pPr>
            <a:endParaRPr lang="en-US" altLang="it-CH"/>
          </a:p>
          <a:p>
            <a:pPr eaLnBrk="1" hangingPunct="1">
              <a:spcBef>
                <a:spcPct val="0"/>
              </a:spcBef>
            </a:pPr>
            <a:r>
              <a:rPr lang="en-US" altLang="it-CH"/>
              <a:t>https://en.wikipedia.org/wiki/Stabio</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a:extLst>
              <a:ext uri="{FF2B5EF4-FFF2-40B4-BE49-F238E27FC236}">
                <a16:creationId xmlns:a16="http://schemas.microsoft.com/office/drawing/2014/main" id="{245C3D1C-A093-E696-39A7-97D2226DC0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5A4C6E-FB80-4B0F-82D2-5F7C6FFE04BD}" type="slidenum">
              <a:rPr lang="it-IT" altLang="en-US" smtClean="0">
                <a:solidFill>
                  <a:srgbClr val="000000"/>
                </a:solidFill>
              </a:rPr>
              <a:pPr>
                <a:spcBef>
                  <a:spcPct val="0"/>
                </a:spcBef>
              </a:pPr>
              <a:t>111</a:t>
            </a:fld>
            <a:endParaRPr lang="it-IT" altLang="en-US">
              <a:solidFill>
                <a:srgbClr val="000000"/>
              </a:solidFill>
            </a:endParaRPr>
          </a:p>
        </p:txBody>
      </p:sp>
      <p:sp>
        <p:nvSpPr>
          <p:cNvPr id="443395" name="Rectangle 2">
            <a:extLst>
              <a:ext uri="{FF2B5EF4-FFF2-40B4-BE49-F238E27FC236}">
                <a16:creationId xmlns:a16="http://schemas.microsoft.com/office/drawing/2014/main" id="{86A4F6E6-7A11-8157-46EE-2BF702F377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6" name="Rectangle 3">
            <a:extLst>
              <a:ext uri="{FF2B5EF4-FFF2-40B4-BE49-F238E27FC236}">
                <a16:creationId xmlns:a16="http://schemas.microsoft.com/office/drawing/2014/main" id="{6DAAF28B-31F4-9EAF-77BD-0E241D81D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immagine diapositiva 1">
            <a:extLst>
              <a:ext uri="{FF2B5EF4-FFF2-40B4-BE49-F238E27FC236}">
                <a16:creationId xmlns:a16="http://schemas.microsoft.com/office/drawing/2014/main" id="{71D92C3E-8D59-2ABA-29BA-4BDABBC114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Segnaposto note 2">
            <a:extLst>
              <a:ext uri="{FF2B5EF4-FFF2-40B4-BE49-F238E27FC236}">
                <a16:creationId xmlns:a16="http://schemas.microsoft.com/office/drawing/2014/main" id="{E8598AD6-31EE-12AD-447B-9BBFB088CF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5444" name="Segnaposto numero diapositiva 3">
            <a:extLst>
              <a:ext uri="{FF2B5EF4-FFF2-40B4-BE49-F238E27FC236}">
                <a16:creationId xmlns:a16="http://schemas.microsoft.com/office/drawing/2014/main" id="{33E49B4F-E7D8-2910-0302-309215480B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121E67-8B79-423D-BCA4-F6B9CF83438A}" type="slidenum">
              <a:rPr lang="it-CH" altLang="en-US" smtClean="0"/>
              <a:pPr>
                <a:spcBef>
                  <a:spcPct val="0"/>
                </a:spcBef>
              </a:pPr>
              <a:t>112</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a:extLst>
              <a:ext uri="{FF2B5EF4-FFF2-40B4-BE49-F238E27FC236}">
                <a16:creationId xmlns:a16="http://schemas.microsoft.com/office/drawing/2014/main" id="{F69AF3E2-C87E-D5D2-F6F3-27D1B2DE4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8E9F21-E6A2-40A4-B502-FC851C089243}" type="slidenum">
              <a:rPr lang="it-IT" altLang="en-US" smtClean="0">
                <a:solidFill>
                  <a:srgbClr val="000000"/>
                </a:solidFill>
              </a:rPr>
              <a:pPr>
                <a:spcBef>
                  <a:spcPct val="0"/>
                </a:spcBef>
              </a:pPr>
              <a:t>113</a:t>
            </a:fld>
            <a:endParaRPr lang="it-IT" altLang="en-US">
              <a:solidFill>
                <a:srgbClr val="000000"/>
              </a:solidFill>
            </a:endParaRPr>
          </a:p>
        </p:txBody>
      </p:sp>
      <p:sp>
        <p:nvSpPr>
          <p:cNvPr id="447491" name="Rectangle 2">
            <a:extLst>
              <a:ext uri="{FF2B5EF4-FFF2-40B4-BE49-F238E27FC236}">
                <a16:creationId xmlns:a16="http://schemas.microsoft.com/office/drawing/2014/main" id="{314D3643-030B-677A-F2AB-A554227743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2" name="Rectangle 3">
            <a:extLst>
              <a:ext uri="{FF2B5EF4-FFF2-40B4-BE49-F238E27FC236}">
                <a16:creationId xmlns:a16="http://schemas.microsoft.com/office/drawing/2014/main" id="{C83A39AE-7B4F-3804-AF63-08B7DC631A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Manager decides that it is necessary to export the W cars to Japan.</a:t>
            </a:r>
          </a:p>
          <a:p>
            <a:pPr eaLnBrk="1" hangingPunct="1">
              <a:spcBef>
                <a:spcPct val="0"/>
              </a:spcBef>
            </a:pPr>
            <a:r>
              <a:rPr lang="en-US" altLang="it-CH"/>
              <a:t> But also in Japan they are producing even more to save on fixed costs.</a:t>
            </a:r>
          </a:p>
          <a:p>
            <a:pPr eaLnBrk="1" hangingPunct="1">
              <a:spcBef>
                <a:spcPct val="0"/>
              </a:spcBef>
            </a:pPr>
            <a:r>
              <a:rPr lang="en-US" altLang="it-CH"/>
              <a:t>What to do?</a:t>
            </a:r>
          </a:p>
          <a:p>
            <a:pPr eaLnBrk="1" hangingPunct="1">
              <a:spcBef>
                <a:spcPct val="0"/>
              </a:spcBef>
            </a:pPr>
            <a:endParaRPr lang="en-US" altLang="it-CH"/>
          </a:p>
          <a:p>
            <a:pPr eaLnBrk="1" hangingPunct="1">
              <a:spcBef>
                <a:spcPct val="0"/>
              </a:spcBef>
            </a:pPr>
            <a:r>
              <a:rPr lang="it-IT" altLang="it-CH">
                <a:solidFill>
                  <a:srgbClr val="000000"/>
                </a:solidFill>
              </a:rPr>
              <a:t>https://en.wikipedia.org/wiki/Toyota_Motors</a:t>
            </a:r>
          </a:p>
          <a:p>
            <a:pPr eaLnBrk="1" hangingPunct="1">
              <a:spcBef>
                <a:spcPct val="0"/>
              </a:spcBef>
            </a:pPr>
            <a:endParaRPr lang="en-US" altLang="it-CH"/>
          </a:p>
          <a:p>
            <a:pPr eaLnBrk="1" hangingPunct="1">
              <a:spcBef>
                <a:spcPct val="0"/>
              </a:spcBef>
            </a:pPr>
            <a:r>
              <a:rPr lang="it-IT" altLang="it-CH"/>
              <a:t>https://it.wikipedia.org/wiki/Toyota_Production_System</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a:extLst>
              <a:ext uri="{FF2B5EF4-FFF2-40B4-BE49-F238E27FC236}">
                <a16:creationId xmlns:a16="http://schemas.microsoft.com/office/drawing/2014/main" id="{0E0D485D-8FDA-5865-960F-486CA3E881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CBF3A7-19F0-4589-AC1A-B143D1D096D1}" type="slidenum">
              <a:rPr lang="it-IT" altLang="en-US" smtClean="0">
                <a:solidFill>
                  <a:srgbClr val="000000"/>
                </a:solidFill>
              </a:rPr>
              <a:pPr>
                <a:spcBef>
                  <a:spcPct val="0"/>
                </a:spcBef>
              </a:pPr>
              <a:t>114</a:t>
            </a:fld>
            <a:endParaRPr lang="it-IT" altLang="en-US">
              <a:solidFill>
                <a:srgbClr val="000000"/>
              </a:solidFill>
            </a:endParaRPr>
          </a:p>
        </p:txBody>
      </p:sp>
      <p:sp>
        <p:nvSpPr>
          <p:cNvPr id="449539" name="Rectangle 2">
            <a:extLst>
              <a:ext uri="{FF2B5EF4-FFF2-40B4-BE49-F238E27FC236}">
                <a16:creationId xmlns:a16="http://schemas.microsoft.com/office/drawing/2014/main" id="{74AE934E-5306-DFAF-9957-B38B8A7F64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40" name="Rectangle 3">
            <a:extLst>
              <a:ext uri="{FF2B5EF4-FFF2-40B4-BE49-F238E27FC236}">
                <a16:creationId xmlns:a16="http://schemas.microsoft.com/office/drawing/2014/main" id="{7699750C-661E-5FCD-0BE1-8D51058BC3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decision to reduce the profit is the last possibility left to the Manager to reduce production costs. Of course the Manager is aware that this decision would not please the capitalists, but the competition leaves him no choice. </a:t>
            </a:r>
          </a:p>
          <a:p>
            <a:pPr eaLnBrk="1" hangingPunct="1">
              <a:spcBef>
                <a:spcPct val="0"/>
              </a:spcBef>
            </a:pPr>
            <a:r>
              <a:rPr lang="en-US" altLang="it-CH"/>
              <a:t>Either cut costs/profit and Saleprice or close.</a:t>
            </a:r>
          </a:p>
          <a:p>
            <a:pPr eaLnBrk="1" hangingPunct="1">
              <a:spcBef>
                <a:spcPct val="0"/>
              </a:spcBef>
            </a:pPr>
            <a:endParaRPr lang="it-CH"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a:extLst>
              <a:ext uri="{FF2B5EF4-FFF2-40B4-BE49-F238E27FC236}">
                <a16:creationId xmlns:a16="http://schemas.microsoft.com/office/drawing/2014/main" id="{43F20200-A3B6-8563-F6E4-763227D508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00A846-1428-4274-85EC-A7720CAA8CDE}" type="slidenum">
              <a:rPr lang="it-IT" altLang="en-US" smtClean="0">
                <a:solidFill>
                  <a:srgbClr val="000000"/>
                </a:solidFill>
              </a:rPr>
              <a:pPr>
                <a:spcBef>
                  <a:spcPct val="0"/>
                </a:spcBef>
              </a:pPr>
              <a:t>115</a:t>
            </a:fld>
            <a:endParaRPr lang="it-IT" altLang="en-US">
              <a:solidFill>
                <a:srgbClr val="000000"/>
              </a:solidFill>
            </a:endParaRPr>
          </a:p>
        </p:txBody>
      </p:sp>
      <p:sp>
        <p:nvSpPr>
          <p:cNvPr id="451587" name="Rectangle 2">
            <a:extLst>
              <a:ext uri="{FF2B5EF4-FFF2-40B4-BE49-F238E27FC236}">
                <a16:creationId xmlns:a16="http://schemas.microsoft.com/office/drawing/2014/main" id="{5FE44897-FF52-3F4F-D246-0B3AB7C985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8" name="Rectangle 3">
            <a:extLst>
              <a:ext uri="{FF2B5EF4-FFF2-40B4-BE49-F238E27FC236}">
                <a16:creationId xmlns:a16="http://schemas.microsoft.com/office/drawing/2014/main" id="{338528C7-A111-82A8-E705-72D40D3DE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CH" altLang="it-CH"/>
          </a:p>
          <a:p>
            <a:pPr eaLnBrk="1" hangingPunct="1">
              <a:spcBef>
                <a:spcPct val="0"/>
              </a:spcBef>
            </a:pPr>
            <a:r>
              <a:rPr lang="en-US" altLang="it-CH"/>
              <a:t>At this point the market will indicate the price at which it is possible to sell the W car, that means the price that buyers are willing to pay.</a:t>
            </a:r>
          </a:p>
          <a:p>
            <a:pPr eaLnBrk="1" hangingPunct="1">
              <a:spcBef>
                <a:spcPct val="0"/>
              </a:spcBef>
            </a:pPr>
            <a:r>
              <a:rPr lang="en-US" altLang="it-CH"/>
              <a:t>If production costs are higher than the market price it will be impossible to sell W cars with a profit, on the contrary,  probably they should be sold with </a:t>
            </a:r>
            <a:r>
              <a:rPr lang="en-US" altLang="it-CH" u="sng"/>
              <a:t>a loss</a:t>
            </a:r>
            <a:r>
              <a:rPr lang="en-US" altLang="it-CH"/>
              <a:t>. And the capitalist doesn’t like that at all.</a:t>
            </a:r>
          </a:p>
          <a:p>
            <a:pPr eaLnBrk="1" hangingPunct="1">
              <a:spcBef>
                <a:spcPct val="0"/>
              </a:spcBef>
            </a:pPr>
            <a:endParaRPr lang="en-US" altLang="it-CH"/>
          </a:p>
          <a:p>
            <a:pPr eaLnBrk="1" hangingPunct="1">
              <a:spcBef>
                <a:spcPct val="0"/>
              </a:spcBef>
            </a:pPr>
            <a:r>
              <a:rPr lang="it-CH" altLang="it-CH">
                <a:solidFill>
                  <a:srgbClr val="000000"/>
                </a:solidFill>
              </a:rPr>
              <a:t>http://en.wikipedia.org/wiki/Value-form#Real_prices_and_ideal_prices</a:t>
            </a:r>
          </a:p>
          <a:p>
            <a:pPr eaLnBrk="1" hangingPunct="1">
              <a:spcBef>
                <a:spcPct val="0"/>
              </a:spcBef>
            </a:pPr>
            <a:r>
              <a:rPr lang="it-CH" altLang="it-CH">
                <a:solidFill>
                  <a:srgbClr val="000000"/>
                </a:solidFill>
              </a:rPr>
              <a:t>http://en.wikipedia.org/wiki/Profit</a:t>
            </a:r>
          </a:p>
          <a:p>
            <a:pPr eaLnBrk="1" hangingPunct="1">
              <a:spcBef>
                <a:spcPct val="0"/>
              </a:spcBef>
            </a:pPr>
            <a:r>
              <a:rPr lang="it-CH" altLang="it-CH">
                <a:solidFill>
                  <a:srgbClr val="000000"/>
                </a:solidFill>
              </a:rPr>
              <a:t>https://en.wikipedia.org/wiki/Market_price</a:t>
            </a:r>
          </a:p>
          <a:p>
            <a:pPr eaLnBrk="1" hangingPunct="1">
              <a:spcBef>
                <a:spcPct val="0"/>
              </a:spcBef>
            </a:pPr>
            <a:endParaRPr lang="en-US" altLang="it-CH"/>
          </a:p>
          <a:p>
            <a:pPr eaLnBrk="1" hangingPunct="1">
              <a:spcBef>
                <a:spcPct val="0"/>
              </a:spcBef>
            </a:pPr>
            <a:endParaRPr lang="it-CH" altLang="it-CH"/>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a:extLst>
              <a:ext uri="{FF2B5EF4-FFF2-40B4-BE49-F238E27FC236}">
                <a16:creationId xmlns:a16="http://schemas.microsoft.com/office/drawing/2014/main" id="{79780244-A0AE-ED4D-91CB-5D4383553F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8E71C2-E9E1-4F29-8792-3401600F6CCA}" type="slidenum">
              <a:rPr lang="it-IT" altLang="en-US" smtClean="0">
                <a:solidFill>
                  <a:srgbClr val="000000"/>
                </a:solidFill>
              </a:rPr>
              <a:pPr>
                <a:spcBef>
                  <a:spcPct val="0"/>
                </a:spcBef>
              </a:pPr>
              <a:t>116</a:t>
            </a:fld>
            <a:endParaRPr lang="it-IT" altLang="en-US">
              <a:solidFill>
                <a:srgbClr val="000000"/>
              </a:solidFill>
            </a:endParaRPr>
          </a:p>
        </p:txBody>
      </p:sp>
      <p:sp>
        <p:nvSpPr>
          <p:cNvPr id="453635" name="Rectangle 2">
            <a:extLst>
              <a:ext uri="{FF2B5EF4-FFF2-40B4-BE49-F238E27FC236}">
                <a16:creationId xmlns:a16="http://schemas.microsoft.com/office/drawing/2014/main" id="{0ACCC614-22DF-FBB3-B0C6-9A7FFAABB0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6" name="Rectangle 3">
            <a:extLst>
              <a:ext uri="{FF2B5EF4-FFF2-40B4-BE49-F238E27FC236}">
                <a16:creationId xmlns:a16="http://schemas.microsoft.com/office/drawing/2014/main" id="{8E451BF1-BBF8-FF0B-754A-B3DA388EBA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a:extLst>
              <a:ext uri="{FF2B5EF4-FFF2-40B4-BE49-F238E27FC236}">
                <a16:creationId xmlns:a16="http://schemas.microsoft.com/office/drawing/2014/main" id="{05433DF0-0E84-70DA-8811-964F80E21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2D701-0A49-4811-B752-4D34ADE9F39D}" type="slidenum">
              <a:rPr lang="it-IT" altLang="en-US" smtClean="0">
                <a:solidFill>
                  <a:srgbClr val="000000"/>
                </a:solidFill>
              </a:rPr>
              <a:pPr>
                <a:spcBef>
                  <a:spcPct val="0"/>
                </a:spcBef>
              </a:pPr>
              <a:t>117</a:t>
            </a:fld>
            <a:endParaRPr lang="it-IT" altLang="en-US">
              <a:solidFill>
                <a:srgbClr val="000000"/>
              </a:solidFill>
            </a:endParaRPr>
          </a:p>
        </p:txBody>
      </p:sp>
      <p:sp>
        <p:nvSpPr>
          <p:cNvPr id="455683" name="Rectangle 2">
            <a:extLst>
              <a:ext uri="{FF2B5EF4-FFF2-40B4-BE49-F238E27FC236}">
                <a16:creationId xmlns:a16="http://schemas.microsoft.com/office/drawing/2014/main" id="{E07A4934-5452-B904-0C8D-735EC876F3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4" name="Rectangle 3">
            <a:extLst>
              <a:ext uri="{FF2B5EF4-FFF2-40B4-BE49-F238E27FC236}">
                <a16:creationId xmlns:a16="http://schemas.microsoft.com/office/drawing/2014/main" id="{51D1D0F1-35B0-FFB7-89E1-EC3D7B39E9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car is now present in all sectors and stages of human life.</a:t>
            </a:r>
          </a:p>
          <a:p>
            <a:pPr eaLnBrk="1" hangingPunct="1">
              <a:spcBef>
                <a:spcPct val="0"/>
              </a:spcBef>
            </a:pPr>
            <a:endParaRPr lang="it-CH" altLang="it-CH"/>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a:extLst>
              <a:ext uri="{FF2B5EF4-FFF2-40B4-BE49-F238E27FC236}">
                <a16:creationId xmlns:a16="http://schemas.microsoft.com/office/drawing/2014/main" id="{5C56164E-F9CF-B470-38FD-46B95F513A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59B29B-BA31-4067-84CB-5A7F0B9224F2}" type="slidenum">
              <a:rPr lang="it-IT" altLang="en-US" smtClean="0">
                <a:solidFill>
                  <a:srgbClr val="000000"/>
                </a:solidFill>
              </a:rPr>
              <a:pPr>
                <a:spcBef>
                  <a:spcPct val="0"/>
                </a:spcBef>
              </a:pPr>
              <a:t>118</a:t>
            </a:fld>
            <a:endParaRPr lang="it-IT" altLang="en-US">
              <a:solidFill>
                <a:srgbClr val="000000"/>
              </a:solidFill>
            </a:endParaRPr>
          </a:p>
        </p:txBody>
      </p:sp>
      <p:sp>
        <p:nvSpPr>
          <p:cNvPr id="457731" name="Rectangle 2">
            <a:extLst>
              <a:ext uri="{FF2B5EF4-FFF2-40B4-BE49-F238E27FC236}">
                <a16:creationId xmlns:a16="http://schemas.microsoft.com/office/drawing/2014/main" id="{2610B2E6-5710-5D8F-41E0-CBDB51B920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2" name="Rectangle 3">
            <a:extLst>
              <a:ext uri="{FF2B5EF4-FFF2-40B4-BE49-F238E27FC236}">
                <a16:creationId xmlns:a16="http://schemas.microsoft.com/office/drawing/2014/main" id="{91FF08CE-823F-0A1A-311D-A8736B2A43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car is a way of life</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http://en.wikipedia.org/wiki/Lunar_Roving_Vehicle</a:t>
            </a:r>
          </a:p>
          <a:p>
            <a:pPr eaLnBrk="1" hangingPunct="1">
              <a:spcBef>
                <a:spcPct val="0"/>
              </a:spcBef>
            </a:pPr>
            <a:endParaRPr lang="en-GB" altLang="it-CH"/>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a:extLst>
              <a:ext uri="{FF2B5EF4-FFF2-40B4-BE49-F238E27FC236}">
                <a16:creationId xmlns:a16="http://schemas.microsoft.com/office/drawing/2014/main" id="{E87A31F2-1D72-FA45-2A05-85200AD44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461CA2-DD41-45EB-B353-478DCBE01D80}" type="slidenum">
              <a:rPr lang="it-IT" altLang="en-US" smtClean="0">
                <a:solidFill>
                  <a:srgbClr val="000000"/>
                </a:solidFill>
              </a:rPr>
              <a:pPr>
                <a:spcBef>
                  <a:spcPct val="0"/>
                </a:spcBef>
              </a:pPr>
              <a:t>119</a:t>
            </a:fld>
            <a:endParaRPr lang="it-IT" altLang="en-US">
              <a:solidFill>
                <a:srgbClr val="000000"/>
              </a:solidFill>
            </a:endParaRPr>
          </a:p>
        </p:txBody>
      </p:sp>
      <p:sp>
        <p:nvSpPr>
          <p:cNvPr id="459779" name="Rectangle 2">
            <a:extLst>
              <a:ext uri="{FF2B5EF4-FFF2-40B4-BE49-F238E27FC236}">
                <a16:creationId xmlns:a16="http://schemas.microsoft.com/office/drawing/2014/main" id="{C4E5E5E1-F961-E3ED-F3A4-281CAF00EA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80" name="Rectangle 3">
            <a:extLst>
              <a:ext uri="{FF2B5EF4-FFF2-40B4-BE49-F238E27FC236}">
                <a16:creationId xmlns:a16="http://schemas.microsoft.com/office/drawing/2014/main" id="{1BF6339A-28BE-FA9A-2BE9-65BCBF9039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the car is with us everywhere.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a:extLst>
              <a:ext uri="{FF2B5EF4-FFF2-40B4-BE49-F238E27FC236}">
                <a16:creationId xmlns:a16="http://schemas.microsoft.com/office/drawing/2014/main" id="{ABB786DE-B6EB-65C0-236D-415BA6095F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84A093-0A7E-4D67-AD8C-575CA7FEFC8B}" type="slidenum">
              <a:rPr lang="it-IT" altLang="en-US" smtClean="0">
                <a:solidFill>
                  <a:srgbClr val="000000"/>
                </a:solidFill>
              </a:rPr>
              <a:pPr>
                <a:spcBef>
                  <a:spcPct val="0"/>
                </a:spcBef>
              </a:pPr>
              <a:t>120</a:t>
            </a:fld>
            <a:endParaRPr lang="it-IT" altLang="en-US">
              <a:solidFill>
                <a:srgbClr val="000000"/>
              </a:solidFill>
            </a:endParaRPr>
          </a:p>
        </p:txBody>
      </p:sp>
      <p:sp>
        <p:nvSpPr>
          <p:cNvPr id="461827" name="Rectangle 2">
            <a:extLst>
              <a:ext uri="{FF2B5EF4-FFF2-40B4-BE49-F238E27FC236}">
                <a16:creationId xmlns:a16="http://schemas.microsoft.com/office/drawing/2014/main" id="{3D0ABF07-325F-84E2-9FD1-C5534BF890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8" name="Rectangle 3">
            <a:extLst>
              <a:ext uri="{FF2B5EF4-FFF2-40B4-BE49-F238E27FC236}">
                <a16:creationId xmlns:a16="http://schemas.microsoft.com/office/drawing/2014/main" id="{4BAEE550-6F93-EB79-4161-3F2CCD8BC6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the car is life and fun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40CF0F67-AAC4-93DF-A8DC-90ED1266F2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AF1344-EFF7-46D0-B429-A5C2CC6AF698}" type="slidenum">
              <a:rPr lang="it-IT" altLang="en-US" smtClean="0">
                <a:solidFill>
                  <a:srgbClr val="000000"/>
                </a:solidFill>
              </a:rPr>
              <a:pPr>
                <a:spcBef>
                  <a:spcPct val="0"/>
                </a:spcBef>
              </a:pPr>
              <a:t>12</a:t>
            </a:fld>
            <a:endParaRPr lang="it-IT" altLang="en-US">
              <a:solidFill>
                <a:srgbClr val="000000"/>
              </a:solidFill>
            </a:endParaRPr>
          </a:p>
        </p:txBody>
      </p:sp>
      <p:sp>
        <p:nvSpPr>
          <p:cNvPr id="241667" name="Rectangle 2">
            <a:extLst>
              <a:ext uri="{FF2B5EF4-FFF2-40B4-BE49-F238E27FC236}">
                <a16:creationId xmlns:a16="http://schemas.microsoft.com/office/drawing/2014/main" id="{5B0B6549-6643-F4A7-435F-DFC576F3DD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a:extLst>
              <a:ext uri="{FF2B5EF4-FFF2-40B4-BE49-F238E27FC236}">
                <a16:creationId xmlns:a16="http://schemas.microsoft.com/office/drawing/2014/main" id="{B3FF1A0D-1F00-C286-6E23-B00FE0E9A3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Many people work together at the same time and do the same work.</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egnaposto immagine diapositiva 1">
            <a:extLst>
              <a:ext uri="{FF2B5EF4-FFF2-40B4-BE49-F238E27FC236}">
                <a16:creationId xmlns:a16="http://schemas.microsoft.com/office/drawing/2014/main" id="{35CD273D-94ED-0C41-3923-B2B645A5EA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Segnaposto note 2">
            <a:extLst>
              <a:ext uri="{FF2B5EF4-FFF2-40B4-BE49-F238E27FC236}">
                <a16:creationId xmlns:a16="http://schemas.microsoft.com/office/drawing/2014/main" id="{E765E148-CEF9-28A6-E35B-469A99268A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3876" name="Segnaposto numero diapositiva 3">
            <a:extLst>
              <a:ext uri="{FF2B5EF4-FFF2-40B4-BE49-F238E27FC236}">
                <a16:creationId xmlns:a16="http://schemas.microsoft.com/office/drawing/2014/main" id="{8FD73720-4FFD-4605-40D0-E56789409B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71A0B2-E2EB-44EC-98D5-9F28B51A87AB}" type="slidenum">
              <a:rPr lang="it-CH" altLang="en-US" smtClean="0"/>
              <a:pPr>
                <a:spcBef>
                  <a:spcPct val="0"/>
                </a:spcBef>
              </a:pPr>
              <a:t>121</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a:extLst>
              <a:ext uri="{FF2B5EF4-FFF2-40B4-BE49-F238E27FC236}">
                <a16:creationId xmlns:a16="http://schemas.microsoft.com/office/drawing/2014/main" id="{8D8E2C7C-84B5-1FA1-DE6B-94DC66D97D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975832-89FC-4FEC-AFB2-49EA6123B94E}" type="slidenum">
              <a:rPr lang="it-IT" altLang="en-US" smtClean="0">
                <a:solidFill>
                  <a:srgbClr val="000000"/>
                </a:solidFill>
              </a:rPr>
              <a:pPr>
                <a:spcBef>
                  <a:spcPct val="0"/>
                </a:spcBef>
              </a:pPr>
              <a:t>122</a:t>
            </a:fld>
            <a:endParaRPr lang="it-IT" altLang="en-US">
              <a:solidFill>
                <a:srgbClr val="000000"/>
              </a:solidFill>
            </a:endParaRPr>
          </a:p>
        </p:txBody>
      </p:sp>
      <p:sp>
        <p:nvSpPr>
          <p:cNvPr id="465923" name="Rectangle 2">
            <a:extLst>
              <a:ext uri="{FF2B5EF4-FFF2-40B4-BE49-F238E27FC236}">
                <a16:creationId xmlns:a16="http://schemas.microsoft.com/office/drawing/2014/main" id="{D61EA974-7810-DBAD-88D6-28E081756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4" name="Rectangle 3">
            <a:extLst>
              <a:ext uri="{FF2B5EF4-FFF2-40B4-BE49-F238E27FC236}">
                <a16:creationId xmlns:a16="http://schemas.microsoft.com/office/drawing/2014/main" id="{F59DE784-1BD6-BFF6-8FBB-0ADA023C85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Modern human society is built and organized around the car</a:t>
            </a:r>
          </a:p>
          <a:p>
            <a:pPr eaLnBrk="1" hangingPunct="1">
              <a:spcBef>
                <a:spcPct val="0"/>
              </a:spcBef>
            </a:pPr>
            <a:endParaRPr lang="en-US" altLang="it-CH"/>
          </a:p>
          <a:p>
            <a:pPr eaLnBrk="1" hangingPunct="1">
              <a:spcBef>
                <a:spcPct val="0"/>
              </a:spcBef>
            </a:pPr>
            <a:r>
              <a:rPr lang="it-CH" altLang="it-CH">
                <a:solidFill>
                  <a:srgbClr val="000000"/>
                </a:solidFill>
              </a:rPr>
              <a:t>http://en.wikipedia.org/wiki/Multi-storey_car_park</a:t>
            </a:r>
          </a:p>
          <a:p>
            <a:pPr eaLnBrk="1" hangingPunct="1">
              <a:spcBef>
                <a:spcPct val="0"/>
              </a:spcBef>
            </a:pPr>
            <a:endParaRPr lang="en-US" altLang="it-CH"/>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egnaposto immagine diapositiva 1">
            <a:extLst>
              <a:ext uri="{FF2B5EF4-FFF2-40B4-BE49-F238E27FC236}">
                <a16:creationId xmlns:a16="http://schemas.microsoft.com/office/drawing/2014/main" id="{A83D78B8-2BE5-855F-59D4-4CB6B75F96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Segnaposto note 2">
            <a:extLst>
              <a:ext uri="{FF2B5EF4-FFF2-40B4-BE49-F238E27FC236}">
                <a16:creationId xmlns:a16="http://schemas.microsoft.com/office/drawing/2014/main" id="{AD5316AA-A9CB-F207-2E01-9CC58C42C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http://en.wikipedia.org/wiki/Autostadt</a:t>
            </a:r>
          </a:p>
          <a:p>
            <a:r>
              <a:rPr lang="it-CH" altLang="it-CH">
                <a:solidFill>
                  <a:srgbClr val="000000"/>
                </a:solidFill>
              </a:rPr>
              <a:t>https://fr.wikipedia.org/wiki/Salon_de_l%27automobile_de_Gen%C3%A8ve</a:t>
            </a:r>
          </a:p>
          <a:p>
            <a:endParaRPr lang="it-CH" altLang="it-CH">
              <a:solidFill>
                <a:srgbClr val="000000"/>
              </a:solidFill>
            </a:endParaRPr>
          </a:p>
          <a:p>
            <a:pPr eaLnBrk="1" hangingPunct="1">
              <a:spcBef>
                <a:spcPct val="0"/>
              </a:spcBef>
            </a:pPr>
            <a:endParaRPr lang="it-CH" altLang="it-CH"/>
          </a:p>
        </p:txBody>
      </p:sp>
      <p:sp>
        <p:nvSpPr>
          <p:cNvPr id="467972" name="Segnaposto numero diapositiva 3">
            <a:extLst>
              <a:ext uri="{FF2B5EF4-FFF2-40B4-BE49-F238E27FC236}">
                <a16:creationId xmlns:a16="http://schemas.microsoft.com/office/drawing/2014/main" id="{EF69BA9C-8308-6F2C-7347-992ED82902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3A0931-9B5F-4D05-BB15-8838D5ABCCAE}" type="slidenum">
              <a:rPr lang="it-IT" altLang="en-US" smtClean="0">
                <a:solidFill>
                  <a:srgbClr val="000000"/>
                </a:solidFill>
              </a:rPr>
              <a:pPr>
                <a:spcBef>
                  <a:spcPct val="0"/>
                </a:spcBef>
              </a:pPr>
              <a:t>123</a:t>
            </a:fld>
            <a:endParaRPr lang="it-IT" altLang="en-US">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egnaposto immagine diapositiva 1">
            <a:extLst>
              <a:ext uri="{FF2B5EF4-FFF2-40B4-BE49-F238E27FC236}">
                <a16:creationId xmlns:a16="http://schemas.microsoft.com/office/drawing/2014/main" id="{CDCC2E1B-5BE6-24CC-5832-B80368646B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Segnaposto note 2">
            <a:extLst>
              <a:ext uri="{FF2B5EF4-FFF2-40B4-BE49-F238E27FC236}">
                <a16:creationId xmlns:a16="http://schemas.microsoft.com/office/drawing/2014/main" id="{BECA1220-E239-EC3F-9250-44FF0222FD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0020" name="Segnaposto numero diapositiva 3">
            <a:extLst>
              <a:ext uri="{FF2B5EF4-FFF2-40B4-BE49-F238E27FC236}">
                <a16:creationId xmlns:a16="http://schemas.microsoft.com/office/drawing/2014/main" id="{368511F7-AB68-1084-004F-0F763C4E7A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90917D-5D73-4A44-8078-FB19012FBA59}" type="slidenum">
              <a:rPr lang="it-CH" altLang="en-US" smtClean="0"/>
              <a:pPr>
                <a:spcBef>
                  <a:spcPct val="0"/>
                </a:spcBef>
              </a:pPr>
              <a:t>124</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a:extLst>
              <a:ext uri="{FF2B5EF4-FFF2-40B4-BE49-F238E27FC236}">
                <a16:creationId xmlns:a16="http://schemas.microsoft.com/office/drawing/2014/main" id="{571F4C6B-3B2C-2608-FA87-1C381322EB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F37EE3-A467-4662-9351-20802BD2DE47}" type="slidenum">
              <a:rPr lang="it-IT" altLang="en-US" smtClean="0">
                <a:solidFill>
                  <a:srgbClr val="000000"/>
                </a:solidFill>
              </a:rPr>
              <a:pPr>
                <a:spcBef>
                  <a:spcPct val="0"/>
                </a:spcBef>
              </a:pPr>
              <a:t>125</a:t>
            </a:fld>
            <a:endParaRPr lang="it-IT" altLang="en-US">
              <a:solidFill>
                <a:srgbClr val="000000"/>
              </a:solidFill>
            </a:endParaRPr>
          </a:p>
        </p:txBody>
      </p:sp>
      <p:sp>
        <p:nvSpPr>
          <p:cNvPr id="472067" name="Rectangle 2">
            <a:extLst>
              <a:ext uri="{FF2B5EF4-FFF2-40B4-BE49-F238E27FC236}">
                <a16:creationId xmlns:a16="http://schemas.microsoft.com/office/drawing/2014/main" id="{3B9B6FE2-ED6D-B708-8FFA-CACD7009FC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8" name="Rectangle 3">
            <a:extLst>
              <a:ext uri="{FF2B5EF4-FFF2-40B4-BE49-F238E27FC236}">
                <a16:creationId xmlns:a16="http://schemas.microsoft.com/office/drawing/2014/main" id="{5FDC7747-B028-7DF4-0F62-ECA0F7588C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Almost each one has at least a car.</a:t>
            </a:r>
          </a:p>
          <a:p>
            <a:pPr eaLnBrk="1" hangingPunct="1">
              <a:spcBef>
                <a:spcPct val="0"/>
              </a:spcBef>
            </a:pPr>
            <a:r>
              <a:rPr lang="en-US" altLang="it-CH"/>
              <a:t>Now the car is a normal consumer good.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egnaposto immagine diapositiva 1">
            <a:extLst>
              <a:ext uri="{FF2B5EF4-FFF2-40B4-BE49-F238E27FC236}">
                <a16:creationId xmlns:a16="http://schemas.microsoft.com/office/drawing/2014/main" id="{D24C3138-E016-B16F-8CA9-A63CAC816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Segnaposto note 2">
            <a:extLst>
              <a:ext uri="{FF2B5EF4-FFF2-40B4-BE49-F238E27FC236}">
                <a16:creationId xmlns:a16="http://schemas.microsoft.com/office/drawing/2014/main" id="{0510924D-D3AC-F95A-72C2-0AEEFD8063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Cars in circulation on the planet: the total is more than 1'000'000'000. There are 250'000'000 only in the US - 100’000’000 in China / 5,000,000 only in Beijing</a:t>
            </a:r>
          </a:p>
          <a:p>
            <a:br>
              <a:rPr lang="en-US" altLang="it-CH"/>
            </a:br>
            <a:r>
              <a:rPr lang="en-US" altLang="it-CH"/>
              <a:t>Cars produced in 2010: 60'000'000 = 165,000 per day - in China are produced 300 models by 52 Chinese brands and 170 models of 23 foreign brands</a:t>
            </a:r>
            <a:br>
              <a:rPr lang="en-US" altLang="it-CH"/>
            </a:br>
            <a:r>
              <a:rPr lang="en-US" altLang="it-CH"/>
              <a:t>1/4 of cars are produced in China,</a:t>
            </a:r>
            <a:br>
              <a:rPr lang="en-US" altLang="it-CH"/>
            </a:br>
            <a:r>
              <a:rPr lang="en-US" altLang="it-CH"/>
              <a:t>1/2 of cars are produced in South-East Asia</a:t>
            </a:r>
            <a:br>
              <a:rPr lang="en-US" altLang="it-CH"/>
            </a:br>
            <a:r>
              <a:rPr lang="en-US" altLang="it-CH"/>
              <a:t>1/3 of cars are produced in Europe</a:t>
            </a:r>
            <a:br>
              <a:rPr lang="en-US" altLang="it-CH"/>
            </a:br>
            <a:br>
              <a:rPr lang="en-US" altLang="it-CH"/>
            </a:br>
            <a:r>
              <a:rPr lang="en-US" altLang="it-CH"/>
              <a:t>In China there are 70 cars per 1000 inhabitants</a:t>
            </a:r>
            <a:br>
              <a:rPr lang="en-US" altLang="it-CH"/>
            </a:br>
            <a:r>
              <a:rPr lang="en-US" altLang="it-CH"/>
              <a:t>In the G7 countries 700 cars per 1000 inhabitants</a:t>
            </a:r>
          </a:p>
          <a:p>
            <a:endParaRPr lang="en-US" altLang="it-CH"/>
          </a:p>
        </p:txBody>
      </p:sp>
      <p:sp>
        <p:nvSpPr>
          <p:cNvPr id="474116" name="Segnaposto numero diapositiva 3">
            <a:extLst>
              <a:ext uri="{FF2B5EF4-FFF2-40B4-BE49-F238E27FC236}">
                <a16:creationId xmlns:a16="http://schemas.microsoft.com/office/drawing/2014/main" id="{0BF77E45-5871-C3DB-44DB-7ED47B525F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FCC762-70E1-4E85-8CBF-25FE9090290B}" type="slidenum">
              <a:rPr lang="it-CH" altLang="en-US" smtClean="0"/>
              <a:pPr>
                <a:spcBef>
                  <a:spcPct val="0"/>
                </a:spcBef>
              </a:pPr>
              <a:t>126</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egnaposto immagine diapositiva 1">
            <a:extLst>
              <a:ext uri="{FF2B5EF4-FFF2-40B4-BE49-F238E27FC236}">
                <a16:creationId xmlns:a16="http://schemas.microsoft.com/office/drawing/2014/main" id="{2151E1F4-0355-9C49-E461-719CE451AD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Segnaposto note 2">
            <a:extLst>
              <a:ext uri="{FF2B5EF4-FFF2-40B4-BE49-F238E27FC236}">
                <a16:creationId xmlns:a16="http://schemas.microsoft.com/office/drawing/2014/main" id="{19ABF53F-7ACD-833D-AAAD-CB81AA610F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http://en.wikipedia.org/wiki/Autostadt</a:t>
            </a:r>
          </a:p>
          <a:p>
            <a:endParaRPr lang="it-CH" altLang="it-CH"/>
          </a:p>
        </p:txBody>
      </p:sp>
      <p:sp>
        <p:nvSpPr>
          <p:cNvPr id="476164" name="Segnaposto numero diapositiva 3">
            <a:extLst>
              <a:ext uri="{FF2B5EF4-FFF2-40B4-BE49-F238E27FC236}">
                <a16:creationId xmlns:a16="http://schemas.microsoft.com/office/drawing/2014/main" id="{E0151228-0795-2CEF-0785-61F3C45E1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DC42F9-B266-4E07-8489-AC09CA3B7872}" type="slidenum">
              <a:rPr lang="it-CH" altLang="en-US" smtClean="0"/>
              <a:pPr>
                <a:spcBef>
                  <a:spcPct val="0"/>
                </a:spcBef>
              </a:pPr>
              <a:t>127</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egnaposto immagine diapositiva 1">
            <a:extLst>
              <a:ext uri="{FF2B5EF4-FFF2-40B4-BE49-F238E27FC236}">
                <a16:creationId xmlns:a16="http://schemas.microsoft.com/office/drawing/2014/main" id="{852E2935-5EC8-E3F1-63CC-79C44A8BD3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Segnaposto note 2">
            <a:extLst>
              <a:ext uri="{FF2B5EF4-FFF2-40B4-BE49-F238E27FC236}">
                <a16:creationId xmlns:a16="http://schemas.microsoft.com/office/drawing/2014/main" id="{A91FBA44-FBAC-4BAD-FF2E-845A45D15F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road node difficult to resolve…</a:t>
            </a:r>
            <a:endParaRPr lang="it-IT" altLang="it-CH"/>
          </a:p>
        </p:txBody>
      </p:sp>
      <p:sp>
        <p:nvSpPr>
          <p:cNvPr id="479236" name="Segnaposto numero diapositiva 3">
            <a:extLst>
              <a:ext uri="{FF2B5EF4-FFF2-40B4-BE49-F238E27FC236}">
                <a16:creationId xmlns:a16="http://schemas.microsoft.com/office/drawing/2014/main" id="{4539AAF3-569E-F04B-64F9-9A91EA2737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262AC9-EA0E-4A77-A5E3-18F3694EBB4F}" type="slidenum">
              <a:rPr lang="it-IT" altLang="en-US" smtClean="0">
                <a:solidFill>
                  <a:srgbClr val="000000"/>
                </a:solidFill>
              </a:rPr>
              <a:pPr>
                <a:spcBef>
                  <a:spcPct val="0"/>
                </a:spcBef>
              </a:pPr>
              <a:t>129</a:t>
            </a:fld>
            <a:endParaRPr lang="it-IT" altLang="en-US">
              <a:solidFill>
                <a:srgbClr val="000000"/>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egnaposto immagine diapositiva 1">
            <a:extLst>
              <a:ext uri="{FF2B5EF4-FFF2-40B4-BE49-F238E27FC236}">
                <a16:creationId xmlns:a16="http://schemas.microsoft.com/office/drawing/2014/main" id="{26E089E0-C0CF-332C-05E2-CC8A330509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Segnaposto note 2">
            <a:extLst>
              <a:ext uri="{FF2B5EF4-FFF2-40B4-BE49-F238E27FC236}">
                <a16:creationId xmlns:a16="http://schemas.microsoft.com/office/drawing/2014/main" id="{1AE85442-D036-85A6-5DEB-3A70404053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81284" name="Segnaposto numero diapositiva 3">
            <a:extLst>
              <a:ext uri="{FF2B5EF4-FFF2-40B4-BE49-F238E27FC236}">
                <a16:creationId xmlns:a16="http://schemas.microsoft.com/office/drawing/2014/main" id="{EC19B416-099B-68CF-C197-C9512310A1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AB4C3C-6563-4475-AE28-52E994F739D7}" type="slidenum">
              <a:rPr lang="it-CH" altLang="en-US" smtClean="0"/>
              <a:pPr>
                <a:spcBef>
                  <a:spcPct val="0"/>
                </a:spcBef>
              </a:pPr>
              <a:t>130</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a:extLst>
              <a:ext uri="{FF2B5EF4-FFF2-40B4-BE49-F238E27FC236}">
                <a16:creationId xmlns:a16="http://schemas.microsoft.com/office/drawing/2014/main" id="{5A9541A7-5851-DB75-83DC-E7EBF65A7C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a:extLst>
              <a:ext uri="{FF2B5EF4-FFF2-40B4-BE49-F238E27FC236}">
                <a16:creationId xmlns:a16="http://schemas.microsoft.com/office/drawing/2014/main" id="{3D636C06-6B43-70C4-DDB0-32BBA3A6C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solidFill>
                  <a:srgbClr val="000000"/>
                </a:solidFill>
              </a:rPr>
              <a:t>http://en.wikipedia.org/wiki/Market_saturation</a:t>
            </a:r>
          </a:p>
          <a:p>
            <a:pPr eaLnBrk="1" hangingPunct="1">
              <a:spcBef>
                <a:spcPct val="0"/>
              </a:spcBef>
            </a:pPr>
            <a:endParaRPr lang="it-CH" altLang="it-CH"/>
          </a:p>
        </p:txBody>
      </p:sp>
      <p:sp>
        <p:nvSpPr>
          <p:cNvPr id="483332" name="Slide Number Placeholder 3">
            <a:extLst>
              <a:ext uri="{FF2B5EF4-FFF2-40B4-BE49-F238E27FC236}">
                <a16:creationId xmlns:a16="http://schemas.microsoft.com/office/drawing/2014/main" id="{48D75B27-7CA7-7438-3E4F-A3602D473B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750AC1-0803-4062-B083-AD3100DD432B}" type="slidenum">
              <a:rPr lang="it-IT" altLang="en-US" smtClean="0">
                <a:solidFill>
                  <a:srgbClr val="000000"/>
                </a:solidFill>
              </a:rPr>
              <a:pPr>
                <a:spcBef>
                  <a:spcPct val="0"/>
                </a:spcBef>
              </a:pPr>
              <a:t>131</a:t>
            </a:fld>
            <a:endParaRPr lang="it-IT"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59561529-4D47-0327-A1A0-26FA59ABEB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44041B-B9B6-4DE0-9206-4AAEA2DD06AC}" type="slidenum">
              <a:rPr lang="it-IT" altLang="en-US" smtClean="0">
                <a:solidFill>
                  <a:srgbClr val="000000"/>
                </a:solidFill>
              </a:rPr>
              <a:pPr>
                <a:spcBef>
                  <a:spcPct val="0"/>
                </a:spcBef>
              </a:pPr>
              <a:t>13</a:t>
            </a:fld>
            <a:endParaRPr lang="it-IT" altLang="en-US">
              <a:solidFill>
                <a:srgbClr val="000000"/>
              </a:solidFill>
            </a:endParaRPr>
          </a:p>
        </p:txBody>
      </p:sp>
      <p:sp>
        <p:nvSpPr>
          <p:cNvPr id="243715" name="Rectangle 2">
            <a:extLst>
              <a:ext uri="{FF2B5EF4-FFF2-40B4-BE49-F238E27FC236}">
                <a16:creationId xmlns:a16="http://schemas.microsoft.com/office/drawing/2014/main" id="{580C9D44-5BCD-A11F-0C2F-F17C72406F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6" name="Rectangle 3">
            <a:extLst>
              <a:ext uri="{FF2B5EF4-FFF2-40B4-BE49-F238E27FC236}">
                <a16:creationId xmlns:a16="http://schemas.microsoft.com/office/drawing/2014/main" id="{556375A1-1A47-B8E7-3C68-A85F6C9218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the early industrial establishments there are many workers and the working conditions are unpleasant</a:t>
            </a:r>
          </a:p>
          <a:p>
            <a:pPr eaLnBrk="1" hangingPunct="1">
              <a:spcBef>
                <a:spcPct val="0"/>
              </a:spcBef>
            </a:pPr>
            <a:endParaRPr lang="en-US" altLang="it-CH"/>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a:extLst>
              <a:ext uri="{FF2B5EF4-FFF2-40B4-BE49-F238E27FC236}">
                <a16:creationId xmlns:a16="http://schemas.microsoft.com/office/drawing/2014/main" id="{158ADF38-B02C-CACA-CF05-F75AA7E894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ED933A-3DE3-44CF-B557-09A4BF349668}" type="slidenum">
              <a:rPr lang="it-IT" altLang="en-US" smtClean="0">
                <a:solidFill>
                  <a:srgbClr val="000000"/>
                </a:solidFill>
              </a:rPr>
              <a:pPr>
                <a:spcBef>
                  <a:spcPct val="0"/>
                </a:spcBef>
              </a:pPr>
              <a:t>132</a:t>
            </a:fld>
            <a:endParaRPr lang="it-IT" altLang="en-US">
              <a:solidFill>
                <a:srgbClr val="000000"/>
              </a:solidFill>
            </a:endParaRPr>
          </a:p>
        </p:txBody>
      </p:sp>
      <p:sp>
        <p:nvSpPr>
          <p:cNvPr id="485379" name="Rectangle 2">
            <a:extLst>
              <a:ext uri="{FF2B5EF4-FFF2-40B4-BE49-F238E27FC236}">
                <a16:creationId xmlns:a16="http://schemas.microsoft.com/office/drawing/2014/main" id="{E37709CB-B80C-C13C-5DA0-6358F103A4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80" name="Rectangle 3">
            <a:extLst>
              <a:ext uri="{FF2B5EF4-FFF2-40B4-BE49-F238E27FC236}">
                <a16:creationId xmlns:a16="http://schemas.microsoft.com/office/drawing/2014/main" id="{0B139004-6998-435C-D5A7-240168FD07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car business is over!</a:t>
            </a:r>
          </a:p>
          <a:p>
            <a:pPr eaLnBrk="1" hangingPunct="1">
              <a:spcBef>
                <a:spcPct val="0"/>
              </a:spcBef>
            </a:pPr>
            <a:r>
              <a:rPr lang="en-US" altLang="it-CH"/>
              <a:t>In recent years, several car factories have had to close and / or have been purchased and "restructured" by other groups.</a:t>
            </a:r>
          </a:p>
          <a:p>
            <a:pPr eaLnBrk="1" hangingPunct="1">
              <a:spcBef>
                <a:spcPct val="0"/>
              </a:spcBef>
            </a:pPr>
            <a:r>
              <a:rPr lang="it-CH" altLang="it-CH">
                <a:solidFill>
                  <a:srgbClr val="000000"/>
                </a:solidFill>
              </a:rPr>
              <a:t>Like Rolls Royce (BMW), Opel, SAAB, Chrisler, ecc. </a:t>
            </a:r>
            <a:endParaRPr lang="en-US" altLang="it-CH"/>
          </a:p>
          <a:p>
            <a:pPr eaLnBrk="1" hangingPunct="1">
              <a:spcBef>
                <a:spcPct val="0"/>
              </a:spcBef>
            </a:pPr>
            <a:endParaRPr lang="en-US" altLang="it-CH"/>
          </a:p>
          <a:p>
            <a:pPr eaLnBrk="1" hangingPunct="1">
              <a:spcBef>
                <a:spcPct val="0"/>
              </a:spcBef>
            </a:pPr>
            <a:r>
              <a:rPr lang="en-US" altLang="it-CH"/>
              <a:t>https://en.wikipedia.org/wiki/American_car_bailout</a:t>
            </a:r>
          </a:p>
          <a:p>
            <a:pPr eaLnBrk="1" hangingPunct="1">
              <a:spcBef>
                <a:spcPct val="0"/>
              </a:spcBef>
            </a:pPr>
            <a:endParaRPr lang="en-US" altLang="it-CH"/>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a:extLst>
              <a:ext uri="{FF2B5EF4-FFF2-40B4-BE49-F238E27FC236}">
                <a16:creationId xmlns:a16="http://schemas.microsoft.com/office/drawing/2014/main" id="{42C22623-E184-02EB-5C62-F270EF9299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Notes Placeholder 2">
            <a:extLst>
              <a:ext uri="{FF2B5EF4-FFF2-40B4-BE49-F238E27FC236}">
                <a16:creationId xmlns:a16="http://schemas.microsoft.com/office/drawing/2014/main" id="{A81E0B98-071A-DF11-9A30-EE0B431817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Often it is not the owner or capitalist who decides to close the factory but the Authorities at the request of creditors.</a:t>
            </a:r>
          </a:p>
          <a:p>
            <a:pPr eaLnBrk="1" hangingPunct="1">
              <a:spcBef>
                <a:spcPct val="0"/>
              </a:spcBef>
            </a:pPr>
            <a:endParaRPr lang="it-CH" altLang="it-CH"/>
          </a:p>
        </p:txBody>
      </p:sp>
      <p:sp>
        <p:nvSpPr>
          <p:cNvPr id="487428" name="Slide Number Placeholder 3">
            <a:extLst>
              <a:ext uri="{FF2B5EF4-FFF2-40B4-BE49-F238E27FC236}">
                <a16:creationId xmlns:a16="http://schemas.microsoft.com/office/drawing/2014/main" id="{E99E767A-135D-3D3B-C063-58A272085B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064FC8-522E-49DA-B685-540E4240A3B0}" type="slidenum">
              <a:rPr lang="it-IT" altLang="en-US" smtClean="0">
                <a:solidFill>
                  <a:srgbClr val="000000"/>
                </a:solidFill>
              </a:rPr>
              <a:pPr>
                <a:spcBef>
                  <a:spcPct val="0"/>
                </a:spcBef>
              </a:pPr>
              <a:t>133</a:t>
            </a:fld>
            <a:endParaRPr lang="it-IT" altLang="en-US">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a:extLst>
              <a:ext uri="{FF2B5EF4-FFF2-40B4-BE49-F238E27FC236}">
                <a16:creationId xmlns:a16="http://schemas.microsoft.com/office/drawing/2014/main" id="{18ED1F86-F967-DFCC-6E0F-8AEF933E8D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6D236E-3676-40D9-878F-103D62C18B2C}" type="slidenum">
              <a:rPr lang="it-IT" altLang="en-US" smtClean="0">
                <a:solidFill>
                  <a:srgbClr val="000000"/>
                </a:solidFill>
              </a:rPr>
              <a:pPr>
                <a:spcBef>
                  <a:spcPct val="0"/>
                </a:spcBef>
              </a:pPr>
              <a:t>134</a:t>
            </a:fld>
            <a:endParaRPr lang="it-IT" altLang="en-US">
              <a:solidFill>
                <a:srgbClr val="000000"/>
              </a:solidFill>
            </a:endParaRPr>
          </a:p>
        </p:txBody>
      </p:sp>
      <p:sp>
        <p:nvSpPr>
          <p:cNvPr id="489475" name="Rectangle 2">
            <a:extLst>
              <a:ext uri="{FF2B5EF4-FFF2-40B4-BE49-F238E27FC236}">
                <a16:creationId xmlns:a16="http://schemas.microsoft.com/office/drawing/2014/main" id="{D928C841-C77F-B6DF-8E09-C3FF4F53DA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6" name="Rectangle 3">
            <a:extLst>
              <a:ext uri="{FF2B5EF4-FFF2-40B4-BE49-F238E27FC236}">
                <a16:creationId xmlns:a16="http://schemas.microsoft.com/office/drawing/2014/main" id="{B4F58F88-3D06-F9A3-6A2E-B88901C07C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Overproduction has saturated the market. Now everyone has a car, or even two or three. The salesmen are no longer able to sell cars = no more cash earning / no more profits.</a:t>
            </a:r>
          </a:p>
          <a:p>
            <a:pPr eaLnBrk="1" hangingPunct="1">
              <a:spcBef>
                <a:spcPct val="0"/>
              </a:spcBef>
            </a:pPr>
            <a:r>
              <a:rPr lang="en-US" altLang="it-CH"/>
              <a:t>Little by little the factories and production sites close down, the workers are dismissed or unemployed.</a:t>
            </a:r>
          </a:p>
          <a:p>
            <a:pPr eaLnBrk="1" hangingPunct="1">
              <a:spcBef>
                <a:spcPct val="0"/>
              </a:spcBef>
            </a:pPr>
            <a:endParaRPr lang="it-IT" altLang="it-CH"/>
          </a:p>
          <a:p>
            <a:pPr eaLnBrk="1" hangingPunct="1">
              <a:spcBef>
                <a:spcPct val="0"/>
              </a:spcBef>
            </a:pPr>
            <a:r>
              <a:rPr lang="it-IT" altLang="it-CH">
                <a:solidFill>
                  <a:srgbClr val="000000"/>
                </a:solidFill>
              </a:rPr>
              <a:t>http://www.abc.net.au/news/2013-05-23/ford-closure-sends-shockwave-through-manufacturing-industry/4708584</a:t>
            </a:r>
          </a:p>
          <a:p>
            <a:pPr eaLnBrk="1" hangingPunct="1">
              <a:spcBef>
                <a:spcPct val="0"/>
              </a:spcBef>
            </a:pPr>
            <a:r>
              <a:rPr lang="it-IT" altLang="it-CH">
                <a:solidFill>
                  <a:srgbClr val="000000"/>
                </a:solidFill>
              </a:rPr>
              <a:t>http://www.pressherald.com/2014/10/01/verso-paper-to-close-bucksport-mill-displacing-500-workers/</a:t>
            </a:r>
          </a:p>
          <a:p>
            <a:pPr eaLnBrk="1" hangingPunct="1">
              <a:spcBef>
                <a:spcPct val="0"/>
              </a:spcBef>
            </a:pPr>
            <a:r>
              <a:rPr lang="it-IT" altLang="it-CH">
                <a:solidFill>
                  <a:srgbClr val="000000"/>
                </a:solidFill>
              </a:rPr>
              <a:t>http://www.nidirect.gov.uk/unfair-dismissal</a:t>
            </a:r>
          </a:p>
          <a:p>
            <a:pPr eaLnBrk="1" hangingPunct="1">
              <a:spcBef>
                <a:spcPct val="0"/>
              </a:spcBef>
            </a:pPr>
            <a:r>
              <a:rPr lang="it-IT" altLang="it-CH">
                <a:solidFill>
                  <a:srgbClr val="000000"/>
                </a:solidFill>
              </a:rPr>
              <a:t>https://en.wikipedia.org/wiki/Effects_of_the_2008%E2%80%9310_automotive_industry_crisis_on_the_United_States#Production_capacity:_factory_closings</a:t>
            </a:r>
          </a:p>
          <a:p>
            <a:pPr eaLnBrk="1" hangingPunct="1">
              <a:spcBef>
                <a:spcPct val="0"/>
              </a:spcBef>
            </a:pPr>
            <a:endParaRPr lang="it-IT" altLang="it-CH"/>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a:extLst>
              <a:ext uri="{FF2B5EF4-FFF2-40B4-BE49-F238E27FC236}">
                <a16:creationId xmlns:a16="http://schemas.microsoft.com/office/drawing/2014/main" id="{80E62CCD-E4E5-329E-D0FF-F7AE893BEA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E39A76-22B5-4655-90E8-ECE210F14FA3}" type="slidenum">
              <a:rPr lang="it-IT" altLang="en-US" smtClean="0">
                <a:solidFill>
                  <a:srgbClr val="000000"/>
                </a:solidFill>
              </a:rPr>
              <a:pPr>
                <a:spcBef>
                  <a:spcPct val="0"/>
                </a:spcBef>
              </a:pPr>
              <a:t>135</a:t>
            </a:fld>
            <a:endParaRPr lang="it-IT" altLang="en-US">
              <a:solidFill>
                <a:srgbClr val="000000"/>
              </a:solidFill>
            </a:endParaRPr>
          </a:p>
        </p:txBody>
      </p:sp>
      <p:sp>
        <p:nvSpPr>
          <p:cNvPr id="491523" name="Rectangle 2">
            <a:extLst>
              <a:ext uri="{FF2B5EF4-FFF2-40B4-BE49-F238E27FC236}">
                <a16:creationId xmlns:a16="http://schemas.microsoft.com/office/drawing/2014/main" id="{E5E9392A-430D-BE4C-F850-A4B566EB7B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4" name="Rectangle 3">
            <a:extLst>
              <a:ext uri="{FF2B5EF4-FFF2-40B4-BE49-F238E27FC236}">
                <a16:creationId xmlns:a16="http://schemas.microsoft.com/office/drawing/2014/main" id="{83A6FE11-7B52-32BF-B786-EB83A4E483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Because of market saturation storehouses are full of unsold cars and goods.</a:t>
            </a:r>
          </a:p>
          <a:p>
            <a:pPr eaLnBrk="1" hangingPunct="1">
              <a:spcBef>
                <a:spcPct val="0"/>
              </a:spcBef>
            </a:pPr>
            <a:endParaRPr lang="en-US" altLang="it-CH"/>
          </a:p>
          <a:p>
            <a:pPr eaLnBrk="1" hangingPunct="1">
              <a:spcBef>
                <a:spcPct val="0"/>
              </a:spcBef>
            </a:pPr>
            <a:r>
              <a:rPr lang="en-US" altLang="it-CH"/>
              <a:t>https://en.wikipedia.org/wiki/Consignment_agreement</a:t>
            </a:r>
          </a:p>
          <a:p>
            <a:pPr eaLnBrk="1" hangingPunct="1">
              <a:spcBef>
                <a:spcPct val="0"/>
              </a:spcBef>
            </a:pPr>
            <a:r>
              <a:rPr lang="en-US" altLang="it-CH"/>
              <a:t>https://www.curioctopus.it/read/9008/dove-finiscono-le-auto-invendute-ecco-le-impressionanti-immagini-dei-cimiteri-di-macchine</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40898F5A-4DBE-DF9A-472F-4D603B1BCB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104936-049B-4228-A0A9-6B9513F6E54A}" type="slidenum">
              <a:rPr lang="it-IT" altLang="en-US" smtClean="0">
                <a:solidFill>
                  <a:srgbClr val="000000"/>
                </a:solidFill>
              </a:rPr>
              <a:pPr>
                <a:spcBef>
                  <a:spcPct val="0"/>
                </a:spcBef>
              </a:pPr>
              <a:t>136</a:t>
            </a:fld>
            <a:endParaRPr lang="it-IT" altLang="en-US">
              <a:solidFill>
                <a:srgbClr val="000000"/>
              </a:solidFill>
            </a:endParaRPr>
          </a:p>
        </p:txBody>
      </p:sp>
      <p:sp>
        <p:nvSpPr>
          <p:cNvPr id="493571" name="Rectangle 2">
            <a:extLst>
              <a:ext uri="{FF2B5EF4-FFF2-40B4-BE49-F238E27FC236}">
                <a16:creationId xmlns:a16="http://schemas.microsoft.com/office/drawing/2014/main" id="{AA27DFCE-0787-1A99-7C01-76C9BB9BC1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2" name="Rectangle 3">
            <a:extLst>
              <a:ext uri="{FF2B5EF4-FFF2-40B4-BE49-F238E27FC236}">
                <a16:creationId xmlns:a16="http://schemas.microsoft.com/office/drawing/2014/main" id="{8A96616A-C41A-3DFA-2233-9143499B74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contradiction discovered by Marx:</a:t>
            </a:r>
          </a:p>
          <a:p>
            <a:pPr eaLnBrk="1" hangingPunct="1">
              <a:spcBef>
                <a:spcPct val="0"/>
              </a:spcBef>
            </a:pPr>
            <a:r>
              <a:rPr lang="en-US" altLang="it-CH"/>
              <a:t>The capitalist system is one of those great superstructures created by humans, but which then grew out of all proportion, remained autonomous and escaped the control of humans, subjugating them and imposing his strict rules on them until he destroyed the humans themselves and so also itself. In this system, individuals also entrust him with the satisfaction of their needs. Consequently, in the long run, the capitalist system is NOT sustainable.</a:t>
            </a:r>
          </a:p>
          <a:p>
            <a:pPr eaLnBrk="1" hangingPunct="1">
              <a:spcBef>
                <a:spcPct val="0"/>
              </a:spcBef>
            </a:pPr>
            <a:endParaRPr lang="fr-FR" altLang="it-CH"/>
          </a:p>
          <a:p>
            <a:pPr eaLnBrk="1" hangingPunct="1">
              <a:spcBef>
                <a:spcPct val="0"/>
              </a:spcBef>
            </a:pPr>
            <a:endParaRPr lang="fr-FR" altLang="it-CH"/>
          </a:p>
          <a:p>
            <a:pPr eaLnBrk="1" hangingPunct="1">
              <a:spcBef>
                <a:spcPct val="0"/>
              </a:spcBef>
            </a:pPr>
            <a:r>
              <a:rPr lang="fr-FR" altLang="it-CH"/>
              <a:t>http://www.oxfam.org/en/pressroom/pressrelease/2014-01-20/rigged-rules-mean-economic-growth-increasingly-winner-takes-all-for-rich-elites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34047D88-61E8-2D4F-3A94-A3F7757B4D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926735-0D48-4202-8EC5-0162B5B8A2C8}" type="slidenum">
              <a:rPr lang="it-IT" altLang="en-US" smtClean="0">
                <a:solidFill>
                  <a:srgbClr val="000000"/>
                </a:solidFill>
              </a:rPr>
              <a:pPr>
                <a:spcBef>
                  <a:spcPct val="0"/>
                </a:spcBef>
              </a:pPr>
              <a:t>137</a:t>
            </a:fld>
            <a:endParaRPr lang="it-IT" altLang="en-US">
              <a:solidFill>
                <a:srgbClr val="000000"/>
              </a:solidFill>
            </a:endParaRPr>
          </a:p>
        </p:txBody>
      </p:sp>
      <p:sp>
        <p:nvSpPr>
          <p:cNvPr id="495619" name="Rectangle 2">
            <a:extLst>
              <a:ext uri="{FF2B5EF4-FFF2-40B4-BE49-F238E27FC236}">
                <a16:creationId xmlns:a16="http://schemas.microsoft.com/office/drawing/2014/main" id="{8AB0CFAB-654C-0DE8-841D-4C0BA4A3D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20" name="Rectangle 3">
            <a:extLst>
              <a:ext uri="{FF2B5EF4-FFF2-40B4-BE49-F238E27FC236}">
                <a16:creationId xmlns:a16="http://schemas.microsoft.com/office/drawing/2014/main" id="{0E7237DA-2020-C476-8BAB-14693DFFF9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unfair distribution of wealth</a:t>
            </a:r>
          </a:p>
          <a:p>
            <a:pPr eaLnBrk="1" hangingPunct="1">
              <a:spcBef>
                <a:spcPct val="0"/>
              </a:spcBef>
            </a:pPr>
            <a:r>
              <a:rPr lang="en-US" altLang="it-CH"/>
              <a:t>GDP – 84.7 %</a:t>
            </a:r>
          </a:p>
          <a:p>
            <a:pPr eaLnBrk="1" hangingPunct="1">
              <a:spcBef>
                <a:spcPct val="0"/>
              </a:spcBef>
            </a:pPr>
            <a:r>
              <a:rPr lang="en-US" altLang="it-CH"/>
              <a:t>World commerce 84.2 %</a:t>
            </a:r>
          </a:p>
          <a:p>
            <a:pPr eaLnBrk="1" hangingPunct="1">
              <a:spcBef>
                <a:spcPct val="0"/>
              </a:spcBef>
            </a:pPr>
            <a:r>
              <a:rPr lang="en-US" altLang="it-CH"/>
              <a:t>Family savings – 85.5 %</a:t>
            </a:r>
          </a:p>
          <a:p>
            <a:pPr eaLnBrk="1" hangingPunct="1">
              <a:spcBef>
                <a:spcPct val="0"/>
              </a:spcBef>
            </a:pPr>
            <a:r>
              <a:rPr lang="en-US" altLang="it-CH"/>
              <a:t>Family investments – 83 %</a:t>
            </a:r>
          </a:p>
          <a:p>
            <a:pPr eaLnBrk="1" hangingPunct="1">
              <a:spcBef>
                <a:spcPct val="0"/>
              </a:spcBef>
            </a:pPr>
            <a:endParaRPr lang="en-US" altLang="it-CH"/>
          </a:p>
          <a:p>
            <a:pPr eaLnBrk="1" hangingPunct="1">
              <a:spcBef>
                <a:spcPct val="0"/>
              </a:spcBef>
            </a:pPr>
            <a:r>
              <a:rPr lang="en-US" altLang="it-CH"/>
              <a:t>Each segment represents 1/5 of the world population</a:t>
            </a:r>
          </a:p>
          <a:p>
            <a:pPr eaLnBrk="1" hangingPunct="1">
              <a:spcBef>
                <a:spcPct val="0"/>
              </a:spcBef>
            </a:pPr>
            <a:endParaRPr lang="en-US" altLang="it-CH"/>
          </a:p>
          <a:p>
            <a:pPr eaLnBrk="1" hangingPunct="1">
              <a:spcBef>
                <a:spcPct val="0"/>
              </a:spcBef>
            </a:pPr>
            <a:r>
              <a:rPr lang="en-US" altLang="it-CH"/>
              <a:t>GDP – 1.4 %</a:t>
            </a:r>
          </a:p>
          <a:p>
            <a:pPr eaLnBrk="1" hangingPunct="1">
              <a:spcBef>
                <a:spcPct val="0"/>
              </a:spcBef>
            </a:pPr>
            <a:r>
              <a:rPr lang="en-US" altLang="it-CH"/>
              <a:t>World commerce 0.9 %</a:t>
            </a:r>
          </a:p>
          <a:p>
            <a:pPr eaLnBrk="1" hangingPunct="1">
              <a:spcBef>
                <a:spcPct val="0"/>
              </a:spcBef>
            </a:pPr>
            <a:r>
              <a:rPr lang="en-US" altLang="it-CH"/>
              <a:t>Family savings – 0.7 %</a:t>
            </a:r>
          </a:p>
          <a:p>
            <a:pPr eaLnBrk="1" hangingPunct="1">
              <a:spcBef>
                <a:spcPct val="0"/>
              </a:spcBef>
            </a:pPr>
            <a:r>
              <a:rPr lang="en-US" altLang="it-CH"/>
              <a:t>Family investments – 0.9 %</a:t>
            </a:r>
          </a:p>
          <a:p>
            <a:pPr eaLnBrk="1" hangingPunct="1">
              <a:spcBef>
                <a:spcPct val="0"/>
              </a:spcBef>
            </a:pPr>
            <a:endParaRPr lang="en-US" altLang="it-CH"/>
          </a:p>
          <a:p>
            <a:pPr eaLnBrk="1" hangingPunct="1">
              <a:spcBef>
                <a:spcPct val="0"/>
              </a:spcBef>
            </a:pPr>
            <a:r>
              <a:rPr lang="en-US" altLang="it-CH"/>
              <a:t>Gini coefficients of representative income distributions </a:t>
            </a:r>
          </a:p>
          <a:p>
            <a:pPr eaLnBrk="1" hangingPunct="1">
              <a:spcBef>
                <a:spcPct val="0"/>
              </a:spcBef>
            </a:pPr>
            <a:endParaRPr lang="en-US" altLang="it-CH"/>
          </a:p>
          <a:p>
            <a:pPr eaLnBrk="1" hangingPunct="1">
              <a:spcBef>
                <a:spcPct val="0"/>
              </a:spcBef>
            </a:pPr>
            <a:r>
              <a:rPr lang="en-US" altLang="it-CH"/>
              <a:t>http://en.wikipedia.org/wiki/Gini_coefficient</a:t>
            </a:r>
          </a:p>
          <a:p>
            <a:pPr eaLnBrk="1" hangingPunct="1">
              <a:spcBef>
                <a:spcPct val="0"/>
              </a:spcBef>
            </a:pPr>
            <a:r>
              <a:rPr lang="en-US" altLang="it-CH"/>
              <a:t>http://www.indexmundi.com/facts/indicators/SI.POV.GINI/rankings</a:t>
            </a:r>
          </a:p>
          <a:p>
            <a:pPr eaLnBrk="1" hangingPunct="1">
              <a:spcBef>
                <a:spcPct val="0"/>
              </a:spcBef>
            </a:pPr>
            <a:r>
              <a:rPr lang="en-US" altLang="it-CH"/>
              <a:t>https://en.wikipedia.org/wiki/Gross_domestic_product</a:t>
            </a:r>
          </a:p>
          <a:p>
            <a:pPr eaLnBrk="1" hangingPunct="1">
              <a:spcBef>
                <a:spcPct val="0"/>
              </a:spcBef>
            </a:pPr>
            <a:r>
              <a:rPr lang="en-US" altLang="it-CH"/>
              <a:t>https://en.wikipedia.org/wiki/Human_Development_Index</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egnaposto immagine diapositiva 1">
            <a:extLst>
              <a:ext uri="{FF2B5EF4-FFF2-40B4-BE49-F238E27FC236}">
                <a16:creationId xmlns:a16="http://schemas.microsoft.com/office/drawing/2014/main" id="{266C6D71-10FE-6435-0405-B50878E23F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Segnaposto note 2">
            <a:extLst>
              <a:ext uri="{FF2B5EF4-FFF2-40B4-BE49-F238E27FC236}">
                <a16:creationId xmlns:a16="http://schemas.microsoft.com/office/drawing/2014/main" id="{94D0B49B-BBD9-CCEC-8003-F517BAC2FE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Most of the richness of our planet is held by very few people but very rich</a:t>
            </a:r>
          </a:p>
          <a:p>
            <a:r>
              <a:rPr lang="en-US" altLang="it-CH"/>
              <a:t>http://www.chartbookofeconomicinequality.com/inequality-by-country/switzerland/</a:t>
            </a:r>
          </a:p>
          <a:p>
            <a:r>
              <a:rPr lang="en-US" altLang="it-CH"/>
              <a:t>http://www.tdg.ch/economie/Repartition-des-richesses-la-Suisse-est-pire-que-des-dictatures/story/17309463</a:t>
            </a:r>
          </a:p>
          <a:p>
            <a:endParaRPr lang="en-US" altLang="it-CH"/>
          </a:p>
          <a:p>
            <a:r>
              <a:rPr lang="en-US" altLang="it-CH"/>
              <a:t>Thomas Piketty: Capital in the Twenty-First Century</a:t>
            </a:r>
          </a:p>
          <a:p>
            <a:r>
              <a:rPr lang="it-CH" altLang="it-CH"/>
              <a:t>http://en.wikipedia.org/wiki/Capital_in_the_Twenty-First_Century</a:t>
            </a:r>
          </a:p>
        </p:txBody>
      </p:sp>
      <p:sp>
        <p:nvSpPr>
          <p:cNvPr id="497668" name="Segnaposto numero diapositiva 3">
            <a:extLst>
              <a:ext uri="{FF2B5EF4-FFF2-40B4-BE49-F238E27FC236}">
                <a16:creationId xmlns:a16="http://schemas.microsoft.com/office/drawing/2014/main" id="{89232386-43C6-91E9-5EFE-A5FBD39751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87829D-729D-4692-BF4A-D6124AD10D00}" type="slidenum">
              <a:rPr lang="it-CH" altLang="en-US" smtClean="0"/>
              <a:pPr>
                <a:spcBef>
                  <a:spcPct val="0"/>
                </a:spcBef>
              </a:pPr>
              <a:t>138</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egnaposto immagine diapositiva 1">
            <a:extLst>
              <a:ext uri="{FF2B5EF4-FFF2-40B4-BE49-F238E27FC236}">
                <a16:creationId xmlns:a16="http://schemas.microsoft.com/office/drawing/2014/main" id="{8B628B12-1CB5-853B-E347-56C78D4DA8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Segnaposto note 2">
            <a:extLst>
              <a:ext uri="{FF2B5EF4-FFF2-40B4-BE49-F238E27FC236}">
                <a16:creationId xmlns:a16="http://schemas.microsoft.com/office/drawing/2014/main" id="{A0B58535-8933-EB93-F769-FC5BB98537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Huffington Post  Nicole Hardesty   First Posted: 10/18/10 04:58 PM ET   Updated: 05/25/11 07:05 PM ET</a:t>
            </a:r>
          </a:p>
          <a:p>
            <a:r>
              <a:rPr lang="en-US" altLang="it-CH"/>
              <a:t>America's Poor: Where Poverty Is Rising In America (INFOGRAPHIC)</a:t>
            </a:r>
          </a:p>
          <a:p>
            <a:r>
              <a:rPr lang="en-US" altLang="it-CH"/>
              <a:t>http://www.huffingtonpost.com/2010/10/18/americas-poor-a-regional-look_n_766852.html</a:t>
            </a:r>
          </a:p>
          <a:p>
            <a:endParaRPr lang="it-CH" altLang="it-CH"/>
          </a:p>
          <a:p>
            <a:r>
              <a:rPr lang="it-CH" altLang="it-CH"/>
              <a:t>Also:</a:t>
            </a:r>
          </a:p>
          <a:p>
            <a:r>
              <a:rPr lang="it-CH" altLang="it-CH"/>
              <a:t>http://www.huffingtonpost.com/tag/federal-poverty-line</a:t>
            </a:r>
          </a:p>
        </p:txBody>
      </p:sp>
      <p:sp>
        <p:nvSpPr>
          <p:cNvPr id="499716" name="Segnaposto numero diapositiva 3">
            <a:extLst>
              <a:ext uri="{FF2B5EF4-FFF2-40B4-BE49-F238E27FC236}">
                <a16:creationId xmlns:a16="http://schemas.microsoft.com/office/drawing/2014/main" id="{3EFB9CD9-4D79-34A8-F24A-3EDC5470A3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0C09C3-D924-4420-B3A7-5ED291BE2FB8}" type="slidenum">
              <a:rPr lang="it-CH" altLang="en-US" smtClean="0">
                <a:solidFill>
                  <a:srgbClr val="000000"/>
                </a:solidFill>
              </a:rPr>
              <a:pPr>
                <a:spcBef>
                  <a:spcPct val="0"/>
                </a:spcBef>
              </a:pPr>
              <a:t>139</a:t>
            </a:fld>
            <a:endParaRPr lang="it-CH" altLang="en-US">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egnaposto immagine diapositiva 1">
            <a:extLst>
              <a:ext uri="{FF2B5EF4-FFF2-40B4-BE49-F238E27FC236}">
                <a16:creationId xmlns:a16="http://schemas.microsoft.com/office/drawing/2014/main" id="{BC1F6BB4-BE88-7417-BE25-DD7067E9A5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Segnaposto note 2">
            <a:extLst>
              <a:ext uri="{FF2B5EF4-FFF2-40B4-BE49-F238E27FC236}">
                <a16:creationId xmlns:a16="http://schemas.microsoft.com/office/drawing/2014/main" id="{B8195E57-C851-F8CD-D67A-57D5B62AE8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http://www.oxfam.org/en/pressroom/pressrelease/2014-01-20/rigged-rules-mean-economic-growth-increasingly-winner-takes-all-for-rich-elites</a:t>
            </a:r>
          </a:p>
          <a:p>
            <a:r>
              <a:rPr lang="it-CH" altLang="it-CH">
                <a:solidFill>
                  <a:srgbClr val="000000"/>
                </a:solidFill>
              </a:rPr>
              <a:t>Http://www.huffingtonpost.it/2014/01/21/oxfam-working-for-the-few_n_4634976.html?utm_hp_ref=italy</a:t>
            </a:r>
          </a:p>
          <a:p>
            <a:r>
              <a:rPr lang="it-CH" altLang="it-CH">
                <a:solidFill>
                  <a:srgbClr val="000000"/>
                </a:solidFill>
              </a:rPr>
              <a:t>http://en.wikipedia.org/wiki/Gini_coefficient</a:t>
            </a:r>
          </a:p>
          <a:p>
            <a:r>
              <a:rPr lang="it-CH" altLang="it-CH">
                <a:solidFill>
                  <a:srgbClr val="000000"/>
                </a:solidFill>
              </a:rPr>
              <a:t>http://en.wikipedia.org/wiki/Oxfam</a:t>
            </a:r>
          </a:p>
          <a:p>
            <a:endParaRPr lang="it-CH" altLang="it-CH">
              <a:solidFill>
                <a:srgbClr val="000000"/>
              </a:solidFill>
            </a:endParaRPr>
          </a:p>
          <a:p>
            <a:r>
              <a:rPr lang="en-US" altLang="it-CH">
                <a:solidFill>
                  <a:srgbClr val="000000"/>
                </a:solidFill>
              </a:rPr>
              <a:t>Thomas Piketty: Capital in the Twenty-First Century</a:t>
            </a:r>
          </a:p>
          <a:p>
            <a:r>
              <a:rPr lang="en-US" altLang="it-CH">
                <a:solidFill>
                  <a:srgbClr val="000000"/>
                </a:solidFill>
              </a:rPr>
              <a:t>http://en.wikipedia.org/wiki/Capital_in_the_Twenty-First_Century</a:t>
            </a:r>
          </a:p>
          <a:p>
            <a:endParaRPr lang="en-US" altLang="it-CH">
              <a:solidFill>
                <a:srgbClr val="000000"/>
              </a:solidFill>
            </a:endParaRPr>
          </a:p>
          <a:p>
            <a:r>
              <a:rPr lang="en-US" altLang="it-CH">
                <a:solidFill>
                  <a:srgbClr val="000000"/>
                </a:solidFill>
              </a:rPr>
              <a:t>https://en.wikipedia.org/wiki/Michael_Parenti</a:t>
            </a:r>
          </a:p>
          <a:p>
            <a:r>
              <a:rPr lang="en-US" altLang="it-CH">
                <a:solidFill>
                  <a:srgbClr val="000000"/>
                </a:solidFill>
              </a:rPr>
              <a:t>https://en.wikipedia.org/wiki/Joseph_Stiglitz</a:t>
            </a:r>
          </a:p>
          <a:p>
            <a:r>
              <a:rPr lang="en-US" altLang="it-CH">
                <a:solidFill>
                  <a:srgbClr val="000000"/>
                </a:solidFill>
              </a:rPr>
              <a:t>https://en.wikipedia.org/wiki/William_Beveridge</a:t>
            </a:r>
          </a:p>
          <a:p>
            <a:endParaRPr lang="en-US" altLang="it-CH">
              <a:solidFill>
                <a:srgbClr val="000000"/>
              </a:solidFill>
            </a:endParaRPr>
          </a:p>
          <a:p>
            <a:endParaRPr lang="en-US" altLang="it-CH">
              <a:solidFill>
                <a:srgbClr val="000000"/>
              </a:solidFill>
            </a:endParaRPr>
          </a:p>
          <a:p>
            <a:endParaRPr lang="it-CH" altLang="it-CH">
              <a:solidFill>
                <a:srgbClr val="000000"/>
              </a:solidFill>
            </a:endParaRPr>
          </a:p>
          <a:p>
            <a:endParaRPr lang="it-CH" altLang="it-CH"/>
          </a:p>
          <a:p>
            <a:endParaRPr lang="it-CH" altLang="it-CH"/>
          </a:p>
        </p:txBody>
      </p:sp>
      <p:sp>
        <p:nvSpPr>
          <p:cNvPr id="501764" name="Segnaposto numero diapositiva 3">
            <a:extLst>
              <a:ext uri="{FF2B5EF4-FFF2-40B4-BE49-F238E27FC236}">
                <a16:creationId xmlns:a16="http://schemas.microsoft.com/office/drawing/2014/main" id="{20F266BC-E509-A5EF-0712-9DF9ED5D66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EDB1BB-EB9F-4A15-82CE-7ACA13BDC431}" type="slidenum">
              <a:rPr lang="it-CH" altLang="en-US" smtClean="0">
                <a:solidFill>
                  <a:srgbClr val="000000"/>
                </a:solidFill>
              </a:rPr>
              <a:pPr>
                <a:spcBef>
                  <a:spcPct val="0"/>
                </a:spcBef>
              </a:pPr>
              <a:t>140</a:t>
            </a:fld>
            <a:endParaRPr lang="it-CH" altLang="en-US">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egnaposto immagine diapositiva 1">
            <a:extLst>
              <a:ext uri="{FF2B5EF4-FFF2-40B4-BE49-F238E27FC236}">
                <a16:creationId xmlns:a16="http://schemas.microsoft.com/office/drawing/2014/main" id="{AEC50F5E-A2E9-15A3-38C9-3CCC453C9D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Segnaposto note 2">
            <a:extLst>
              <a:ext uri="{FF2B5EF4-FFF2-40B4-BE49-F238E27FC236}">
                <a16:creationId xmlns:a16="http://schemas.microsoft.com/office/drawing/2014/main" id="{79739CE0-4CF4-DDA8-1216-B3843D00A4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"rich" do not create wealth. The rich keep their wealth. If they created wealth they would be called "workers“ (Karl Marx).</a:t>
            </a:r>
          </a:p>
        </p:txBody>
      </p:sp>
      <p:sp>
        <p:nvSpPr>
          <p:cNvPr id="503812" name="Segnaposto numero diapositiva 3">
            <a:extLst>
              <a:ext uri="{FF2B5EF4-FFF2-40B4-BE49-F238E27FC236}">
                <a16:creationId xmlns:a16="http://schemas.microsoft.com/office/drawing/2014/main" id="{2B704EF2-009C-1719-9413-A77C2A54EB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A214A7-1DFA-4D88-A3AE-0B0D94E74CE3}" type="slidenum">
              <a:rPr lang="it-CH" altLang="en-US" smtClean="0">
                <a:latin typeface="Calibri" panose="020F0502020204030204" pitchFamily="34" charset="0"/>
              </a:rPr>
              <a:pPr/>
              <a:t>141</a:t>
            </a:fld>
            <a:endParaRPr lang="it-CH"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B364AEAA-96B7-DD5E-901A-68F6B3CD1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89EE63E7-A448-F42B-0FFE-A9BA93B68B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245764" name="Slide Number Placeholder 3">
            <a:extLst>
              <a:ext uri="{FF2B5EF4-FFF2-40B4-BE49-F238E27FC236}">
                <a16:creationId xmlns:a16="http://schemas.microsoft.com/office/drawing/2014/main" id="{34BCB809-8ED9-5FC4-AADE-04E0F75716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552F4F-ACA4-4CD0-B2DC-A79D4346216D}" type="slidenum">
              <a:rPr lang="it-IT" altLang="en-US" smtClean="0">
                <a:solidFill>
                  <a:srgbClr val="000000"/>
                </a:solidFill>
              </a:rPr>
              <a:pPr>
                <a:spcBef>
                  <a:spcPct val="0"/>
                </a:spcBef>
              </a:pPr>
              <a:t>14</a:t>
            </a:fld>
            <a:endParaRPr lang="it-IT" altLang="en-US">
              <a:solidFill>
                <a:srgbClr val="000000"/>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a:extLst>
              <a:ext uri="{FF2B5EF4-FFF2-40B4-BE49-F238E27FC236}">
                <a16:creationId xmlns:a16="http://schemas.microsoft.com/office/drawing/2014/main" id="{F6B7C629-AAFE-DA37-8F82-EF163428E2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28DB78-A90D-4305-AA8D-05D8D9161A94}" type="slidenum">
              <a:rPr lang="it-IT" altLang="en-US" smtClean="0">
                <a:solidFill>
                  <a:srgbClr val="000000"/>
                </a:solidFill>
              </a:rPr>
              <a:pPr>
                <a:spcBef>
                  <a:spcPct val="0"/>
                </a:spcBef>
              </a:pPr>
              <a:t>142</a:t>
            </a:fld>
            <a:endParaRPr lang="it-IT" altLang="en-US">
              <a:solidFill>
                <a:srgbClr val="000000"/>
              </a:solidFill>
            </a:endParaRPr>
          </a:p>
        </p:txBody>
      </p:sp>
      <p:sp>
        <p:nvSpPr>
          <p:cNvPr id="505859" name="Rectangle 2">
            <a:extLst>
              <a:ext uri="{FF2B5EF4-FFF2-40B4-BE49-F238E27FC236}">
                <a16:creationId xmlns:a16="http://schemas.microsoft.com/office/drawing/2014/main" id="{1D72CE90-B2B7-30C6-8ECD-8275906ED8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60" name="Rectangle 3">
            <a:extLst>
              <a:ext uri="{FF2B5EF4-FFF2-40B4-BE49-F238E27FC236}">
                <a16:creationId xmlns:a16="http://schemas.microsoft.com/office/drawing/2014/main" id="{C2D3768B-9CBE-0859-645D-20248B57D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Growth of great economic empires related to large commercial enterprises (corporations), even multinational.</a:t>
            </a:r>
          </a:p>
          <a:p>
            <a:pPr eaLnBrk="1" hangingPunct="1">
              <a:spcBef>
                <a:spcPct val="0"/>
              </a:spcBef>
            </a:pPr>
            <a:endParaRPr lang="en-US" altLang="it-CH"/>
          </a:p>
          <a:p>
            <a:pPr eaLnBrk="1" hangingPunct="1">
              <a:spcBef>
                <a:spcPct val="0"/>
              </a:spcBef>
            </a:pPr>
            <a:r>
              <a:rPr lang="en-US" altLang="it-CH"/>
              <a:t>https://en.wikipedia.org/wiki/Capital_accumulation</a:t>
            </a:r>
          </a:p>
          <a:p>
            <a:pPr eaLnBrk="1" hangingPunct="1">
              <a:spcBef>
                <a:spcPct val="0"/>
              </a:spcBef>
            </a:pPr>
            <a:endParaRPr lang="en-US"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r>
              <a:rPr lang="en-US" altLang="it-CH"/>
              <a:t>Robert B. Reich:  "Saving Capitalism”</a:t>
            </a:r>
          </a:p>
          <a:p>
            <a:pPr eaLnBrk="1" hangingPunct="1">
              <a:spcBef>
                <a:spcPct val="0"/>
              </a:spcBef>
            </a:pPr>
            <a:endParaRPr lang="en-US"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724349DE-CF32-8525-F32E-048103C684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A123F4-0A55-4731-92DB-42075B49C631}" type="slidenum">
              <a:rPr lang="it-IT" altLang="en-US" smtClean="0">
                <a:solidFill>
                  <a:srgbClr val="000000"/>
                </a:solidFill>
              </a:rPr>
              <a:pPr>
                <a:spcBef>
                  <a:spcPct val="0"/>
                </a:spcBef>
              </a:pPr>
              <a:t>143</a:t>
            </a:fld>
            <a:endParaRPr lang="it-IT" altLang="en-US">
              <a:solidFill>
                <a:srgbClr val="000000"/>
              </a:solidFill>
            </a:endParaRPr>
          </a:p>
        </p:txBody>
      </p:sp>
      <p:sp>
        <p:nvSpPr>
          <p:cNvPr id="507907" name="Rectangle 2">
            <a:extLst>
              <a:ext uri="{FF2B5EF4-FFF2-40B4-BE49-F238E27FC236}">
                <a16:creationId xmlns:a16="http://schemas.microsoft.com/office/drawing/2014/main" id="{027C5F43-6268-3B33-C369-535F5B44C1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8" name="Rectangle 3">
            <a:extLst>
              <a:ext uri="{FF2B5EF4-FFF2-40B4-BE49-F238E27FC236}">
                <a16:creationId xmlns:a16="http://schemas.microsoft.com/office/drawing/2014/main" id="{046B3C16-FD63-6A7B-931F-B3114AB2BC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While workers are laid off, the rich get always richer ..</a:t>
            </a:r>
          </a:p>
          <a:p>
            <a:pPr eaLnBrk="1" hangingPunct="1">
              <a:spcBef>
                <a:spcPct val="0"/>
              </a:spcBef>
            </a:pPr>
            <a:r>
              <a:rPr lang="en-US" altLang="it-CH"/>
              <a:t>Forbes magazine has published the list of the richest people of the world: each year their assets increases.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CD393DA3-64AA-4C85-CC7A-4D19465B5F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BAB3A6-2BB8-4FB3-88F2-54C8552D9006}" type="slidenum">
              <a:rPr lang="it-IT" altLang="en-US" smtClean="0">
                <a:solidFill>
                  <a:srgbClr val="000000"/>
                </a:solidFill>
              </a:rPr>
              <a:pPr>
                <a:spcBef>
                  <a:spcPct val="0"/>
                </a:spcBef>
              </a:pPr>
              <a:t>144</a:t>
            </a:fld>
            <a:endParaRPr lang="it-IT" altLang="en-US">
              <a:solidFill>
                <a:srgbClr val="000000"/>
              </a:solidFill>
            </a:endParaRPr>
          </a:p>
        </p:txBody>
      </p:sp>
      <p:sp>
        <p:nvSpPr>
          <p:cNvPr id="509955" name="Rectangle 2">
            <a:extLst>
              <a:ext uri="{FF2B5EF4-FFF2-40B4-BE49-F238E27FC236}">
                <a16:creationId xmlns:a16="http://schemas.microsoft.com/office/drawing/2014/main" id="{87202B38-26D9-D30E-5EBF-D041696C9F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6" name="Rectangle 3">
            <a:extLst>
              <a:ext uri="{FF2B5EF4-FFF2-40B4-BE49-F238E27FC236}">
                <a16:creationId xmlns:a16="http://schemas.microsoft.com/office/drawing/2014/main" id="{2C1248EC-1F90-BCF5-C639-31EF688F40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difference between rich and poor grows and grows</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CBE9FEB4-D54F-FEF3-B8D1-9568D9522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56E94D-2ED5-4F6E-8D64-D784B3CC4B62}" type="slidenum">
              <a:rPr lang="it-IT" altLang="en-US" smtClean="0">
                <a:solidFill>
                  <a:srgbClr val="000000"/>
                </a:solidFill>
              </a:rPr>
              <a:pPr>
                <a:spcBef>
                  <a:spcPct val="0"/>
                </a:spcBef>
              </a:pPr>
              <a:t>145</a:t>
            </a:fld>
            <a:endParaRPr lang="it-IT" altLang="en-US">
              <a:solidFill>
                <a:srgbClr val="000000"/>
              </a:solidFill>
            </a:endParaRPr>
          </a:p>
        </p:txBody>
      </p:sp>
      <p:sp>
        <p:nvSpPr>
          <p:cNvPr id="512003" name="Rectangle 2">
            <a:extLst>
              <a:ext uri="{FF2B5EF4-FFF2-40B4-BE49-F238E27FC236}">
                <a16:creationId xmlns:a16="http://schemas.microsoft.com/office/drawing/2014/main" id="{54469335-FE0D-602C-A76E-55CBE391D1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4" name="Rectangle 3">
            <a:extLst>
              <a:ext uri="{FF2B5EF4-FFF2-40B4-BE49-F238E27FC236}">
                <a16:creationId xmlns:a16="http://schemas.microsoft.com/office/drawing/2014/main" id="{8814B8F5-FB14-6657-E79E-56CDDF484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difference between rich and poor is evident also in the look of their homes.</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85A3B102-3155-075B-D474-5A707DF0D2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4913" indent="-239713">
              <a:spcBef>
                <a:spcPct val="30000"/>
              </a:spcBef>
              <a:defRPr sz="1200">
                <a:solidFill>
                  <a:schemeClr val="tx1"/>
                </a:solidFill>
                <a:latin typeface="Calibri" panose="020F0502020204030204" pitchFamily="34" charset="0"/>
              </a:defRPr>
            </a:lvl3pPr>
            <a:lvl4pPr marL="1687513" indent="-239713">
              <a:spcBef>
                <a:spcPct val="30000"/>
              </a:spcBef>
              <a:defRPr sz="1200">
                <a:solidFill>
                  <a:schemeClr val="tx1"/>
                </a:solidFill>
                <a:latin typeface="Calibri" panose="020F0502020204030204" pitchFamily="34" charset="0"/>
              </a:defRPr>
            </a:lvl4pPr>
            <a:lvl5pPr marL="2170113" indent="-239713">
              <a:spcBef>
                <a:spcPct val="30000"/>
              </a:spcBef>
              <a:defRPr sz="1200">
                <a:solidFill>
                  <a:schemeClr val="tx1"/>
                </a:solidFill>
                <a:latin typeface="Calibri" panose="020F0502020204030204" pitchFamily="34" charset="0"/>
              </a:defRPr>
            </a:lvl5pPr>
            <a:lvl6pPr marL="2627313" indent="-239713" eaLnBrk="0" fontAlgn="base" hangingPunct="0">
              <a:spcBef>
                <a:spcPct val="30000"/>
              </a:spcBef>
              <a:spcAft>
                <a:spcPct val="0"/>
              </a:spcAft>
              <a:defRPr sz="1200">
                <a:solidFill>
                  <a:schemeClr val="tx1"/>
                </a:solidFill>
                <a:latin typeface="Calibri" panose="020F0502020204030204" pitchFamily="34" charset="0"/>
              </a:defRPr>
            </a:lvl6pPr>
            <a:lvl7pPr marL="3084513" indent="-239713" eaLnBrk="0" fontAlgn="base" hangingPunct="0">
              <a:spcBef>
                <a:spcPct val="30000"/>
              </a:spcBef>
              <a:spcAft>
                <a:spcPct val="0"/>
              </a:spcAft>
              <a:defRPr sz="1200">
                <a:solidFill>
                  <a:schemeClr val="tx1"/>
                </a:solidFill>
                <a:latin typeface="Calibri" panose="020F0502020204030204" pitchFamily="34" charset="0"/>
              </a:defRPr>
            </a:lvl7pPr>
            <a:lvl8pPr marL="3541713" indent="-239713" eaLnBrk="0" fontAlgn="base" hangingPunct="0">
              <a:spcBef>
                <a:spcPct val="30000"/>
              </a:spcBef>
              <a:spcAft>
                <a:spcPct val="0"/>
              </a:spcAft>
              <a:defRPr sz="1200">
                <a:solidFill>
                  <a:schemeClr val="tx1"/>
                </a:solidFill>
                <a:latin typeface="Calibri" panose="020F0502020204030204" pitchFamily="34" charset="0"/>
              </a:defRPr>
            </a:lvl8pPr>
            <a:lvl9pPr marL="3998913"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2C6D6-4865-45FF-B6BC-36EEF7C60C10}" type="slidenum">
              <a:rPr lang="it-IT" altLang="en-US" sz="1300" smtClean="0">
                <a:solidFill>
                  <a:srgbClr val="000000"/>
                </a:solidFill>
                <a:latin typeface="Arial" panose="020B0604020202020204" pitchFamily="34" charset="0"/>
              </a:rPr>
              <a:pPr>
                <a:spcBef>
                  <a:spcPct val="0"/>
                </a:spcBef>
              </a:pPr>
              <a:t>146</a:t>
            </a:fld>
            <a:endParaRPr lang="it-IT" altLang="en-US" sz="1300">
              <a:solidFill>
                <a:srgbClr val="000000"/>
              </a:solidFill>
              <a:latin typeface="Arial" panose="020B0604020202020204" pitchFamily="34" charset="0"/>
            </a:endParaRPr>
          </a:p>
        </p:txBody>
      </p:sp>
      <p:sp>
        <p:nvSpPr>
          <p:cNvPr id="514051" name="Rectangle 2">
            <a:extLst>
              <a:ext uri="{FF2B5EF4-FFF2-40B4-BE49-F238E27FC236}">
                <a16:creationId xmlns:a16="http://schemas.microsoft.com/office/drawing/2014/main" id="{516FB1CB-FC2F-D85D-424A-DA9A4BD08D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a:extLst>
              <a:ext uri="{FF2B5EF4-FFF2-40B4-BE49-F238E27FC236}">
                <a16:creationId xmlns:a16="http://schemas.microsoft.com/office/drawing/2014/main" id="{5E6E9217-23F7-4FB4-A33F-A26DA5EC08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No comment</a:t>
            </a:r>
            <a:endParaRPr lang="it-IT" altLang="it-CH"/>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8EE1F1A7-17C0-4FE0-EDB1-8D94695074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6CD323D9-7EEE-EA05-9E26-7E8FED3A04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Albarella island is located near Venice and is completely private and exclusive.</a:t>
            </a:r>
          </a:p>
          <a:p>
            <a:endParaRPr lang="en-US" altLang="it-CH"/>
          </a:p>
          <a:p>
            <a:pPr eaLnBrk="1" hangingPunct="1">
              <a:spcBef>
                <a:spcPct val="0"/>
              </a:spcBef>
            </a:pPr>
            <a:r>
              <a:rPr lang="it-IT" altLang="it-CH">
                <a:solidFill>
                  <a:srgbClr val="000000"/>
                </a:solidFill>
              </a:rPr>
              <a:t>http://it.wikipedia.org/wiki/Isola_di_Albarella</a:t>
            </a:r>
          </a:p>
          <a:p>
            <a:pPr eaLnBrk="1" hangingPunct="1">
              <a:spcBef>
                <a:spcPct val="0"/>
              </a:spcBef>
            </a:pPr>
            <a:r>
              <a:rPr lang="it-IT" altLang="it-CH">
                <a:solidFill>
                  <a:srgbClr val="000000"/>
                </a:solidFill>
              </a:rPr>
              <a:t>http://www.albarella.it/it/isola-di-albarella</a:t>
            </a:r>
          </a:p>
          <a:p>
            <a:endParaRPr lang="it-CH" altLang="it-CH"/>
          </a:p>
        </p:txBody>
      </p:sp>
      <p:sp>
        <p:nvSpPr>
          <p:cNvPr id="516100" name="Segnaposto numero diapositiva 3">
            <a:extLst>
              <a:ext uri="{FF2B5EF4-FFF2-40B4-BE49-F238E27FC236}">
                <a16:creationId xmlns:a16="http://schemas.microsoft.com/office/drawing/2014/main" id="{394B3512-7B7C-F767-AEDB-BBF3211A63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D9A626-425E-4910-AB52-C6F8AEF89058}" type="slidenum">
              <a:rPr lang="it-CH" altLang="en-US" smtClean="0"/>
              <a:pPr>
                <a:spcBef>
                  <a:spcPct val="0"/>
                </a:spcBef>
              </a:pPr>
              <a:t>147</a:t>
            </a:fld>
            <a:endParaRPr lang="it-CH"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egnaposto immagine diapositiva 1">
            <a:extLst>
              <a:ext uri="{FF2B5EF4-FFF2-40B4-BE49-F238E27FC236}">
                <a16:creationId xmlns:a16="http://schemas.microsoft.com/office/drawing/2014/main" id="{6A4FE472-CE94-9B17-9A32-F8395A9E2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Segnaposto note 2">
            <a:extLst>
              <a:ext uri="{FF2B5EF4-FFF2-40B4-BE49-F238E27FC236}">
                <a16:creationId xmlns:a16="http://schemas.microsoft.com/office/drawing/2014/main" id="{FF70CDE1-8EA6-AD20-F734-BD129BAC99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https://en.wikipedia.org/wiki/Slum</a:t>
            </a:r>
          </a:p>
          <a:p>
            <a:endParaRPr lang="it-CH" altLang="it-CH"/>
          </a:p>
        </p:txBody>
      </p:sp>
      <p:sp>
        <p:nvSpPr>
          <p:cNvPr id="518148" name="Segnaposto numero diapositiva 3">
            <a:extLst>
              <a:ext uri="{FF2B5EF4-FFF2-40B4-BE49-F238E27FC236}">
                <a16:creationId xmlns:a16="http://schemas.microsoft.com/office/drawing/2014/main" id="{CCC6E602-3625-241B-89C2-74A34C83D5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1B3136-D827-4D76-AE9A-F66198CDAE8F}" type="slidenum">
              <a:rPr lang="it-CH" altLang="en-US" smtClean="0"/>
              <a:pPr>
                <a:spcBef>
                  <a:spcPct val="0"/>
                </a:spcBef>
              </a:pPr>
              <a:t>148</a:t>
            </a:fld>
            <a:endParaRPr lang="it-CH"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egnaposto immagine diapositiva 1">
            <a:extLst>
              <a:ext uri="{FF2B5EF4-FFF2-40B4-BE49-F238E27FC236}">
                <a16:creationId xmlns:a16="http://schemas.microsoft.com/office/drawing/2014/main" id="{0E6B313A-D661-DB47-4CDD-8E0118C3CB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Segnaposto note 2">
            <a:extLst>
              <a:ext uri="{FF2B5EF4-FFF2-40B4-BE49-F238E27FC236}">
                <a16:creationId xmlns:a16="http://schemas.microsoft.com/office/drawing/2014/main" id="{4F61F7B2-BF02-0AEC-88A9-5E8D9AB5AA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https://en.wikipedia.org/wiki/Favela_da_Rocinha</a:t>
            </a:r>
          </a:p>
        </p:txBody>
      </p:sp>
      <p:sp>
        <p:nvSpPr>
          <p:cNvPr id="520196" name="Segnaposto numero diapositiva 3">
            <a:extLst>
              <a:ext uri="{FF2B5EF4-FFF2-40B4-BE49-F238E27FC236}">
                <a16:creationId xmlns:a16="http://schemas.microsoft.com/office/drawing/2014/main" id="{C7FD5217-3544-F012-A92A-9B94E19DA7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D650B3-BAA0-486D-B37C-33E25FEB8C63}" type="slidenum">
              <a:rPr lang="it-CH" altLang="en-US" smtClean="0"/>
              <a:pPr>
                <a:spcBef>
                  <a:spcPct val="0"/>
                </a:spcBef>
              </a:pPr>
              <a:t>149</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egnaposto immagine diapositiva 1">
            <a:extLst>
              <a:ext uri="{FF2B5EF4-FFF2-40B4-BE49-F238E27FC236}">
                <a16:creationId xmlns:a16="http://schemas.microsoft.com/office/drawing/2014/main" id="{C90A51E0-6192-C8AA-AE06-7B4CDAD24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Segnaposto note 2">
            <a:extLst>
              <a:ext uri="{FF2B5EF4-FFF2-40B4-BE49-F238E27FC236}">
                <a16:creationId xmlns:a16="http://schemas.microsoft.com/office/drawing/2014/main" id="{65AA4CF6-CF3E-366A-D9F5-8A22125BB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Swiss newspaper «20 minuti» , 12th October 2012</a:t>
            </a:r>
          </a:p>
        </p:txBody>
      </p:sp>
      <p:sp>
        <p:nvSpPr>
          <p:cNvPr id="522244" name="Segnaposto numero diapositiva 3">
            <a:extLst>
              <a:ext uri="{FF2B5EF4-FFF2-40B4-BE49-F238E27FC236}">
                <a16:creationId xmlns:a16="http://schemas.microsoft.com/office/drawing/2014/main" id="{C9E9F3D0-D1FE-2176-5DBA-AACD19C7F4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1E4F36-D536-4E0A-A7DD-CBFCFBC3B85E}" type="slidenum">
              <a:rPr lang="it-CH" altLang="en-US" smtClean="0"/>
              <a:pPr>
                <a:spcBef>
                  <a:spcPct val="0"/>
                </a:spcBef>
              </a:pPr>
              <a:t>150</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75241613-6029-126D-A9F7-4BEAFC6DC3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AF3F4E-FEEF-40C5-8DCE-F0D419D704DA}" type="slidenum">
              <a:rPr lang="it-IT" altLang="en-US" smtClean="0">
                <a:solidFill>
                  <a:srgbClr val="000000"/>
                </a:solidFill>
              </a:rPr>
              <a:pPr>
                <a:spcBef>
                  <a:spcPct val="0"/>
                </a:spcBef>
              </a:pPr>
              <a:t>151</a:t>
            </a:fld>
            <a:endParaRPr lang="it-IT" altLang="en-US">
              <a:solidFill>
                <a:srgbClr val="000000"/>
              </a:solidFill>
            </a:endParaRPr>
          </a:p>
        </p:txBody>
      </p:sp>
      <p:sp>
        <p:nvSpPr>
          <p:cNvPr id="524291" name="Rectangle 2">
            <a:extLst>
              <a:ext uri="{FF2B5EF4-FFF2-40B4-BE49-F238E27FC236}">
                <a16:creationId xmlns:a16="http://schemas.microsoft.com/office/drawing/2014/main" id="{77CB987F-F536-2F83-8285-056059B113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2" name="Rectangle 3">
            <a:extLst>
              <a:ext uri="{FF2B5EF4-FFF2-40B4-BE49-F238E27FC236}">
                <a16:creationId xmlns:a16="http://schemas.microsoft.com/office/drawing/2014/main" id="{55FD7F90-33E7-226A-042F-5514199111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Dismissed workers and unemployed people protest. Their existence is threatened.</a:t>
            </a:r>
          </a:p>
          <a:p>
            <a:pPr eaLnBrk="1" hangingPunct="1">
              <a:spcBef>
                <a:spcPct val="0"/>
              </a:spcBef>
            </a:pPr>
            <a:endParaRPr lang="en-US" altLang="it-CH"/>
          </a:p>
          <a:p>
            <a:pPr eaLnBrk="1" hangingPunct="1">
              <a:spcBef>
                <a:spcPct val="0"/>
              </a:spcBef>
            </a:pPr>
            <a:r>
              <a:rPr lang="it-IT" altLang="it-CH">
                <a:solidFill>
                  <a:srgbClr val="000000"/>
                </a:solidFill>
              </a:rPr>
              <a:t>http://www.nidirect.gov.uk/unfair-dismissal</a:t>
            </a:r>
          </a:p>
          <a:p>
            <a:pPr eaLnBrk="1" hangingPunct="1">
              <a:spcBef>
                <a:spcPct val="0"/>
              </a:spcBef>
            </a:pPr>
            <a:r>
              <a:rPr lang="it-IT" altLang="it-CH">
                <a:solidFill>
                  <a:srgbClr val="000000"/>
                </a:solidFill>
              </a:rPr>
              <a:t>https://en.wikipedia.org/wiki/2011_Wisconsin_protests#Protests</a:t>
            </a:r>
          </a:p>
          <a:p>
            <a:pPr eaLnBrk="1" hangingPunct="1">
              <a:spcBef>
                <a:spcPct val="0"/>
              </a:spcBef>
            </a:pPr>
            <a:endParaRPr lang="en-US" altLang="it-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immagine diapositiva 1">
            <a:extLst>
              <a:ext uri="{FF2B5EF4-FFF2-40B4-BE49-F238E27FC236}">
                <a16:creationId xmlns:a16="http://schemas.microsoft.com/office/drawing/2014/main" id="{EDE34906-85AF-87C2-7D1A-FE8EB3326C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Segnaposto note 2">
            <a:extLst>
              <a:ext uri="{FF2B5EF4-FFF2-40B4-BE49-F238E27FC236}">
                <a16:creationId xmlns:a16="http://schemas.microsoft.com/office/drawing/2014/main" id="{084F8D00-F5D0-7291-79A0-4B86A0FDD1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7812" name="Segnaposto numero diapositiva 3">
            <a:extLst>
              <a:ext uri="{FF2B5EF4-FFF2-40B4-BE49-F238E27FC236}">
                <a16:creationId xmlns:a16="http://schemas.microsoft.com/office/drawing/2014/main" id="{600F9884-406E-7DC4-3890-F8D96DE294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2ECECD-2226-4BCE-9999-08C7B6CCB860}" type="slidenum">
              <a:rPr lang="it-CH" altLang="en-US" smtClean="0">
                <a:latin typeface="Calibri" panose="020F0502020204030204" pitchFamily="34" charset="0"/>
              </a:rPr>
              <a:pPr/>
              <a:t>15</a:t>
            </a:fld>
            <a:endParaRPr lang="it-CH" altLang="en-US">
              <a:latin typeface="Calibri" panose="020F050202020403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egnaposto immagine diapositiva 1">
            <a:extLst>
              <a:ext uri="{FF2B5EF4-FFF2-40B4-BE49-F238E27FC236}">
                <a16:creationId xmlns:a16="http://schemas.microsoft.com/office/drawing/2014/main" id="{A6C1053F-8224-3B22-AC4E-21261038FA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Segnaposto note 2">
            <a:extLst>
              <a:ext uri="{FF2B5EF4-FFF2-40B4-BE49-F238E27FC236}">
                <a16:creationId xmlns:a16="http://schemas.microsoft.com/office/drawing/2014/main" id="{396BD781-A24A-14B6-4C57-305F82E92A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http://www.rsi.ch/news/ticino-e-grigioni-e-insubria/cronaca/Le-Officine-nella-storia-da-sei-anni-400773.html</a:t>
            </a:r>
          </a:p>
          <a:p>
            <a:endParaRPr lang="it-CH" altLang="it-CH">
              <a:solidFill>
                <a:srgbClr val="000000"/>
              </a:solidFill>
            </a:endParaRPr>
          </a:p>
          <a:p>
            <a:r>
              <a:rPr lang="it-CH" altLang="it-CH">
                <a:solidFill>
                  <a:srgbClr val="000000"/>
                </a:solidFill>
              </a:rPr>
              <a:t>But </a:t>
            </a:r>
            <a:r>
              <a:rPr lang="en-US" altLang="it-CH">
                <a:solidFill>
                  <a:srgbClr val="000000"/>
                </a:solidFill>
              </a:rPr>
              <a:t>after ten years, helped by the State, the director Maier won and the workers were forced to accept a strong reduction in jobs.</a:t>
            </a:r>
            <a:endParaRPr lang="it-CH" altLang="it-CH"/>
          </a:p>
        </p:txBody>
      </p:sp>
      <p:sp>
        <p:nvSpPr>
          <p:cNvPr id="526340" name="Segnaposto numero diapositiva 3">
            <a:extLst>
              <a:ext uri="{FF2B5EF4-FFF2-40B4-BE49-F238E27FC236}">
                <a16:creationId xmlns:a16="http://schemas.microsoft.com/office/drawing/2014/main" id="{A900C361-9370-1976-0784-7572057CE3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DBBFF3-3252-440B-8045-84EFE2CE94E5}" type="slidenum">
              <a:rPr lang="it-CH" altLang="en-US" smtClean="0"/>
              <a:pPr>
                <a:spcBef>
                  <a:spcPct val="0"/>
                </a:spcBef>
              </a:pPr>
              <a:t>152</a:t>
            </a:fld>
            <a:endParaRPr lang="it-CH"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egnaposto immagine diapositiva 1">
            <a:extLst>
              <a:ext uri="{FF2B5EF4-FFF2-40B4-BE49-F238E27FC236}">
                <a16:creationId xmlns:a16="http://schemas.microsoft.com/office/drawing/2014/main" id="{948F587A-F2EE-E7C9-9A7B-A8DA7D1C44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Segnaposto note 2">
            <a:extLst>
              <a:ext uri="{FF2B5EF4-FFF2-40B4-BE49-F238E27FC236}">
                <a16:creationId xmlns:a16="http://schemas.microsoft.com/office/drawing/2014/main" id="{D57A4DB2-4D73-4322-8A44-02D80F1108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 occupy the unemployeds the US government devised the method to dig a trench to a team of workers and then close it by another team. An unnecessary work but allowed to pay wages, which in turn allowed the unemployeds and their families to survive.</a:t>
            </a:r>
            <a:br>
              <a:rPr lang="en-US" altLang="it-CH"/>
            </a:br>
            <a:r>
              <a:rPr lang="en-US" altLang="it-CH"/>
              <a:t>Only later was it realized that it was more efficient to deliver the money directly to the unemployeds (unemployment benefits) without forcing them to perform humiliating unnecessary work which took advantage of the only manufacturers of equipment for excavation.</a:t>
            </a:r>
            <a:br>
              <a:rPr lang="en-US" altLang="it-CH"/>
            </a:br>
            <a:br>
              <a:rPr lang="en-US" altLang="it-CH"/>
            </a:br>
            <a:r>
              <a:rPr lang="en-US" altLang="it-CH"/>
              <a:t>In Nazi Germany, the unemployed were employed to build highways and other public infrastructures.</a:t>
            </a:r>
          </a:p>
          <a:p>
            <a:endParaRPr lang="en-US" altLang="it-CH"/>
          </a:p>
          <a:p>
            <a:pPr eaLnBrk="1" hangingPunct="1">
              <a:spcBef>
                <a:spcPct val="0"/>
              </a:spcBef>
            </a:pPr>
            <a:r>
              <a:rPr lang="it-IT" altLang="it-CH">
                <a:solidFill>
                  <a:srgbClr val="000000"/>
                </a:solidFill>
              </a:rPr>
              <a:t>https://en.wikipedia.org/wiki/Great_depression</a:t>
            </a:r>
          </a:p>
          <a:p>
            <a:endParaRPr lang="it-CH" altLang="it-CH"/>
          </a:p>
        </p:txBody>
      </p:sp>
      <p:sp>
        <p:nvSpPr>
          <p:cNvPr id="528388" name="Segnaposto numero diapositiva 3">
            <a:extLst>
              <a:ext uri="{FF2B5EF4-FFF2-40B4-BE49-F238E27FC236}">
                <a16:creationId xmlns:a16="http://schemas.microsoft.com/office/drawing/2014/main" id="{BD70CEAC-08E9-D06F-1395-33A4269353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A5D6BB-F116-4880-B44E-B0A757FD375C}" type="slidenum">
              <a:rPr lang="it-CH" altLang="en-US" smtClean="0"/>
              <a:pPr>
                <a:spcBef>
                  <a:spcPct val="0"/>
                </a:spcBef>
              </a:pPr>
              <a:t>153</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a:extLst>
              <a:ext uri="{FF2B5EF4-FFF2-40B4-BE49-F238E27FC236}">
                <a16:creationId xmlns:a16="http://schemas.microsoft.com/office/drawing/2014/main" id="{2DA4EEA4-3B5A-B46C-8FA7-F8E658C9BE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A221C8-05E8-4082-8641-AB878A1B835E}" type="slidenum">
              <a:rPr lang="it-IT" altLang="en-US" smtClean="0">
                <a:solidFill>
                  <a:srgbClr val="000000"/>
                </a:solidFill>
              </a:rPr>
              <a:pPr>
                <a:spcBef>
                  <a:spcPct val="0"/>
                </a:spcBef>
              </a:pPr>
              <a:t>154</a:t>
            </a:fld>
            <a:endParaRPr lang="it-IT" altLang="en-US">
              <a:solidFill>
                <a:srgbClr val="000000"/>
              </a:solidFill>
            </a:endParaRPr>
          </a:p>
        </p:txBody>
      </p:sp>
      <p:sp>
        <p:nvSpPr>
          <p:cNvPr id="530435" name="Rectangle 2">
            <a:extLst>
              <a:ext uri="{FF2B5EF4-FFF2-40B4-BE49-F238E27FC236}">
                <a16:creationId xmlns:a16="http://schemas.microsoft.com/office/drawing/2014/main" id="{AF1963F5-9E59-5886-1005-E159839743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6" name="Rectangle 3">
            <a:extLst>
              <a:ext uri="{FF2B5EF4-FFF2-40B4-BE49-F238E27FC236}">
                <a16:creationId xmlns:a16="http://schemas.microsoft.com/office/drawing/2014/main" id="{BE00233B-A157-2ED8-C692-CE90978232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multitude of unemployed people (the losers) demand a work, some food, a home…</a:t>
            </a:r>
          </a:p>
          <a:p>
            <a:pPr eaLnBrk="1" hangingPunct="1">
              <a:spcBef>
                <a:spcPct val="0"/>
              </a:spcBef>
            </a:pPr>
            <a:endParaRPr lang="en-US" altLang="it-CH"/>
          </a:p>
          <a:p>
            <a:pPr eaLnBrk="1" hangingPunct="1">
              <a:spcBef>
                <a:spcPct val="0"/>
              </a:spcBef>
            </a:pPr>
            <a:r>
              <a:rPr lang="en-US" altLang="it-CH"/>
              <a:t>https://www.youtube.com/watch?v=cEuxFg6h3sk</a:t>
            </a:r>
          </a:p>
          <a:p>
            <a:pPr eaLnBrk="1" hangingPunct="1">
              <a:spcBef>
                <a:spcPct val="0"/>
              </a:spcBef>
            </a:pPr>
            <a:r>
              <a:rPr lang="en-US" altLang="it-CH"/>
              <a:t>https://www.youtube.com/watch?v=KAh6l2ja3vE</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a:extLst>
              <a:ext uri="{FF2B5EF4-FFF2-40B4-BE49-F238E27FC236}">
                <a16:creationId xmlns:a16="http://schemas.microsoft.com/office/drawing/2014/main" id="{7900EEEA-CE69-5CF5-3BAF-98443A1B45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C6F86E-E6D1-4A73-B80D-0DA3B757B767}" type="slidenum">
              <a:rPr lang="it-IT" altLang="en-US" smtClean="0">
                <a:solidFill>
                  <a:srgbClr val="000000"/>
                </a:solidFill>
              </a:rPr>
              <a:pPr>
                <a:spcBef>
                  <a:spcPct val="0"/>
                </a:spcBef>
              </a:pPr>
              <a:t>155</a:t>
            </a:fld>
            <a:endParaRPr lang="it-IT" altLang="en-US">
              <a:solidFill>
                <a:srgbClr val="000000"/>
              </a:solidFill>
            </a:endParaRPr>
          </a:p>
        </p:txBody>
      </p:sp>
      <p:sp>
        <p:nvSpPr>
          <p:cNvPr id="532483" name="Rectangle 2">
            <a:extLst>
              <a:ext uri="{FF2B5EF4-FFF2-40B4-BE49-F238E27FC236}">
                <a16:creationId xmlns:a16="http://schemas.microsoft.com/office/drawing/2014/main" id="{1421A47B-651D-1C29-EE3B-89407781C6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4" name="Rectangle 3">
            <a:extLst>
              <a:ext uri="{FF2B5EF4-FFF2-40B4-BE49-F238E27FC236}">
                <a16:creationId xmlns:a16="http://schemas.microsoft.com/office/drawing/2014/main" id="{FD36AD8E-33C4-7BFF-BBBC-874DACA80F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Just to produce and earn more, capitalists have no respect for the environment</a:t>
            </a:r>
          </a:p>
          <a:p>
            <a:pPr eaLnBrk="1" hangingPunct="1">
              <a:spcBef>
                <a:spcPct val="0"/>
              </a:spcBef>
            </a:pPr>
            <a:endParaRPr lang="en-US" altLang="it-CH"/>
          </a:p>
          <a:p>
            <a:pPr eaLnBrk="1" hangingPunct="1">
              <a:spcBef>
                <a:spcPct val="0"/>
              </a:spcBef>
            </a:pPr>
            <a:r>
              <a:rPr lang="it-IT" altLang="it-CH">
                <a:solidFill>
                  <a:srgbClr val="000000"/>
                </a:solidFill>
              </a:rPr>
              <a:t>https://en.wikipedia.org/wiki/Natural_environment</a:t>
            </a:r>
          </a:p>
          <a:p>
            <a:pPr eaLnBrk="1" hangingPunct="1">
              <a:spcBef>
                <a:spcPct val="0"/>
              </a:spcBef>
            </a:pPr>
            <a:r>
              <a:rPr lang="it-IT" altLang="it-CH">
                <a:solidFill>
                  <a:srgbClr val="000000"/>
                </a:solidFill>
              </a:rPr>
              <a:t>https://en.wikipedia.org/wiki/Air_pollution</a:t>
            </a:r>
          </a:p>
          <a:p>
            <a:pPr eaLnBrk="1" hangingPunct="1">
              <a:spcBef>
                <a:spcPct val="0"/>
              </a:spcBef>
            </a:pPr>
            <a:endParaRPr lang="it-IT" altLang="it-CH"/>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78F963D9-BBCB-D71B-7CF9-3C3B7F2B92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DAAF23-3E0B-4328-B7BE-7310A0C25848}" type="slidenum">
              <a:rPr lang="it-IT" altLang="en-US" smtClean="0">
                <a:solidFill>
                  <a:srgbClr val="000000"/>
                </a:solidFill>
              </a:rPr>
              <a:pPr>
                <a:spcBef>
                  <a:spcPct val="0"/>
                </a:spcBef>
              </a:pPr>
              <a:t>156</a:t>
            </a:fld>
            <a:endParaRPr lang="it-IT" altLang="en-US">
              <a:solidFill>
                <a:srgbClr val="000000"/>
              </a:solidFill>
            </a:endParaRPr>
          </a:p>
        </p:txBody>
      </p:sp>
      <p:sp>
        <p:nvSpPr>
          <p:cNvPr id="534531" name="Rectangle 2">
            <a:extLst>
              <a:ext uri="{FF2B5EF4-FFF2-40B4-BE49-F238E27FC236}">
                <a16:creationId xmlns:a16="http://schemas.microsoft.com/office/drawing/2014/main" id="{BB68DA8C-5F5A-4187-4B75-F766C61F35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2" name="Rectangle 3">
            <a:extLst>
              <a:ext uri="{FF2B5EF4-FFF2-40B4-BE49-F238E27FC236}">
                <a16:creationId xmlns:a16="http://schemas.microsoft.com/office/drawing/2014/main" id="{0A057651-C08B-1C65-F4C0-45F0DDC481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traces of capitalism and consumer society</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28048AC6-61C5-BF41-9285-AE251A7AFC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8C62B8-6185-4569-98FC-6B3B7FBCB2A8}" type="slidenum">
              <a:rPr lang="it-IT" altLang="en-US" smtClean="0">
                <a:solidFill>
                  <a:srgbClr val="000000"/>
                </a:solidFill>
              </a:rPr>
              <a:pPr>
                <a:spcBef>
                  <a:spcPct val="0"/>
                </a:spcBef>
              </a:pPr>
              <a:t>157</a:t>
            </a:fld>
            <a:endParaRPr lang="it-IT" altLang="en-US">
              <a:solidFill>
                <a:srgbClr val="000000"/>
              </a:solidFill>
            </a:endParaRPr>
          </a:p>
        </p:txBody>
      </p:sp>
      <p:sp>
        <p:nvSpPr>
          <p:cNvPr id="536579" name="Rectangle 2">
            <a:extLst>
              <a:ext uri="{FF2B5EF4-FFF2-40B4-BE49-F238E27FC236}">
                <a16:creationId xmlns:a16="http://schemas.microsoft.com/office/drawing/2014/main" id="{963F5B0E-7D6A-69A2-F2FE-C96D141ABB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80" name="Rectangle 3">
            <a:extLst>
              <a:ext uri="{FF2B5EF4-FFF2-40B4-BE49-F238E27FC236}">
                <a16:creationId xmlns:a16="http://schemas.microsoft.com/office/drawing/2014/main" id="{DE6FFF8C-56A8-A07A-E9C0-2DAB4A102F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Traces of wild consumption of goods</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a:extLst>
              <a:ext uri="{FF2B5EF4-FFF2-40B4-BE49-F238E27FC236}">
                <a16:creationId xmlns:a16="http://schemas.microsoft.com/office/drawing/2014/main" id="{876DEF07-8747-2820-811B-D9B25439F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799A41-4486-42AF-9A66-09520CDE3124}" type="slidenum">
              <a:rPr lang="it-IT" altLang="en-US" smtClean="0">
                <a:solidFill>
                  <a:srgbClr val="000000"/>
                </a:solidFill>
              </a:rPr>
              <a:pPr>
                <a:spcBef>
                  <a:spcPct val="0"/>
                </a:spcBef>
              </a:pPr>
              <a:t>158</a:t>
            </a:fld>
            <a:endParaRPr lang="it-IT" altLang="en-US">
              <a:solidFill>
                <a:srgbClr val="000000"/>
              </a:solidFill>
            </a:endParaRPr>
          </a:p>
        </p:txBody>
      </p:sp>
      <p:sp>
        <p:nvSpPr>
          <p:cNvPr id="538627" name="Rectangle 2">
            <a:extLst>
              <a:ext uri="{FF2B5EF4-FFF2-40B4-BE49-F238E27FC236}">
                <a16:creationId xmlns:a16="http://schemas.microsoft.com/office/drawing/2014/main" id="{AC793453-F4F9-1DAE-6630-B9E5F0E81D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8" name="Rectangle 3">
            <a:extLst>
              <a:ext uri="{FF2B5EF4-FFF2-40B4-BE49-F238E27FC236}">
                <a16:creationId xmlns:a16="http://schemas.microsoft.com/office/drawing/2014/main" id="{9ACEF648-AAB3-3335-E7A7-F28174C3B0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What is left after consumption</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a:extLst>
              <a:ext uri="{FF2B5EF4-FFF2-40B4-BE49-F238E27FC236}">
                <a16:creationId xmlns:a16="http://schemas.microsoft.com/office/drawing/2014/main" id="{6CCF2367-E4E1-155D-8045-65E7D49387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28DA21-42E5-461E-856F-DEE093F3EDFE}" type="slidenum">
              <a:rPr lang="it-IT" altLang="en-US" smtClean="0">
                <a:solidFill>
                  <a:srgbClr val="000000"/>
                </a:solidFill>
              </a:rPr>
              <a:pPr>
                <a:spcBef>
                  <a:spcPct val="0"/>
                </a:spcBef>
              </a:pPr>
              <a:t>159</a:t>
            </a:fld>
            <a:endParaRPr lang="it-IT" altLang="en-US">
              <a:solidFill>
                <a:srgbClr val="000000"/>
              </a:solidFill>
            </a:endParaRPr>
          </a:p>
        </p:txBody>
      </p:sp>
      <p:sp>
        <p:nvSpPr>
          <p:cNvPr id="540675" name="Rectangle 2">
            <a:extLst>
              <a:ext uri="{FF2B5EF4-FFF2-40B4-BE49-F238E27FC236}">
                <a16:creationId xmlns:a16="http://schemas.microsoft.com/office/drawing/2014/main" id="{C47070CB-0C96-AD05-7020-3BAEA47F6B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6" name="Rectangle 3">
            <a:extLst>
              <a:ext uri="{FF2B5EF4-FFF2-40B4-BE49-F238E27FC236}">
                <a16:creationId xmlns:a16="http://schemas.microsoft.com/office/drawing/2014/main" id="{B75691E5-59B6-2941-4871-D12F5E7E30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final product of our economic system.</a:t>
            </a:r>
          </a:p>
          <a:p>
            <a:pPr eaLnBrk="1" hangingPunct="1">
              <a:spcBef>
                <a:spcPct val="0"/>
              </a:spcBef>
            </a:pPr>
            <a:endParaRPr lang="en-US" altLang="it-CH"/>
          </a:p>
          <a:p>
            <a:pPr eaLnBrk="1" hangingPunct="1">
              <a:spcBef>
                <a:spcPct val="0"/>
              </a:spcBef>
            </a:pPr>
            <a:r>
              <a:rPr lang="en-US" altLang="it-CH"/>
              <a:t>https://en.wikipedia.org/wiki/Waste</a:t>
            </a:r>
          </a:p>
          <a:p>
            <a:pPr eaLnBrk="1" hangingPunct="1">
              <a:spcBef>
                <a:spcPct val="0"/>
              </a:spcBef>
            </a:pPr>
            <a:r>
              <a:rPr lang="en-US" altLang="it-CH"/>
              <a:t>http://www.trashedfilm.com/</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6142161E-BE7E-4D2E-CC4C-91D3EFFEC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530771-F64D-4196-818A-AAEA227DA314}" type="slidenum">
              <a:rPr lang="it-IT" altLang="en-US" smtClean="0">
                <a:solidFill>
                  <a:srgbClr val="000000"/>
                </a:solidFill>
                <a:latin typeface="Arial" panose="020B0604020202020204" pitchFamily="34" charset="0"/>
              </a:rPr>
              <a:pPr>
                <a:spcBef>
                  <a:spcPct val="0"/>
                </a:spcBef>
              </a:pPr>
              <a:t>160</a:t>
            </a:fld>
            <a:endParaRPr lang="it-IT" altLang="en-US">
              <a:solidFill>
                <a:srgbClr val="000000"/>
              </a:solidFill>
              <a:latin typeface="Arial" panose="020B0604020202020204" pitchFamily="34" charset="0"/>
            </a:endParaRPr>
          </a:p>
        </p:txBody>
      </p:sp>
      <p:sp>
        <p:nvSpPr>
          <p:cNvPr id="542723" name="Rectangle 2">
            <a:extLst>
              <a:ext uri="{FF2B5EF4-FFF2-40B4-BE49-F238E27FC236}">
                <a16:creationId xmlns:a16="http://schemas.microsoft.com/office/drawing/2014/main" id="{F4351B5F-3F56-0A5E-F752-BEDCC8948F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4" name="Rectangle 3">
            <a:extLst>
              <a:ext uri="{FF2B5EF4-FFF2-40B4-BE49-F238E27FC236}">
                <a16:creationId xmlns:a16="http://schemas.microsoft.com/office/drawing/2014/main" id="{03F2B49C-BF4D-0719-6C18-3933B8DE5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future of our economic system</a:t>
            </a:r>
            <a:r>
              <a:rPr lang="fr-CH" altLang="it-CH"/>
              <a:t>….</a:t>
            </a:r>
          </a:p>
          <a:p>
            <a:pPr eaLnBrk="1" hangingPunct="1">
              <a:spcBef>
                <a:spcPct val="0"/>
              </a:spcBef>
            </a:pPr>
            <a:endParaRPr lang="fr-CH" altLang="it-CH"/>
          </a:p>
          <a:p>
            <a:pPr eaLnBrk="1" hangingPunct="1">
              <a:spcBef>
                <a:spcPct val="0"/>
              </a:spcBef>
            </a:pPr>
            <a:r>
              <a:rPr lang="it-IT" altLang="it-CH">
                <a:solidFill>
                  <a:srgbClr val="000000"/>
                </a:solidFill>
              </a:rPr>
              <a:t>https://en.wikipedia.org/wiki/Exxon_Valdez_oil_spill</a:t>
            </a:r>
          </a:p>
          <a:p>
            <a:pPr eaLnBrk="1" hangingPunct="1">
              <a:spcBef>
                <a:spcPct val="0"/>
              </a:spcBef>
            </a:pPr>
            <a:r>
              <a:rPr lang="it-IT" altLang="it-CH">
                <a:solidFill>
                  <a:srgbClr val="000000"/>
                </a:solidFill>
              </a:rPr>
              <a:t>https://en.wikipedia.org/wiki/Amoco_Cadiz_oil_spill</a:t>
            </a:r>
          </a:p>
          <a:p>
            <a:pPr eaLnBrk="1" hangingPunct="1">
              <a:spcBef>
                <a:spcPct val="0"/>
              </a:spcBef>
            </a:pPr>
            <a:r>
              <a:rPr lang="it-IT" altLang="it-CH">
                <a:solidFill>
                  <a:srgbClr val="000000"/>
                </a:solidFill>
              </a:rPr>
              <a:t>https://en.wikipedia.org/wiki/Chernobyl_disaster</a:t>
            </a:r>
          </a:p>
          <a:p>
            <a:pPr eaLnBrk="1" hangingPunct="1">
              <a:spcBef>
                <a:spcPct val="0"/>
              </a:spcBef>
            </a:pPr>
            <a:r>
              <a:rPr lang="it-IT" altLang="it-CH">
                <a:solidFill>
                  <a:srgbClr val="000000"/>
                </a:solidFill>
              </a:rPr>
              <a:t>https://en.wikipedia.org/wiki/Fukushima_Daiichi_nuclear_disaster</a:t>
            </a:r>
          </a:p>
          <a:p>
            <a:pPr eaLnBrk="1" hangingPunct="1">
              <a:spcBef>
                <a:spcPct val="0"/>
              </a:spcBef>
            </a:pPr>
            <a:r>
              <a:rPr lang="it-IT" altLang="it-CH">
                <a:solidFill>
                  <a:srgbClr val="000000"/>
                </a:solidFill>
              </a:rPr>
              <a:t>https://en.wikipedia.org/wiki/Deepwater_Horizon_oil_spill</a:t>
            </a:r>
          </a:p>
          <a:p>
            <a:pPr eaLnBrk="1" hangingPunct="1">
              <a:spcBef>
                <a:spcPct val="0"/>
              </a:spcBef>
            </a:pPr>
            <a:endParaRPr lang="it-IT" altLang="it-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egnaposto immagine diapositiva 1">
            <a:extLst>
              <a:ext uri="{FF2B5EF4-FFF2-40B4-BE49-F238E27FC236}">
                <a16:creationId xmlns:a16="http://schemas.microsoft.com/office/drawing/2014/main" id="{F4B286D0-B87C-3DA7-23E5-8F8E422E49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Segnaposto note 2">
            <a:extLst>
              <a:ext uri="{FF2B5EF4-FFF2-40B4-BE49-F238E27FC236}">
                <a16:creationId xmlns:a16="http://schemas.microsoft.com/office/drawing/2014/main" id="{F5995E99-105F-93C5-D6AA-2A110ACB48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4772" name="Segnaposto numero diapositiva 3">
            <a:extLst>
              <a:ext uri="{FF2B5EF4-FFF2-40B4-BE49-F238E27FC236}">
                <a16:creationId xmlns:a16="http://schemas.microsoft.com/office/drawing/2014/main" id="{28010A83-3BB9-6BD3-AB15-295CDDCB01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5C62BE-959C-4DB0-B47A-F0EB2FF5FA5B}" type="slidenum">
              <a:rPr lang="it-CH" altLang="en-US" smtClean="0"/>
              <a:pPr>
                <a:spcBef>
                  <a:spcPct val="0"/>
                </a:spcBef>
              </a:pPr>
              <a:t>161</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5DD068D5-EA4A-94B5-5365-D7D699222C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371321-9E7E-47C3-A4E2-2CFF6A8E2A99}" type="slidenum">
              <a:rPr lang="it-IT" altLang="en-US" smtClean="0">
                <a:solidFill>
                  <a:srgbClr val="000000"/>
                </a:solidFill>
              </a:rPr>
              <a:pPr>
                <a:spcBef>
                  <a:spcPct val="0"/>
                </a:spcBef>
              </a:pPr>
              <a:t>16</a:t>
            </a:fld>
            <a:endParaRPr lang="it-IT" altLang="en-US">
              <a:solidFill>
                <a:srgbClr val="000000"/>
              </a:solidFill>
            </a:endParaRPr>
          </a:p>
        </p:txBody>
      </p:sp>
      <p:sp>
        <p:nvSpPr>
          <p:cNvPr id="249859" name="Rectangle 2">
            <a:extLst>
              <a:ext uri="{FF2B5EF4-FFF2-40B4-BE49-F238E27FC236}">
                <a16:creationId xmlns:a16="http://schemas.microsoft.com/office/drawing/2014/main" id="{FD62F376-A267-0598-0D98-9642F469FF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60" name="Rectangle 3">
            <a:extLst>
              <a:ext uri="{FF2B5EF4-FFF2-40B4-BE49-F238E27FC236}">
                <a16:creationId xmlns:a16="http://schemas.microsoft.com/office/drawing/2014/main" id="{809517F6-DC0C-2E11-5D8D-932065CC38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Silk spinning industrial plant of the early industrial revolution.</a:t>
            </a:r>
          </a:p>
          <a:p>
            <a:pPr eaLnBrk="1" hangingPunct="1">
              <a:spcBef>
                <a:spcPct val="0"/>
              </a:spcBef>
            </a:pPr>
            <a:r>
              <a:rPr lang="en-US" altLang="it-CH"/>
              <a:t>Workers spun the thread of the silkworm. Women and children also worked there for 12-14 hours a day  6 days a week.</a:t>
            </a:r>
          </a:p>
          <a:p>
            <a:pPr eaLnBrk="1" hangingPunct="1">
              <a:spcBef>
                <a:spcPct val="0"/>
              </a:spcBef>
            </a:pPr>
            <a:r>
              <a:rPr lang="en-US" altLang="it-CH"/>
              <a:t>For the first time hundreds of people (men and women, in this drawing there is also a child working) are together (in the factory for work) and discover that they have the same problems (fatigue, health, dirt, work time) and have the same interest (receiving the highest salary possible and work as little as possible). They see every day and personally the social difference between workers and the owner and his family. Workers become conscious that they belong to the proletarian class.</a:t>
            </a:r>
          </a:p>
          <a:p>
            <a:pPr eaLnBrk="1" hangingPunct="1">
              <a:spcBef>
                <a:spcPct val="0"/>
              </a:spcBef>
            </a:pPr>
            <a:r>
              <a:rPr lang="en-US" altLang="it-CH"/>
              <a:t>For the owner it is clear that his interest is to employ workers (men, women and children) as long as possible with the lowest salary possible.</a:t>
            </a:r>
          </a:p>
          <a:p>
            <a:pPr eaLnBrk="1" hangingPunct="1">
              <a:spcBef>
                <a:spcPct val="0"/>
              </a:spcBef>
            </a:pPr>
            <a:r>
              <a:rPr lang="en-US" altLang="it-CH"/>
              <a:t>The social conflict is inevitable.</a:t>
            </a:r>
          </a:p>
          <a:p>
            <a:pPr eaLnBrk="1" hangingPunct="1">
              <a:spcBef>
                <a:spcPct val="0"/>
              </a:spcBef>
            </a:pPr>
            <a:r>
              <a:rPr lang="en-US" altLang="it-CH"/>
              <a:t>The concentration of the workforce in a few large production units allow the owner to control better the workers and authorities to control the proletariat.</a:t>
            </a:r>
          </a:p>
          <a:p>
            <a:pPr eaLnBrk="1" hangingPunct="1">
              <a:spcBef>
                <a:spcPct val="0"/>
              </a:spcBef>
            </a:pPr>
            <a:endParaRPr lang="en-US" altLang="it-CH"/>
          </a:p>
          <a:p>
            <a:pPr eaLnBrk="1" hangingPunct="1">
              <a:spcBef>
                <a:spcPct val="0"/>
              </a:spcBef>
            </a:pPr>
            <a:r>
              <a:rPr lang="en-US" altLang="it-CH"/>
              <a:t>Image: Note that the working ladies are sitting on a stool without back, have to work sideways in turn, have to dip their hands in hot water, the room is not heated and probably exposed to the airflow, the floor is cold, there are guards that do not allow breaks, there is no work clothes or protection, there is no artificial lighting so probably the workday lasted from dawn until sunset.</a:t>
            </a:r>
          </a:p>
          <a:p>
            <a:pPr eaLnBrk="1" hangingPunct="1">
              <a:spcBef>
                <a:spcPct val="0"/>
              </a:spcBef>
            </a:pPr>
            <a:endParaRPr lang="en-US" altLang="it-CH"/>
          </a:p>
          <a:p>
            <a:pPr eaLnBrk="1" hangingPunct="1">
              <a:spcBef>
                <a:spcPct val="0"/>
              </a:spcBef>
            </a:pPr>
            <a:r>
              <a:rPr lang="en-US" altLang="it-CH"/>
              <a:t>http://en.wikipedia.org/wiki/Silk_industry_of_Cheshire#Silk_spinning</a:t>
            </a:r>
          </a:p>
          <a:p>
            <a:pPr eaLnBrk="1" hangingPunct="1">
              <a:spcBef>
                <a:spcPct val="0"/>
              </a:spcBef>
            </a:pPr>
            <a:r>
              <a:rPr lang="en-US" altLang="it-CH"/>
              <a:t>https://fr.wikipedia.org/wiki/Manufacture</a:t>
            </a:r>
          </a:p>
          <a:p>
            <a:pPr eaLnBrk="1" hangingPunct="1">
              <a:spcBef>
                <a:spcPct val="0"/>
              </a:spcBef>
            </a:pPr>
            <a:endParaRPr lang="en-US" altLang="it-CH"/>
          </a:p>
          <a:p>
            <a:pPr eaLnBrk="1" hangingPunct="1">
              <a:spcBef>
                <a:spcPct val="0"/>
              </a:spcBef>
            </a:pPr>
            <a:r>
              <a:rPr lang="en-US" altLang="it-CH"/>
              <a:t>https://en.wikipedia.org/wiki/Declaration_of_the_Rights_of_Man_and_of_the_Citizen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C0EBA317-5168-689D-7C7A-658A08C99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BC91E1-8D0A-4B62-8818-4C23AD3059E9}" type="slidenum">
              <a:rPr lang="it-IT" altLang="en-US" smtClean="0">
                <a:solidFill>
                  <a:srgbClr val="000000"/>
                </a:solidFill>
              </a:rPr>
              <a:pPr>
                <a:spcBef>
                  <a:spcPct val="0"/>
                </a:spcBef>
              </a:pPr>
              <a:t>162</a:t>
            </a:fld>
            <a:endParaRPr lang="it-IT" altLang="en-US">
              <a:solidFill>
                <a:srgbClr val="000000"/>
              </a:solidFill>
            </a:endParaRPr>
          </a:p>
        </p:txBody>
      </p:sp>
      <p:sp>
        <p:nvSpPr>
          <p:cNvPr id="546819" name="Rectangle 2">
            <a:extLst>
              <a:ext uri="{FF2B5EF4-FFF2-40B4-BE49-F238E27FC236}">
                <a16:creationId xmlns:a16="http://schemas.microsoft.com/office/drawing/2014/main" id="{1ECEA021-8E65-6D7A-4D34-F4609AB1F8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20" name="Rectangle 3">
            <a:extLst>
              <a:ext uri="{FF2B5EF4-FFF2-40B4-BE49-F238E27FC236}">
                <a16:creationId xmlns:a16="http://schemas.microsoft.com/office/drawing/2014/main" id="{BF82ABE4-6FA9-00D9-925B-B0D0FD39AF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solidFill>
                  <a:srgbClr val="000000"/>
                </a:solidFill>
              </a:rPr>
              <a:t>http://en.wikipedia.org/wiki/Paper_recycling</a:t>
            </a:r>
          </a:p>
          <a:p>
            <a:pPr eaLnBrk="1" hangingPunct="1">
              <a:spcBef>
                <a:spcPct val="0"/>
              </a:spcBef>
            </a:pPr>
            <a:r>
              <a:rPr lang="it-IT" altLang="it-CH">
                <a:solidFill>
                  <a:srgbClr val="000000"/>
                </a:solidFill>
              </a:rPr>
              <a:t>http://en.wikipedia.org/wiki/Recycling_of_plastic</a:t>
            </a:r>
          </a:p>
          <a:p>
            <a:pPr eaLnBrk="1" hangingPunct="1">
              <a:spcBef>
                <a:spcPct val="0"/>
              </a:spcBef>
            </a:pPr>
            <a:endParaRPr lang="en-US" altLang="it-CH"/>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a:extLst>
              <a:ext uri="{FF2B5EF4-FFF2-40B4-BE49-F238E27FC236}">
                <a16:creationId xmlns:a16="http://schemas.microsoft.com/office/drawing/2014/main" id="{A02EA800-6DFD-66DB-4588-799FB73D23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8A561F-3D56-4D6C-B48A-80DD74B47CD6}" type="slidenum">
              <a:rPr lang="it-IT" altLang="en-US" smtClean="0">
                <a:solidFill>
                  <a:srgbClr val="000000"/>
                </a:solidFill>
              </a:rPr>
              <a:pPr>
                <a:spcBef>
                  <a:spcPct val="0"/>
                </a:spcBef>
              </a:pPr>
              <a:t>163</a:t>
            </a:fld>
            <a:endParaRPr lang="it-IT" altLang="en-US">
              <a:solidFill>
                <a:srgbClr val="000000"/>
              </a:solidFill>
            </a:endParaRPr>
          </a:p>
        </p:txBody>
      </p:sp>
      <p:sp>
        <p:nvSpPr>
          <p:cNvPr id="548867" name="Rectangle 2">
            <a:extLst>
              <a:ext uri="{FF2B5EF4-FFF2-40B4-BE49-F238E27FC236}">
                <a16:creationId xmlns:a16="http://schemas.microsoft.com/office/drawing/2014/main" id="{E0F7FB85-EC6F-6810-3434-81F8E8DC4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8" name="Rectangle 3">
            <a:extLst>
              <a:ext uri="{FF2B5EF4-FFF2-40B4-BE49-F238E27FC236}">
                <a16:creationId xmlns:a16="http://schemas.microsoft.com/office/drawing/2014/main" id="{717B1CC5-D13D-AE4E-E1C0-D32AE12D77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Often the waste generated by our economic system ends up in the third world</a:t>
            </a:r>
          </a:p>
          <a:p>
            <a:pPr eaLnBrk="1" hangingPunct="1">
              <a:spcBef>
                <a:spcPct val="0"/>
              </a:spcBef>
            </a:pPr>
            <a:endParaRPr lang="en-US" altLang="it-CH"/>
          </a:p>
          <a:p>
            <a:pPr eaLnBrk="1" hangingPunct="1">
              <a:spcBef>
                <a:spcPct val="0"/>
              </a:spcBef>
            </a:pPr>
            <a:r>
              <a:rPr lang="it-IT" altLang="it-CH">
                <a:solidFill>
                  <a:srgbClr val="000000"/>
                </a:solidFill>
              </a:rPr>
              <a:t>http://www.blacksmithinstitute.org/files/FileUpload/files/Additional%20Reports/hidden.pdf</a:t>
            </a:r>
          </a:p>
          <a:p>
            <a:pPr eaLnBrk="1" hangingPunct="1">
              <a:spcBef>
                <a:spcPct val="0"/>
              </a:spcBef>
            </a:pPr>
            <a:endParaRPr lang="en-US" altLang="it-CH"/>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a:extLst>
              <a:ext uri="{FF2B5EF4-FFF2-40B4-BE49-F238E27FC236}">
                <a16:creationId xmlns:a16="http://schemas.microsoft.com/office/drawing/2014/main" id="{104C9168-FFFA-B5FF-4AF6-04E4A9F053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3A0579-1D7F-4D89-9AF5-A2FAFD987735}" type="slidenum">
              <a:rPr lang="it-IT" altLang="en-US" smtClean="0">
                <a:solidFill>
                  <a:srgbClr val="000000"/>
                </a:solidFill>
              </a:rPr>
              <a:pPr>
                <a:spcBef>
                  <a:spcPct val="0"/>
                </a:spcBef>
              </a:pPr>
              <a:t>164</a:t>
            </a:fld>
            <a:endParaRPr lang="it-IT" altLang="en-US">
              <a:solidFill>
                <a:srgbClr val="000000"/>
              </a:solidFill>
            </a:endParaRPr>
          </a:p>
        </p:txBody>
      </p:sp>
      <p:sp>
        <p:nvSpPr>
          <p:cNvPr id="550915" name="Rectangle 2">
            <a:extLst>
              <a:ext uri="{FF2B5EF4-FFF2-40B4-BE49-F238E27FC236}">
                <a16:creationId xmlns:a16="http://schemas.microsoft.com/office/drawing/2014/main" id="{282FDC82-9614-AABF-7DFD-AF86790050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6" name="Rectangle 3">
            <a:extLst>
              <a:ext uri="{FF2B5EF4-FFF2-40B4-BE49-F238E27FC236}">
                <a16:creationId xmlns:a16="http://schemas.microsoft.com/office/drawing/2014/main" id="{8B4A8658-5D06-EBB1-48B4-50801373C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Often the waste generated by our economic system ends up in third world countries.</a:t>
            </a:r>
          </a:p>
          <a:p>
            <a:pPr eaLnBrk="1" hangingPunct="1">
              <a:spcBef>
                <a:spcPct val="0"/>
              </a:spcBef>
            </a:pPr>
            <a:endParaRPr lang="en-US" altLang="it-CH"/>
          </a:p>
          <a:p>
            <a:pPr eaLnBrk="1" hangingPunct="1">
              <a:spcBef>
                <a:spcPct val="0"/>
              </a:spcBef>
            </a:pPr>
            <a:r>
              <a:rPr lang="it-IT" altLang="it-CH">
                <a:solidFill>
                  <a:srgbClr val="000000"/>
                </a:solidFill>
              </a:rPr>
              <a:t>https://en.wikipedia.org/wiki/Pollution</a:t>
            </a:r>
          </a:p>
          <a:p>
            <a:pPr eaLnBrk="1" hangingPunct="1">
              <a:spcBef>
                <a:spcPct val="0"/>
              </a:spcBef>
            </a:pPr>
            <a:r>
              <a:rPr lang="it-IT" altLang="it-CH">
                <a:solidFill>
                  <a:srgbClr val="000000"/>
                </a:solidFill>
              </a:rPr>
              <a:t>http://www.who.int/heli/risks/ehindevcoun/en/</a:t>
            </a:r>
          </a:p>
          <a:p>
            <a:pPr eaLnBrk="1" hangingPunct="1">
              <a:spcBef>
                <a:spcPct val="0"/>
              </a:spcBef>
            </a:pPr>
            <a:r>
              <a:rPr lang="it-IT" altLang="it-CH">
                <a:solidFill>
                  <a:srgbClr val="000000"/>
                </a:solidFill>
              </a:rPr>
              <a:t>https://en.wikipedia.org/wiki/Toxic_Colonialism</a:t>
            </a:r>
          </a:p>
          <a:p>
            <a:pPr eaLnBrk="1" hangingPunct="1">
              <a:spcBef>
                <a:spcPct val="0"/>
              </a:spcBef>
            </a:pPr>
            <a:endParaRPr lang="en-US" altLang="it-CH"/>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a:extLst>
              <a:ext uri="{FF2B5EF4-FFF2-40B4-BE49-F238E27FC236}">
                <a16:creationId xmlns:a16="http://schemas.microsoft.com/office/drawing/2014/main" id="{6DCC9DF6-168D-A576-1CD1-713BA66CE6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C9B952-4E42-40B1-81A9-AA3E034BBA63}" type="slidenum">
              <a:rPr lang="it-IT" altLang="en-US" smtClean="0">
                <a:solidFill>
                  <a:srgbClr val="000000"/>
                </a:solidFill>
              </a:rPr>
              <a:pPr>
                <a:spcBef>
                  <a:spcPct val="0"/>
                </a:spcBef>
              </a:pPr>
              <a:t>165</a:t>
            </a:fld>
            <a:endParaRPr lang="it-IT" altLang="en-US">
              <a:solidFill>
                <a:srgbClr val="000000"/>
              </a:solidFill>
            </a:endParaRPr>
          </a:p>
        </p:txBody>
      </p:sp>
      <p:sp>
        <p:nvSpPr>
          <p:cNvPr id="552963" name="Rectangle 2">
            <a:extLst>
              <a:ext uri="{FF2B5EF4-FFF2-40B4-BE49-F238E27FC236}">
                <a16:creationId xmlns:a16="http://schemas.microsoft.com/office/drawing/2014/main" id="{E9455897-EA8A-BFE7-F949-FC1895CB02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4" name="Rectangle 3">
            <a:extLst>
              <a:ext uri="{FF2B5EF4-FFF2-40B4-BE49-F238E27FC236}">
                <a16:creationId xmlns:a16="http://schemas.microsoft.com/office/drawing/2014/main" id="{64B02A91-B554-FC40-D6BC-1C6A877DA5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future of our economic system ...</a:t>
            </a:r>
          </a:p>
          <a:p>
            <a:pPr eaLnBrk="1" hangingPunct="1">
              <a:spcBef>
                <a:spcPct val="0"/>
              </a:spcBef>
            </a:pPr>
            <a:endParaRPr lang="en-US" altLang="it-CH"/>
          </a:p>
          <a:p>
            <a:pPr eaLnBrk="1" hangingPunct="1">
              <a:spcBef>
                <a:spcPct val="0"/>
              </a:spcBef>
            </a:pPr>
            <a:r>
              <a:rPr lang="it-IT" altLang="it-CH">
                <a:solidFill>
                  <a:srgbClr val="000000"/>
                </a:solidFill>
              </a:rPr>
              <a:t>http://en.wikipedia.org/wiki/Desertification</a:t>
            </a:r>
          </a:p>
          <a:p>
            <a:pPr eaLnBrk="1" hangingPunct="1">
              <a:spcBef>
                <a:spcPct val="0"/>
              </a:spcBef>
            </a:pPr>
            <a:endParaRPr lang="en-US" altLang="it-CH"/>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egnaposto immagine diapositiva 1">
            <a:extLst>
              <a:ext uri="{FF2B5EF4-FFF2-40B4-BE49-F238E27FC236}">
                <a16:creationId xmlns:a16="http://schemas.microsoft.com/office/drawing/2014/main" id="{4CA79B3E-75D0-65A6-C7C5-6DC8E06F24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Segnaposto note 2">
            <a:extLst>
              <a:ext uri="{FF2B5EF4-FFF2-40B4-BE49-F238E27FC236}">
                <a16:creationId xmlns:a16="http://schemas.microsoft.com/office/drawing/2014/main" id="{7B46BC48-3605-5AE0-5B07-C6E16526EF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http://en.wikipedia.org/wiki/Climate_change</a:t>
            </a:r>
          </a:p>
          <a:p>
            <a:r>
              <a:rPr lang="it-CH" altLang="it-CH">
                <a:solidFill>
                  <a:srgbClr val="000000"/>
                </a:solidFill>
              </a:rPr>
              <a:t>http://en.wikipedia.org/wiki/Transition_town</a:t>
            </a:r>
          </a:p>
          <a:p>
            <a:endParaRPr lang="it-CH" altLang="it-CH"/>
          </a:p>
        </p:txBody>
      </p:sp>
      <p:sp>
        <p:nvSpPr>
          <p:cNvPr id="555012" name="Segnaposto numero diapositiva 3">
            <a:extLst>
              <a:ext uri="{FF2B5EF4-FFF2-40B4-BE49-F238E27FC236}">
                <a16:creationId xmlns:a16="http://schemas.microsoft.com/office/drawing/2014/main" id="{EC433150-2C42-AB3D-0756-02C3E06372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DF0FAE-9F33-4F3D-80F8-7FAC2D167159}" type="slidenum">
              <a:rPr lang="it-CH" altLang="en-US" smtClean="0"/>
              <a:pPr>
                <a:spcBef>
                  <a:spcPct val="0"/>
                </a:spcBef>
              </a:pPr>
              <a:t>166</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egnaposto immagine diapositiva 1">
            <a:extLst>
              <a:ext uri="{FF2B5EF4-FFF2-40B4-BE49-F238E27FC236}">
                <a16:creationId xmlns:a16="http://schemas.microsoft.com/office/drawing/2014/main" id="{3F25B0E9-6E59-AEA9-10B6-84DEFC92C9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Segnaposto note 2">
            <a:extLst>
              <a:ext uri="{FF2B5EF4-FFF2-40B4-BE49-F238E27FC236}">
                <a16:creationId xmlns:a16="http://schemas.microsoft.com/office/drawing/2014/main" id="{F27D96CB-9919-3775-3F47-840E06F64F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http://en.wikipedia.org/wiki/Water_pollution</a:t>
            </a:r>
          </a:p>
          <a:p>
            <a:r>
              <a:rPr lang="it-CH" altLang="it-CH">
                <a:solidFill>
                  <a:srgbClr val="000000"/>
                </a:solidFill>
              </a:rPr>
              <a:t>https://en.wikipedia.org/wiki/Seawater_pollution</a:t>
            </a:r>
          </a:p>
          <a:p>
            <a:r>
              <a:rPr lang="it-CH" altLang="it-CH">
                <a:solidFill>
                  <a:srgbClr val="000000"/>
                </a:solidFill>
              </a:rPr>
              <a:t>https://en.wikipedia.org/wiki/Anthropization</a:t>
            </a:r>
          </a:p>
          <a:p>
            <a:endParaRPr lang="it-CH" altLang="it-CH">
              <a:solidFill>
                <a:srgbClr val="000000"/>
              </a:solidFill>
            </a:endParaRPr>
          </a:p>
          <a:p>
            <a:endParaRPr lang="it-CH" altLang="it-CH"/>
          </a:p>
        </p:txBody>
      </p:sp>
      <p:sp>
        <p:nvSpPr>
          <p:cNvPr id="557060" name="Segnaposto numero diapositiva 3">
            <a:extLst>
              <a:ext uri="{FF2B5EF4-FFF2-40B4-BE49-F238E27FC236}">
                <a16:creationId xmlns:a16="http://schemas.microsoft.com/office/drawing/2014/main" id="{6C679CE5-5814-9655-7C18-3BB9A6A9B9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E2983B-C05D-4C02-82E3-671859D0C85D}" type="slidenum">
              <a:rPr lang="it-CH" altLang="en-US" smtClean="0"/>
              <a:pPr>
                <a:spcBef>
                  <a:spcPct val="0"/>
                </a:spcBef>
              </a:pPr>
              <a:t>167</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a:extLst>
              <a:ext uri="{FF2B5EF4-FFF2-40B4-BE49-F238E27FC236}">
                <a16:creationId xmlns:a16="http://schemas.microsoft.com/office/drawing/2014/main" id="{0D29562E-3226-936C-3A20-2F9F5DBC94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247FF9-8B0D-428B-ADE7-8DA02EFCF0D8}" type="slidenum">
              <a:rPr lang="it-IT" altLang="en-US" smtClean="0">
                <a:solidFill>
                  <a:srgbClr val="000000"/>
                </a:solidFill>
              </a:rPr>
              <a:pPr>
                <a:spcBef>
                  <a:spcPct val="0"/>
                </a:spcBef>
              </a:pPr>
              <a:t>168</a:t>
            </a:fld>
            <a:endParaRPr lang="it-IT" altLang="en-US">
              <a:solidFill>
                <a:srgbClr val="000000"/>
              </a:solidFill>
            </a:endParaRPr>
          </a:p>
        </p:txBody>
      </p:sp>
      <p:sp>
        <p:nvSpPr>
          <p:cNvPr id="559107" name="Rectangle 2">
            <a:extLst>
              <a:ext uri="{FF2B5EF4-FFF2-40B4-BE49-F238E27FC236}">
                <a16:creationId xmlns:a16="http://schemas.microsoft.com/office/drawing/2014/main" id="{1AD30DA4-3C0B-87FF-4D30-5F45FD4F84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8" name="Rectangle 3">
            <a:extLst>
              <a:ext uri="{FF2B5EF4-FFF2-40B4-BE49-F238E27FC236}">
                <a16:creationId xmlns:a16="http://schemas.microsoft.com/office/drawing/2014/main" id="{3A1B2B47-E4E3-2C4E-6FD5-40FB7529EA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 the future of our planet.</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a:extLst>
              <a:ext uri="{FF2B5EF4-FFF2-40B4-BE49-F238E27FC236}">
                <a16:creationId xmlns:a16="http://schemas.microsoft.com/office/drawing/2014/main" id="{3803AFA0-CCFE-15DA-B38A-7A91F70EC6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A494C0-89BF-47EF-933F-DEA68FF36810}" type="slidenum">
              <a:rPr lang="it-IT" altLang="en-US" smtClean="0">
                <a:solidFill>
                  <a:srgbClr val="000000"/>
                </a:solidFill>
              </a:rPr>
              <a:pPr>
                <a:spcBef>
                  <a:spcPct val="0"/>
                </a:spcBef>
              </a:pPr>
              <a:t>171</a:t>
            </a:fld>
            <a:endParaRPr lang="it-IT" altLang="en-US">
              <a:solidFill>
                <a:srgbClr val="000000"/>
              </a:solidFill>
            </a:endParaRPr>
          </a:p>
        </p:txBody>
      </p:sp>
      <p:sp>
        <p:nvSpPr>
          <p:cNvPr id="563203" name="Rectangle 2">
            <a:extLst>
              <a:ext uri="{FF2B5EF4-FFF2-40B4-BE49-F238E27FC236}">
                <a16:creationId xmlns:a16="http://schemas.microsoft.com/office/drawing/2014/main" id="{F6FCCCF3-FA66-6CAF-E183-7AD1DBC470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4" name="Rectangle 3">
            <a:extLst>
              <a:ext uri="{FF2B5EF4-FFF2-40B4-BE49-F238E27FC236}">
                <a16:creationId xmlns:a16="http://schemas.microsoft.com/office/drawing/2014/main" id="{18A2C645-3C22-8135-0200-995ECC5D4E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it-IT" altLang="it-CH">
                <a:solidFill>
                  <a:srgbClr val="000000"/>
                </a:solidFill>
              </a:rPr>
              <a:t>http://en.wikipedia.org/wiki/Imperialism</a:t>
            </a:r>
          </a:p>
          <a:p>
            <a:pPr eaLnBrk="1" hangingPunct="1">
              <a:spcBef>
                <a:spcPct val="0"/>
              </a:spcBef>
            </a:pPr>
            <a:r>
              <a:rPr lang="it-IT" altLang="it-CH">
                <a:solidFill>
                  <a:srgbClr val="000000"/>
                </a:solidFill>
              </a:rPr>
              <a:t>http://en.wikipedia.org/wiki/Imperialism,_the_Highest_Stage_of_Capitalism</a:t>
            </a:r>
          </a:p>
          <a:p>
            <a:pPr eaLnBrk="1" hangingPunct="1">
              <a:spcBef>
                <a:spcPct val="0"/>
              </a:spcBef>
            </a:pPr>
            <a:endParaRPr lang="it-IT" altLang="it-CH">
              <a:solidFill>
                <a:srgbClr val="000000"/>
              </a:solidFill>
            </a:endParaRPr>
          </a:p>
          <a:p>
            <a:pPr eaLnBrk="1" hangingPunct="1">
              <a:spcBef>
                <a:spcPct val="0"/>
              </a:spcBef>
            </a:pPr>
            <a:r>
              <a:rPr lang="en-US" altLang="it-CH">
                <a:solidFill>
                  <a:srgbClr val="000000"/>
                </a:solidFill>
              </a:rPr>
              <a:t>MULTINATIONAL CORPORATIONS, GLOBALIZATION AND POVERTY:</a:t>
            </a:r>
          </a:p>
          <a:p>
            <a:pPr eaLnBrk="1" hangingPunct="1">
              <a:spcBef>
                <a:spcPct val="0"/>
              </a:spcBef>
            </a:pPr>
            <a:r>
              <a:rPr lang="en-US" altLang="it-CH">
                <a:solidFill>
                  <a:srgbClr val="000000"/>
                </a:solidFill>
              </a:rPr>
              <a:t>http://info.worldbank.org/etools/docs/library/89443/tu_0601/newfarmer.pdf</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TTIP - Ceta - Tisa: are some international agreements that North-American imperialism wants to impose on the rest of the pro-Western world, ostensibly to boost trade by eliminating customs barrier, but in reality to subjugate the countries of the Western bloc to the will of the US / Canada in a liberal and imperialist perspective. These agreements would favor only large international Corporations (especially from the US) to the detriment of the economy and national sovereignty of other signatories.</a:t>
            </a:r>
          </a:p>
          <a:p>
            <a:pPr eaLnBrk="1" hangingPunct="1">
              <a:spcBef>
                <a:spcPct val="0"/>
              </a:spcBef>
            </a:pPr>
            <a:r>
              <a:rPr lang="en-US" altLang="it-CH">
                <a:solidFill>
                  <a:srgbClr val="000000"/>
                </a:solidFill>
              </a:rPr>
              <a:t>An example is the irreversibility clauses from any measure of liberalization / privatization that individual States or individual local authorities can take, the unlimited duration of the agreements, the primacy of the liberal rules, the possibility for States and corporations to appeal to a special primed supranational court, etc. Considering that China, Russia and Iran are excluded a priori, as well as the urgency and secrecy surrounding these agreements, it is quite clear that these agreements serve mainly to the US to assembly its field in anti Russia / China view. In practice it is realized the provisions of Lenin 100 years ago: Imperialism dominates the world and dictates the rules of the game.</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https://en.wikipedia.org/wiki/Transatlantic_Trade_and_Investment_Partnership</a:t>
            </a:r>
          </a:p>
          <a:p>
            <a:pPr eaLnBrk="1" hangingPunct="1">
              <a:spcBef>
                <a:spcPct val="0"/>
              </a:spcBef>
            </a:pPr>
            <a:r>
              <a:rPr lang="en-US" altLang="it-CH">
                <a:solidFill>
                  <a:srgbClr val="000000"/>
                </a:solidFill>
              </a:rPr>
              <a:t>https://en.wikipedia.org/wiki/Trade_in_Services_Agreement</a:t>
            </a:r>
          </a:p>
          <a:p>
            <a:pPr eaLnBrk="1" hangingPunct="1">
              <a:spcBef>
                <a:spcPct val="0"/>
              </a:spcBef>
            </a:pPr>
            <a:r>
              <a:rPr lang="en-US" altLang="it-CH">
                <a:solidFill>
                  <a:srgbClr val="000000"/>
                </a:solidFill>
              </a:rPr>
              <a:t>https://stop-ttip.org/material-list-for-information-on-ttip-ceta-tisa/</a:t>
            </a:r>
          </a:p>
          <a:p>
            <a:pPr eaLnBrk="1" hangingPunct="1">
              <a:spcBef>
                <a:spcPct val="0"/>
              </a:spcBef>
            </a:pPr>
            <a:endParaRPr lang="en-US"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fr-CH"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a:extLst>
              <a:ext uri="{FF2B5EF4-FFF2-40B4-BE49-F238E27FC236}">
                <a16:creationId xmlns:a16="http://schemas.microsoft.com/office/drawing/2014/main" id="{42C5941A-D1BD-850C-8A3C-05988BBC1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Notes Placeholder 2">
            <a:extLst>
              <a:ext uri="{FF2B5EF4-FFF2-40B4-BE49-F238E27FC236}">
                <a16:creationId xmlns:a16="http://schemas.microsoft.com/office/drawing/2014/main" id="{0134DDA9-C731-3D49-D1C4-DB2D5EDBA1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capitalist economic system is based on money lent by the central bank to other banks, which in turn lend it to their customers. Obviously this river of money is destined to return in the banks and to the central bank, plus interest ... but that means that the money supply is growing constantly hand in hand with the indebtedness of the state and the population and the accumulation of money by a few and banks. This system is called finance seignorage.</a:t>
            </a:r>
          </a:p>
          <a:p>
            <a:pPr eaLnBrk="1" hangingPunct="1">
              <a:spcBef>
                <a:spcPct val="0"/>
              </a:spcBef>
            </a:pPr>
            <a:endParaRPr lang="en-US" altLang="it-CH"/>
          </a:p>
          <a:p>
            <a:pPr eaLnBrk="1" hangingPunct="1">
              <a:spcBef>
                <a:spcPct val="0"/>
              </a:spcBef>
            </a:pPr>
            <a:r>
              <a:rPr lang="en-US" altLang="it-CH"/>
              <a:t>The excesses of the speculation of the stock market create speculative bubbles (prices are too high) followed by deep financial crises that hits the entire economy.</a:t>
            </a:r>
          </a:p>
          <a:p>
            <a:pPr eaLnBrk="1" hangingPunct="1">
              <a:spcBef>
                <a:spcPct val="0"/>
              </a:spcBef>
            </a:pPr>
            <a:r>
              <a:rPr lang="en-US" altLang="it-CH"/>
              <a:t>Speculation is favored by the use of derivative financial instruments that allow to buy or sell anything without possessing it. Modern technology has globalized financial markets that respond in unison. The financial sector (banks, insurance, investment funds, administration, commerce, etc..) became a huge machine that gives work to hundreds of thousands of employees whose only goal is the highest profit. Often to prevent the collapse of the entire system, with catastrophic consequences, the states are forced to intervene with enormous amounts of money that finally are provided by taxpayers and / or small savers.</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The money is born with the need to create a neutral commodity accepted by all. At first, the money was used to pay the mercenaries, taxes and goods, to make loans, etc.</a:t>
            </a:r>
          </a:p>
          <a:p>
            <a:pPr eaLnBrk="1" hangingPunct="1">
              <a:spcBef>
                <a:spcPct val="0"/>
              </a:spcBef>
            </a:pPr>
            <a:endParaRPr lang="en-US" altLang="it-CH"/>
          </a:p>
          <a:p>
            <a:pPr eaLnBrk="1" hangingPunct="1">
              <a:spcBef>
                <a:spcPct val="0"/>
              </a:spcBef>
            </a:pPr>
            <a:r>
              <a:rPr lang="en-US" altLang="it-CH"/>
              <a:t>The parable of the money can be summarized as follows: (G = Goods, M = Money)</a:t>
            </a:r>
          </a:p>
          <a:p>
            <a:pPr eaLnBrk="1" hangingPunct="1">
              <a:spcBef>
                <a:spcPct val="0"/>
              </a:spcBef>
            </a:pPr>
            <a:endParaRPr lang="en-US" altLang="it-CH"/>
          </a:p>
          <a:p>
            <a:pPr eaLnBrk="1" hangingPunct="1">
              <a:spcBef>
                <a:spcPct val="0"/>
              </a:spcBef>
            </a:pPr>
            <a:r>
              <a:rPr lang="en-US" altLang="it-CH"/>
              <a:t>G - G (barter): Operation socially useful but has organizational limitations </a:t>
            </a:r>
          </a:p>
          <a:p>
            <a:pPr eaLnBrk="1" hangingPunct="1">
              <a:spcBef>
                <a:spcPct val="0"/>
              </a:spcBef>
            </a:pPr>
            <a:r>
              <a:rPr lang="en-US" altLang="it-CH"/>
              <a:t>G - M - G  (the sale of merchandise to buy the other): Operation socially necessary but  not much productive</a:t>
            </a:r>
          </a:p>
          <a:p>
            <a:pPr eaLnBrk="1" hangingPunct="1">
              <a:spcBef>
                <a:spcPct val="0"/>
              </a:spcBef>
            </a:pPr>
            <a:r>
              <a:rPr lang="en-US" altLang="it-CH"/>
              <a:t>M - G - M (the purchase and resale of the same goods for profit): Operation socially unproductive</a:t>
            </a:r>
          </a:p>
          <a:p>
            <a:pPr eaLnBrk="1" hangingPunct="1">
              <a:spcBef>
                <a:spcPct val="0"/>
              </a:spcBef>
            </a:pPr>
            <a:r>
              <a:rPr lang="en-US" altLang="it-CH"/>
              <a:t>M - M - M (the purchase and resale of currencies for profit): Operation socially damaging</a:t>
            </a:r>
          </a:p>
          <a:p>
            <a:pPr eaLnBrk="1" hangingPunct="1">
              <a:spcBef>
                <a:spcPct val="0"/>
              </a:spcBef>
            </a:pPr>
            <a:endParaRPr lang="en-US" altLang="it-CH"/>
          </a:p>
          <a:p>
            <a:pPr eaLnBrk="1" hangingPunct="1">
              <a:spcBef>
                <a:spcPct val="0"/>
              </a:spcBef>
            </a:pPr>
            <a:r>
              <a:rPr lang="en-US" altLang="it-CH"/>
              <a:t>The life of the money is based on CREDIT which is opposed to the DEBT, as well as the </a:t>
            </a:r>
            <a:r>
              <a:rPr lang="en-US" altLang="it-CH" b="1"/>
              <a:t>obligation</a:t>
            </a:r>
            <a:r>
              <a:rPr lang="en-US" altLang="it-CH"/>
              <a:t> to repay the money borrowed and the </a:t>
            </a:r>
            <a:r>
              <a:rPr lang="en-US" altLang="it-CH" b="1"/>
              <a:t>compensation</a:t>
            </a:r>
            <a:r>
              <a:rPr lang="en-US" altLang="it-CH"/>
              <a:t> to be paid for the received loan (interest). The concession or non-concession and the repayment or non-repayment of a loan and / or payments or non-payments of the interest can have serious consequences especially on the weakest part of the population.</a:t>
            </a:r>
          </a:p>
          <a:p>
            <a:pPr eaLnBrk="1" hangingPunct="1">
              <a:spcBef>
                <a:spcPct val="0"/>
              </a:spcBef>
            </a:pPr>
            <a:endParaRPr lang="en-US" altLang="it-CH"/>
          </a:p>
          <a:p>
            <a:pPr eaLnBrk="1" hangingPunct="1">
              <a:spcBef>
                <a:spcPct val="0"/>
              </a:spcBef>
            </a:pPr>
            <a:r>
              <a:rPr lang="en-US" altLang="it-CH"/>
              <a:t>Classic: the debts of third world countries.</a:t>
            </a:r>
          </a:p>
          <a:p>
            <a:pPr eaLnBrk="1" hangingPunct="1">
              <a:spcBef>
                <a:spcPct val="0"/>
              </a:spcBef>
            </a:pPr>
            <a:endParaRPr lang="en-US" altLang="it-CH"/>
          </a:p>
          <a:p>
            <a:pPr eaLnBrk="1" hangingPunct="1">
              <a:spcBef>
                <a:spcPct val="0"/>
              </a:spcBef>
            </a:pPr>
            <a:r>
              <a:rPr lang="en-US" altLang="it-CH"/>
              <a:t>http://www.imf.org/external/np/res/seminars/2013/arc/pdf/Krugman.pdf</a:t>
            </a:r>
          </a:p>
          <a:p>
            <a:pPr eaLnBrk="1" hangingPunct="1">
              <a:spcBef>
                <a:spcPct val="0"/>
              </a:spcBef>
            </a:pPr>
            <a:r>
              <a:rPr lang="en-US" altLang="it-CH"/>
              <a:t>Currency Regimes, Capital Flows, and Crises  /  Autor:  Paul Krugman</a:t>
            </a:r>
          </a:p>
          <a:p>
            <a:pPr eaLnBrk="1" hangingPunct="1">
              <a:spcBef>
                <a:spcPct val="0"/>
              </a:spcBef>
            </a:pPr>
            <a:r>
              <a:rPr lang="en-US" altLang="it-CH"/>
              <a:t>Paper presented at the 14th Jacques Polak Annual Research Conference</a:t>
            </a:r>
          </a:p>
          <a:p>
            <a:pPr eaLnBrk="1" hangingPunct="1">
              <a:spcBef>
                <a:spcPct val="0"/>
              </a:spcBef>
            </a:pPr>
            <a:r>
              <a:rPr lang="en-US" altLang="it-CH"/>
              <a:t>Hosted by the International Monetary Fund</a:t>
            </a:r>
          </a:p>
          <a:p>
            <a:pPr eaLnBrk="1" hangingPunct="1">
              <a:spcBef>
                <a:spcPct val="0"/>
              </a:spcBef>
            </a:pPr>
            <a:r>
              <a:rPr lang="en-US" altLang="it-CH"/>
              <a:t>Washington, DC─November 7–8, 2013</a:t>
            </a:r>
          </a:p>
          <a:p>
            <a:pPr eaLnBrk="1" hangingPunct="1">
              <a:spcBef>
                <a:spcPct val="0"/>
              </a:spcBef>
            </a:pPr>
            <a:endParaRPr lang="en-US" altLang="it-CH"/>
          </a:p>
          <a:p>
            <a:pPr eaLnBrk="1" hangingPunct="1">
              <a:spcBef>
                <a:spcPct val="0"/>
              </a:spcBef>
            </a:pPr>
            <a:r>
              <a:rPr lang="en-US" altLang="it-CH"/>
              <a:t>http://en.wikipedia.org/wiki/Financial_markets</a:t>
            </a:r>
          </a:p>
          <a:p>
            <a:pPr eaLnBrk="1" hangingPunct="1">
              <a:spcBef>
                <a:spcPct val="0"/>
              </a:spcBef>
            </a:pPr>
            <a:r>
              <a:rPr lang="en-US" altLang="it-CH"/>
              <a:t>http://en.wikipedia.org/wiki/Stock_market</a:t>
            </a:r>
          </a:p>
          <a:p>
            <a:pPr eaLnBrk="1" hangingPunct="1">
              <a:spcBef>
                <a:spcPct val="0"/>
              </a:spcBef>
            </a:pPr>
            <a:r>
              <a:rPr lang="en-US" altLang="it-CH"/>
              <a:t>http://en.wikipedia.org/wiki/Bond_market</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p:txBody>
      </p:sp>
      <p:sp>
        <p:nvSpPr>
          <p:cNvPr id="565252" name="Slide Number Placeholder 3">
            <a:extLst>
              <a:ext uri="{FF2B5EF4-FFF2-40B4-BE49-F238E27FC236}">
                <a16:creationId xmlns:a16="http://schemas.microsoft.com/office/drawing/2014/main" id="{8DB044B7-AF77-1F72-9EC6-EE839AA18F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BC5381-D913-47E6-B5CE-21EA9BA1C6FF}" type="slidenum">
              <a:rPr lang="it-IT" altLang="en-US" smtClean="0">
                <a:solidFill>
                  <a:srgbClr val="000000"/>
                </a:solidFill>
              </a:rPr>
              <a:pPr>
                <a:spcBef>
                  <a:spcPct val="0"/>
                </a:spcBef>
              </a:pPr>
              <a:t>172</a:t>
            </a:fld>
            <a:endParaRPr lang="it-IT" altLang="en-US">
              <a:solidFill>
                <a:srgbClr val="000000"/>
              </a:solidFil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egnaposto immagine diapositiva 1">
            <a:extLst>
              <a:ext uri="{FF2B5EF4-FFF2-40B4-BE49-F238E27FC236}">
                <a16:creationId xmlns:a16="http://schemas.microsoft.com/office/drawing/2014/main" id="{9ECBD187-93A2-FAC9-CFC6-5F8417FB59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Segnaposto note 2">
            <a:extLst>
              <a:ext uri="{FF2B5EF4-FFF2-40B4-BE49-F238E27FC236}">
                <a16:creationId xmlns:a16="http://schemas.microsoft.com/office/drawing/2014/main" id="{E46A33D2-D467-D6F8-F7AD-4B60962E8C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Debt classic example: Greece 2013</a:t>
            </a:r>
          </a:p>
          <a:p>
            <a:endParaRPr lang="en-US" altLang="it-CH"/>
          </a:p>
          <a:p>
            <a:r>
              <a:rPr lang="en-US" altLang="it-CH"/>
              <a:t>http://www.positivemoney.org/</a:t>
            </a:r>
          </a:p>
          <a:p>
            <a:endParaRPr lang="en-US" altLang="it-CH"/>
          </a:p>
          <a:p>
            <a:r>
              <a:rPr lang="en-US" altLang="it-CH"/>
              <a:t>The “green” part of finance could possibly also work. The uncontrolled draw out (shown in red) from this part by the capitalist brings the system in disequilibrium with the debt of the public body (left) and an accumulation by capitalists (right).</a:t>
            </a:r>
          </a:p>
          <a:p>
            <a:endParaRPr lang="en-US" altLang="it-CH"/>
          </a:p>
          <a:p>
            <a:r>
              <a:rPr lang="en-US" altLang="it-CH"/>
              <a:t>Note: This diagram is simplistic to regard the relationship between private banks and the central bank / state, because in fact most of the money (scriptural) is created and put into circulation by banks and partly also lent to the State. The State raises capital by selling bonds, for example, Treasury bonds (treasury bills).</a:t>
            </a:r>
          </a:p>
          <a:p>
            <a:endParaRPr lang="en-US" altLang="it-CH"/>
          </a:p>
          <a:p>
            <a:r>
              <a:rPr lang="en-US" altLang="it-CH"/>
              <a:t>When the state is too indebted neo-libériste recipe is always the same: privatize everything that is "public" (to replenish the coffers of the State), reduce provides and cost of sociality (to limit output ), reduce the costs of labor (to make domestic industry more competitive ), reduce business taxation (to make them more competitive) and rich taxation (to attract wealthy foreigners), introducing taxes and levies for the people, and so on. Rarely tax increases for the rich, in part because they are in good relations with those who decide and because he engaged in tax evasion and / or move their goods abroad.</a:t>
            </a:r>
          </a:p>
          <a:p>
            <a:r>
              <a:rPr lang="en-US" altLang="it-CH"/>
              <a:t>All this is called "reforms." The result is poverty, unemployment, low wages, exploitation of labor, the exorbitant prices of privatized services (must produce profits) whose quality becomes lower, widening social differences, repression of protests, creating a scapegoat (the political opposition, minorities, foreigners, etc..). The next step is social disorder, the establishment of a dictatorial or authoritarian government, civil war when not directly war.</a:t>
            </a:r>
          </a:p>
          <a:p>
            <a:endParaRPr lang="en-US" altLang="it-CH"/>
          </a:p>
          <a:p>
            <a:r>
              <a:rPr lang="en-US" altLang="it-CH"/>
              <a:t>http://en.wikipedia.org/wiki/FED</a:t>
            </a:r>
          </a:p>
          <a:p>
            <a:r>
              <a:rPr lang="en-US" altLang="it-CH"/>
              <a:t>http://en.wikipedia.org/wiki/European_Central_Bank</a:t>
            </a:r>
          </a:p>
          <a:p>
            <a:r>
              <a:rPr lang="en-US" altLang="it-CH"/>
              <a:t>http://www.snb.ch/en/</a:t>
            </a:r>
          </a:p>
          <a:p>
            <a:r>
              <a:rPr lang="en-US" altLang="it-CH"/>
              <a:t>http://en.wikipedia.org/wiki/World_bank</a:t>
            </a:r>
          </a:p>
          <a:p>
            <a:r>
              <a:rPr lang="en-US" altLang="it-CH"/>
              <a:t>http://www.worldbank.org/</a:t>
            </a:r>
          </a:p>
          <a:p>
            <a:r>
              <a:rPr lang="en-US" altLang="it-CH"/>
              <a:t>http://en.wikipedia.org/wiki/IBRD</a:t>
            </a:r>
          </a:p>
          <a:p>
            <a:r>
              <a:rPr lang="en-US" altLang="it-CH"/>
              <a:t>http://go.worldbank.org/SDUHVGE5S0</a:t>
            </a:r>
          </a:p>
          <a:p>
            <a:r>
              <a:rPr lang="en-US" altLang="it-CH"/>
              <a:t>http://en.wikipedia.org/wiki/Bretton_Woods_system</a:t>
            </a:r>
          </a:p>
          <a:p>
            <a:r>
              <a:rPr lang="en-US" altLang="it-CH"/>
              <a:t>http://en.wikipedia.org/wiki/International_Monetary_Fund</a:t>
            </a:r>
          </a:p>
          <a:p>
            <a:r>
              <a:rPr lang="en-US" altLang="it-CH"/>
              <a:t>http://en.wikipedia.org/wiki/Fractional-reserve_banking</a:t>
            </a:r>
          </a:p>
          <a:p>
            <a:r>
              <a:rPr lang="en-US" altLang="it-CH"/>
              <a:t>http://tinyurl.com/balance-sheet-extension</a:t>
            </a:r>
          </a:p>
          <a:p>
            <a:r>
              <a:rPr lang="en-US" altLang="it-CH"/>
              <a:t>https://en.wikipedia.org/wiki/Bank_for_International_Settlements</a:t>
            </a:r>
          </a:p>
          <a:p>
            <a:endParaRPr lang="en-US" altLang="it-CH"/>
          </a:p>
          <a:p>
            <a:r>
              <a:rPr lang="en-US" altLang="it-CH"/>
              <a:t>http://www.bankofengland.co.uk/publications/Documents/quarterlybulletin/2014/qb14q101.pdf</a:t>
            </a:r>
          </a:p>
          <a:p>
            <a:r>
              <a:rPr lang="en-US" altLang="it-CH"/>
              <a:t>http://www.bankofengland.co.uk/publications/Documents/quarterlybulletin/2014/qb14q102.pdf</a:t>
            </a:r>
          </a:p>
          <a:p>
            <a:r>
              <a:rPr lang="en-US" altLang="it-CH"/>
              <a:t>https://en.wikipedia.org/wiki/Krugman</a:t>
            </a:r>
          </a:p>
          <a:p>
            <a:r>
              <a:rPr lang="en-US" altLang="it-CH"/>
              <a:t>http://becurioustv.com/fr/show/fast-and-curious/episode/19-mai-les-suisses-aiment-ils-vraiment-leurs-banques-1 </a:t>
            </a:r>
          </a:p>
          <a:p>
            <a:r>
              <a:rPr lang="en-US" altLang="it-CH"/>
              <a:t>http://news360x.fr/les-banques-creent-a-partir-du-neant/ </a:t>
            </a:r>
          </a:p>
          <a:p>
            <a:r>
              <a:rPr lang="en-US" altLang="it-CH"/>
              <a:t>http://news360x.fr/un-banquier-suisse-explique-en-3-minutes-larnaque-de-la-creation-monetaire-avec-le-canada-comme-exemple/ </a:t>
            </a:r>
          </a:p>
          <a:p>
            <a:r>
              <a:rPr lang="en-US" altLang="it-CH"/>
              <a:t>https://en.wikipedia.org/wiki/AM-Lira</a:t>
            </a:r>
          </a:p>
          <a:p>
            <a:endParaRPr lang="en-US" altLang="it-CH"/>
          </a:p>
          <a:p>
            <a:endParaRPr lang="en-US" altLang="it-CH"/>
          </a:p>
          <a:p>
            <a:endParaRPr lang="en-US" altLang="it-CH"/>
          </a:p>
        </p:txBody>
      </p:sp>
      <p:sp>
        <p:nvSpPr>
          <p:cNvPr id="567300" name="Segnaposto numero diapositiva 3">
            <a:extLst>
              <a:ext uri="{FF2B5EF4-FFF2-40B4-BE49-F238E27FC236}">
                <a16:creationId xmlns:a16="http://schemas.microsoft.com/office/drawing/2014/main" id="{264C9CF3-0EE5-F2B2-D1ED-245FEF6D09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4BFE48-19BC-4CCD-94A2-3B9589FAFAD2}" type="slidenum">
              <a:rPr lang="it-CH" altLang="en-US" smtClean="0">
                <a:solidFill>
                  <a:srgbClr val="000000"/>
                </a:solidFill>
              </a:rPr>
              <a:pPr>
                <a:spcBef>
                  <a:spcPct val="0"/>
                </a:spcBef>
              </a:pPr>
              <a:t>173</a:t>
            </a:fld>
            <a:endParaRPr lang="it-CH"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62575063-1FF5-5900-8E0D-EC43402159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552A27-62A9-436C-91F4-1897BC38990D}" type="slidenum">
              <a:rPr lang="it-IT" altLang="en-US" smtClean="0">
                <a:solidFill>
                  <a:srgbClr val="000000"/>
                </a:solidFill>
              </a:rPr>
              <a:pPr>
                <a:spcBef>
                  <a:spcPct val="0"/>
                </a:spcBef>
              </a:pPr>
              <a:t>17</a:t>
            </a:fld>
            <a:endParaRPr lang="it-IT" altLang="en-US">
              <a:solidFill>
                <a:srgbClr val="000000"/>
              </a:solidFill>
            </a:endParaRPr>
          </a:p>
        </p:txBody>
      </p:sp>
      <p:sp>
        <p:nvSpPr>
          <p:cNvPr id="251907" name="Rectangle 2">
            <a:extLst>
              <a:ext uri="{FF2B5EF4-FFF2-40B4-BE49-F238E27FC236}">
                <a16:creationId xmlns:a16="http://schemas.microsoft.com/office/drawing/2014/main" id="{5EDE9E32-1517-C0C2-13A5-1C42CC06BC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a:extLst>
              <a:ext uri="{FF2B5EF4-FFF2-40B4-BE49-F238E27FC236}">
                <a16:creationId xmlns:a16="http://schemas.microsoft.com/office/drawing/2014/main" id="{9FCED967-12F7-0D83-86B7-B59E1827E7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encourage the manager to earn as much as possible, a portion of his salary is proportional to the gain: more the capitalists factory earn and higher is the salary of the manager. Exactly the mission is: “Making the highest profit possible , IMMEDIATELY and AT ANY PRICE." And also: "Maximizing the dividends".</a:t>
            </a:r>
          </a:p>
          <a:p>
            <a:pPr eaLnBrk="1" hangingPunct="1">
              <a:spcBef>
                <a:spcPct val="0"/>
              </a:spcBef>
            </a:pPr>
            <a:endParaRPr lang="en-US" altLang="it-CH"/>
          </a:p>
          <a:p>
            <a:pPr eaLnBrk="1" hangingPunct="1">
              <a:spcBef>
                <a:spcPct val="0"/>
              </a:spcBef>
            </a:pPr>
            <a:r>
              <a:rPr lang="fr-FR" altLang="it-CH"/>
              <a:t>https://en.wikipedia.org/wiki/Profit_(economics)</a:t>
            </a:r>
          </a:p>
          <a:p>
            <a:pPr eaLnBrk="1" hangingPunct="1">
              <a:spcBef>
                <a:spcPct val="0"/>
              </a:spcBef>
            </a:pPr>
            <a:r>
              <a:rPr lang="fr-FR" altLang="it-CH"/>
              <a:t>https://fr.wikipedia.org/wiki/Directeur_g%C3%A9n%C3%A9ral</a:t>
            </a:r>
          </a:p>
          <a:p>
            <a:pPr eaLnBrk="1" hangingPunct="1">
              <a:spcBef>
                <a:spcPct val="0"/>
              </a:spcBef>
            </a:pPr>
            <a:endParaRPr lang="fr-FR" altLang="it-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9C369046-D3AE-1285-94D1-BF6A77F708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DCC386D5-72F4-951E-C736-5481ED9D69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money supply M1 is the currency in circulation, i.e. the means of payment that are in circulation, including electronic money. In Switzerland it amounts to around 600 billion Swiss francs. Of these, 90% are electronic money, while 9% are banknotes and 1% are metal coins.</a:t>
            </a:r>
          </a:p>
          <a:p>
            <a:r>
              <a:rPr lang="en-US" altLang="en-US"/>
              <a:t>The Swiss National Bank, and in general all the central banks of the Western world, do not have control over electronic money (which is issued by banks) but limit themselves to monitoring to quantify the money supply in circulation.</a:t>
            </a:r>
          </a:p>
          <a:p>
            <a:r>
              <a:rPr lang="en-US" altLang="en-US"/>
              <a:t>In Switzerland (as well as in many other countries), banks must ONLY deposit an amount equal to 0.25% of the issued amounts with the Central Bank. However, the National Bank CANNOT limit or prevent in any way the issuance of electronic money by banks, hence a continuous and uncontrolled growth of the money supply also because an important part flows into the financial markets.</a:t>
            </a:r>
          </a:p>
          <a:p>
            <a:endParaRPr lang="en-US" altLang="en-US"/>
          </a:p>
          <a:p>
            <a:r>
              <a:rPr lang="it-CH" altLang="en-US"/>
              <a:t>https://it.wikipedia.org/wiki/Aggregati_monetari</a:t>
            </a:r>
          </a:p>
          <a:p>
            <a:r>
              <a:rPr lang="it-CH" altLang="it-CH"/>
              <a:t>https://en.wikipedia.org/wiki/The_Capitalist_Conspiracy</a:t>
            </a:r>
          </a:p>
          <a:p>
            <a:r>
              <a:rPr lang="it-CH" altLang="it-CH"/>
              <a:t>http://en.wikipedia.org/wiki/Money_circulation#Destruction</a:t>
            </a:r>
          </a:p>
          <a:p>
            <a:r>
              <a:rPr lang="it-CH" altLang="it-CH"/>
              <a:t>http://en.wikipedia.org/wiki/Money_creation</a:t>
            </a:r>
          </a:p>
          <a:p>
            <a:r>
              <a:rPr lang="it-CH" altLang="it-CH"/>
              <a:t>http://en.wikipedia.org/wiki/Credit_money</a:t>
            </a:r>
          </a:p>
          <a:p>
            <a:r>
              <a:rPr lang="it-CH" altLang="it-CH"/>
              <a:t>http://en.wikipedia.org/wiki/Bank_money</a:t>
            </a:r>
          </a:p>
          <a:p>
            <a:r>
              <a:rPr lang="it-CH" altLang="it-CH"/>
              <a:t>http://it.wikipedia.org/wiki/Riserva_frazionaria</a:t>
            </a:r>
          </a:p>
          <a:p>
            <a:r>
              <a:rPr lang="it-CH" altLang="it-CH"/>
              <a:t>http://tinyurl.com/balance-sheet-extension</a:t>
            </a:r>
          </a:p>
          <a:p>
            <a:endParaRPr lang="it-CH" altLang="en-US"/>
          </a:p>
          <a:p>
            <a:r>
              <a:rPr lang="en-US" altLang="en-US"/>
              <a:t>In Switzerland at the end of the 19th century, the state issued coins while almost every bank (including some cantons) issued its own banknotes. The confusion was enormous.</a:t>
            </a:r>
          </a:p>
          <a:p>
            <a:r>
              <a:rPr lang="en-US" altLang="en-US"/>
              <a:t>At the beginning of the 20th century, the Swiss National Bank was created: it had a monopoly on the issue of coins and banknotes. However, private banks began to issue virtual or electronic money (for example with credit cards and computerized payment transactions). Consequently, the money supply has grown much more than the real economy, creating various dangers. Today 10% of the money supply is banknotes and coins, while 90% of the money supply is electronic money (scriptural money).</a:t>
            </a:r>
          </a:p>
          <a:p>
            <a:r>
              <a:rPr lang="en-US" altLang="en-US"/>
              <a:t>Only the SNB should be able to issue money, including electronic money. These means of payment should enter into circulation debt-free and interest-free through the state, local authorities and citizens. In this case, the state will no longer have to ask for loans from banks (now the state pays enormous interest each year on the debt that the state owes to the banks). The National Bank should also be regulated by a precise constitutional mandate. In this case, the means of payment will still flow to the banks which will be able to carry out their work as before, but the money supply is under control.</a:t>
            </a:r>
          </a:p>
          <a:p>
            <a:r>
              <a:rPr lang="en-US" altLang="en-US"/>
              <a:t>The fractional reserve is a guarantee that the banks have to create with the National Bank. In the Euro area, the deposit amounts to 2% of the bank's debts. (in Switzerland it is 2.5%). http://arjelle.altervista.org/Economia/Pillole/riserva_frazionaria.htm</a:t>
            </a:r>
            <a:endParaRPr lang="it-CH" altLang="en-US"/>
          </a:p>
          <a:p>
            <a:endParaRPr lang="en-US" altLang="en-US"/>
          </a:p>
          <a:p>
            <a:endParaRPr lang="en-US" altLang="en-US"/>
          </a:p>
        </p:txBody>
      </p:sp>
      <p:sp>
        <p:nvSpPr>
          <p:cNvPr id="569348" name="Segnaposto numero diapositiva 3">
            <a:extLst>
              <a:ext uri="{FF2B5EF4-FFF2-40B4-BE49-F238E27FC236}">
                <a16:creationId xmlns:a16="http://schemas.microsoft.com/office/drawing/2014/main" id="{F47587AA-CC10-7417-B9C6-C0D91A8E78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868764-A5B1-4F12-A090-DAA7875A6544}" type="slidenum">
              <a:rPr lang="it-CH" altLang="en-US" smtClean="0">
                <a:latin typeface="Calibri" panose="020F0502020204030204" pitchFamily="34" charset="0"/>
              </a:rPr>
              <a:pPr/>
              <a:t>174</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egnaposto immagine diapositiva 1">
            <a:extLst>
              <a:ext uri="{FF2B5EF4-FFF2-40B4-BE49-F238E27FC236}">
                <a16:creationId xmlns:a16="http://schemas.microsoft.com/office/drawing/2014/main" id="{65FDC330-9918-9510-880D-AF509DAB4A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Segnaposto note 2">
            <a:extLst>
              <a:ext uri="{FF2B5EF4-FFF2-40B4-BE49-F238E27FC236}">
                <a16:creationId xmlns:a16="http://schemas.microsoft.com/office/drawing/2014/main" id="{4E636FD1-FD8C-D8C2-A3E6-5905F7B792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Modern Money Theory (MMT): http://memmt.info/site/</a:t>
            </a:r>
          </a:p>
          <a:p>
            <a:r>
              <a:rPr lang="it-CH" altLang="it-CH">
                <a:solidFill>
                  <a:srgbClr val="000000"/>
                </a:solidFill>
              </a:rPr>
              <a:t>www.recommon.org/</a:t>
            </a:r>
          </a:p>
          <a:p>
            <a:r>
              <a:rPr lang="it-CH" altLang="it-CH">
                <a:solidFill>
                  <a:srgbClr val="000000"/>
                </a:solidFill>
              </a:rPr>
              <a:t>http://www.vollgeld.ch/index.php</a:t>
            </a:r>
          </a:p>
          <a:p>
            <a:r>
              <a:rPr lang="it-CH" altLang="it-CH">
                <a:solidFill>
                  <a:srgbClr val="000000"/>
                </a:solidFill>
              </a:rPr>
              <a:t>http://www.positivemoney.org/</a:t>
            </a:r>
          </a:p>
          <a:p>
            <a:r>
              <a:rPr lang="it-CH" altLang="it-CH">
                <a:solidFill>
                  <a:srgbClr val="000000"/>
                </a:solidFill>
              </a:rPr>
              <a:t>https://en.wikipedia.org/wiki/Austrian_business_cycle_theory</a:t>
            </a:r>
          </a:p>
          <a:p>
            <a:r>
              <a:rPr lang="it-CH" altLang="it-CH">
                <a:solidFill>
                  <a:srgbClr val="000000"/>
                </a:solidFill>
              </a:rPr>
              <a:t>http://en.wikipedia.org/wiki/Fractional-reserve_banking</a:t>
            </a:r>
          </a:p>
          <a:p>
            <a:endParaRPr lang="it-CH" altLang="it-CH">
              <a:solidFill>
                <a:srgbClr val="000000"/>
              </a:solidFill>
            </a:endParaRPr>
          </a:p>
          <a:p>
            <a:r>
              <a:rPr lang="it-CH" altLang="it-CH">
                <a:solidFill>
                  <a:srgbClr val="000000"/>
                </a:solidFill>
              </a:rPr>
              <a:t>www.italia.attac.org/</a:t>
            </a:r>
          </a:p>
          <a:p>
            <a:r>
              <a:rPr lang="it-CH" altLang="it-CH">
                <a:solidFill>
                  <a:srgbClr val="000000"/>
                </a:solidFill>
              </a:rPr>
              <a:t>www.perunanuovafinanzapubblica.it/</a:t>
            </a:r>
          </a:p>
          <a:p>
            <a:r>
              <a:rPr lang="it-CH" altLang="it-CH">
                <a:solidFill>
                  <a:srgbClr val="000000"/>
                </a:solidFill>
              </a:rPr>
              <a:t>http://studimonetari.org/index.htm</a:t>
            </a:r>
          </a:p>
          <a:p>
            <a:r>
              <a:rPr lang="it-CH" altLang="it-CH">
                <a:solidFill>
                  <a:srgbClr val="000000"/>
                </a:solidFill>
              </a:rPr>
              <a:t>www.sbilanciamoci.org/</a:t>
            </a:r>
          </a:p>
          <a:p>
            <a:endParaRPr lang="it-CH" altLang="it-CH">
              <a:solidFill>
                <a:srgbClr val="000000"/>
              </a:solidFill>
            </a:endParaRPr>
          </a:p>
          <a:p>
            <a:r>
              <a:rPr lang="it-CH" altLang="it-CH">
                <a:solidFill>
                  <a:srgbClr val="000000"/>
                </a:solidFill>
              </a:rPr>
              <a:t>Didactic film (in English):</a:t>
            </a:r>
          </a:p>
          <a:p>
            <a:r>
              <a:rPr lang="it-CH" altLang="it-CH">
                <a:solidFill>
                  <a:srgbClr val="000000"/>
                </a:solidFill>
              </a:rPr>
              <a:t>https://www.youtube.com/watch?v=5fbvquHSPJU</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en-US" altLang="it-CH"/>
          </a:p>
        </p:txBody>
      </p:sp>
      <p:sp>
        <p:nvSpPr>
          <p:cNvPr id="571396" name="Segnaposto numero diapositiva 3">
            <a:extLst>
              <a:ext uri="{FF2B5EF4-FFF2-40B4-BE49-F238E27FC236}">
                <a16:creationId xmlns:a16="http://schemas.microsoft.com/office/drawing/2014/main" id="{04C5DFBF-14E2-7518-458C-79B141C182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A240C6-9BCD-4906-B670-3FBC552372B0}" type="slidenum">
              <a:rPr lang="it-CH" altLang="en-US" smtClean="0"/>
              <a:pPr>
                <a:spcBef>
                  <a:spcPct val="0"/>
                </a:spcBef>
              </a:pPr>
              <a:t>175</a:t>
            </a:fld>
            <a:endParaRPr lang="it-CH"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a:extLst>
              <a:ext uri="{FF2B5EF4-FFF2-40B4-BE49-F238E27FC236}">
                <a16:creationId xmlns:a16="http://schemas.microsoft.com/office/drawing/2014/main" id="{C3193E42-2F3B-D58A-1F06-AB4154CE1D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97B2E5-45DF-43AD-A2EE-81369D88E947}" type="slidenum">
              <a:rPr lang="it-IT" altLang="en-US" smtClean="0">
                <a:solidFill>
                  <a:srgbClr val="000000"/>
                </a:solidFill>
              </a:rPr>
              <a:pPr>
                <a:spcBef>
                  <a:spcPct val="0"/>
                </a:spcBef>
              </a:pPr>
              <a:t>176</a:t>
            </a:fld>
            <a:endParaRPr lang="it-IT" altLang="en-US">
              <a:solidFill>
                <a:srgbClr val="000000"/>
              </a:solidFill>
            </a:endParaRPr>
          </a:p>
        </p:txBody>
      </p:sp>
      <p:sp>
        <p:nvSpPr>
          <p:cNvPr id="573443" name="Rectangle 2">
            <a:extLst>
              <a:ext uri="{FF2B5EF4-FFF2-40B4-BE49-F238E27FC236}">
                <a16:creationId xmlns:a16="http://schemas.microsoft.com/office/drawing/2014/main" id="{B77442B7-03B4-8622-B59D-5D89C5441B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4" name="Rectangle 3">
            <a:extLst>
              <a:ext uri="{FF2B5EF4-FFF2-40B4-BE49-F238E27FC236}">
                <a16:creationId xmlns:a16="http://schemas.microsoft.com/office/drawing/2014/main" id="{0C4A6371-34B3-F290-DDF6-303137A62B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http://en.wikipedia.org/wiki/Market_economy</a:t>
            </a:r>
          </a:p>
          <a:p>
            <a:pPr eaLnBrk="1" hangingPunct="1">
              <a:spcBef>
                <a:spcPct val="0"/>
              </a:spcBef>
            </a:pPr>
            <a:endParaRPr lang="fr-FR"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E339D5DC-F791-05B7-3081-CDADD7D468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404DF2-4BE4-4797-ACB3-1E9BD130E731}" type="slidenum">
              <a:rPr lang="it-IT" altLang="en-US" smtClean="0">
                <a:solidFill>
                  <a:srgbClr val="000000"/>
                </a:solidFill>
              </a:rPr>
              <a:pPr>
                <a:spcBef>
                  <a:spcPct val="0"/>
                </a:spcBef>
              </a:pPr>
              <a:t>177</a:t>
            </a:fld>
            <a:endParaRPr lang="it-IT" altLang="en-US">
              <a:solidFill>
                <a:srgbClr val="000000"/>
              </a:solidFill>
            </a:endParaRPr>
          </a:p>
        </p:txBody>
      </p:sp>
      <p:sp>
        <p:nvSpPr>
          <p:cNvPr id="575491" name="Rectangle 2">
            <a:extLst>
              <a:ext uri="{FF2B5EF4-FFF2-40B4-BE49-F238E27FC236}">
                <a16:creationId xmlns:a16="http://schemas.microsoft.com/office/drawing/2014/main" id="{FBC75A14-A6D8-025A-311C-C10DC475B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8FBF5C93-C82B-A0EA-7D15-11871BFBFD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http://en.wikipedia.org/wiki/Economic_cycles</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The bad international agreements: TISA, TTIP, CETA, Doha Round</a:t>
            </a:r>
          </a:p>
          <a:p>
            <a:pPr eaLnBrk="1" hangingPunct="1">
              <a:spcBef>
                <a:spcPct val="0"/>
              </a:spcBef>
            </a:pPr>
            <a:r>
              <a:rPr lang="fr-FR" altLang="it-CH"/>
              <a:t>https://en.wikipedia.org/wiki/Trade_in_Services_Agreement</a:t>
            </a:r>
          </a:p>
          <a:p>
            <a:pPr eaLnBrk="1" hangingPunct="1">
              <a:spcBef>
                <a:spcPct val="0"/>
              </a:spcBef>
            </a:pPr>
            <a:r>
              <a:rPr lang="fr-FR" altLang="it-CH"/>
              <a:t>https://en.wikipedia.org/wiki/Transatlantic_Trade_and_Investment_Partnership</a:t>
            </a:r>
          </a:p>
          <a:p>
            <a:pPr eaLnBrk="1" hangingPunct="1">
              <a:spcBef>
                <a:spcPct val="0"/>
              </a:spcBef>
            </a:pPr>
            <a:r>
              <a:rPr lang="fr-FR" altLang="it-CH"/>
              <a:t>https://en.wikipedia.org/wiki/Comprehensive_Economic_and_Trade_Agreement</a:t>
            </a:r>
          </a:p>
          <a:p>
            <a:pPr eaLnBrk="1" hangingPunct="1">
              <a:spcBef>
                <a:spcPct val="0"/>
              </a:spcBef>
            </a:pPr>
            <a:r>
              <a:rPr lang="fr-FR" altLang="it-CH"/>
              <a:t>https://en.wikipedia.org/wiki/Doha_Round</a:t>
            </a:r>
          </a:p>
          <a:p>
            <a:pPr eaLnBrk="1" hangingPunct="1">
              <a:spcBef>
                <a:spcPct val="0"/>
              </a:spcBef>
            </a:pPr>
            <a:r>
              <a:rPr lang="fr-FR" altLang="it-CH"/>
              <a:t>https://en.wikipedia.org/wiki/Regulation_school</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69455417-4936-B814-92D2-24FA79A139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Segnaposto note 2">
            <a:extLst>
              <a:ext uri="{FF2B5EF4-FFF2-40B4-BE49-F238E27FC236}">
                <a16:creationId xmlns:a16="http://schemas.microsoft.com/office/drawing/2014/main" id="{28D2D8A6-50B1-6371-4F95-DCD3D102AF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http://en.wikipedia.org/wiki/Kondratieff_waves</a:t>
            </a:r>
          </a:p>
          <a:p>
            <a:endParaRPr lang="it-CH" altLang="it-CH"/>
          </a:p>
        </p:txBody>
      </p:sp>
      <p:sp>
        <p:nvSpPr>
          <p:cNvPr id="577540" name="Segnaposto numero diapositiva 3">
            <a:extLst>
              <a:ext uri="{FF2B5EF4-FFF2-40B4-BE49-F238E27FC236}">
                <a16:creationId xmlns:a16="http://schemas.microsoft.com/office/drawing/2014/main" id="{9EA71483-14B0-7514-1B77-A57FE86B1D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FD0D64-1F8B-4277-935B-7FA68FD170EC}" type="slidenum">
              <a:rPr lang="it-CH" altLang="en-US" smtClean="0"/>
              <a:pPr>
                <a:spcBef>
                  <a:spcPct val="0"/>
                </a:spcBef>
              </a:pPr>
              <a:t>178</a:t>
            </a:fld>
            <a:endParaRPr lang="it-CH"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91993163-BA76-F073-AE32-A9764A6DB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0319318E-9FAD-E2B7-0BB7-ACC92F40D9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In fact, the excessive consumption began about 10,000 years ago with the invention of private property and slavery.</a:t>
            </a:r>
            <a:endParaRPr lang="it-CH" altLang="it-CH"/>
          </a:p>
        </p:txBody>
      </p:sp>
      <p:sp>
        <p:nvSpPr>
          <p:cNvPr id="579588" name="Segnaposto numero diapositiva 3">
            <a:extLst>
              <a:ext uri="{FF2B5EF4-FFF2-40B4-BE49-F238E27FC236}">
                <a16:creationId xmlns:a16="http://schemas.microsoft.com/office/drawing/2014/main" id="{84D0A816-9073-A414-D88A-E2F7E9C814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F32632-E9E6-40A8-9103-A81177E79F4A}" type="slidenum">
              <a:rPr lang="it-CH" altLang="en-US" smtClean="0"/>
              <a:pPr>
                <a:spcBef>
                  <a:spcPct val="0"/>
                </a:spcBef>
              </a:pPr>
              <a:t>179</a:t>
            </a:fld>
            <a:endParaRPr lang="it-CH"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egnaposto immagine diapositiva 1">
            <a:extLst>
              <a:ext uri="{FF2B5EF4-FFF2-40B4-BE49-F238E27FC236}">
                <a16:creationId xmlns:a16="http://schemas.microsoft.com/office/drawing/2014/main" id="{B97A16B8-E4D8-16EE-1E62-4E48A1D749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Segnaposto note 2">
            <a:extLst>
              <a:ext uri="{FF2B5EF4-FFF2-40B4-BE49-F238E27FC236}">
                <a16:creationId xmlns:a16="http://schemas.microsoft.com/office/drawing/2014/main" id="{D46639AA-632C-CDFE-4991-ECF0350488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Homo sapiens consumens</a:t>
            </a:r>
          </a:p>
          <a:p>
            <a:r>
              <a:rPr lang="en-US" altLang="it-CH"/>
              <a:t>One feels free when everything he possesses fits in his car.</a:t>
            </a:r>
          </a:p>
          <a:p>
            <a:r>
              <a:rPr lang="en-US" altLang="it-CH"/>
              <a:t>Excessive consumerism damages health, the environment and transforms man into a slave.</a:t>
            </a:r>
          </a:p>
          <a:p>
            <a:r>
              <a:rPr lang="en-US" altLang="it-CH"/>
              <a:t>In our consumer society who does not produce and / or does not consume is marginalized.</a:t>
            </a:r>
          </a:p>
          <a:p>
            <a:endParaRPr lang="en-US" altLang="it-CH"/>
          </a:p>
          <a:p>
            <a:r>
              <a:rPr lang="en-US" altLang="it-CH"/>
              <a:t>How much is enough. How much money do we really need to be happy? (Less than you think)</a:t>
            </a:r>
            <a:br>
              <a:rPr lang="en-US" altLang="it-CH"/>
            </a:br>
            <a:r>
              <a:rPr lang="en-US" altLang="it-CH"/>
              <a:t>Author: Robert Skidelsky; Edward Skidelsky</a:t>
            </a:r>
          </a:p>
          <a:p>
            <a:endParaRPr lang="en-US" altLang="it-CH"/>
          </a:p>
          <a:p>
            <a:r>
              <a:rPr lang="it-CH" altLang="it-CH">
                <a:solidFill>
                  <a:srgbClr val="000000"/>
                </a:solidFill>
              </a:rPr>
              <a:t>http://en.wikipedia.org/wiki/Consumerism</a:t>
            </a:r>
          </a:p>
          <a:p>
            <a:endParaRPr lang="it-CH" altLang="it-CH">
              <a:solidFill>
                <a:srgbClr val="000000"/>
              </a:solidFill>
            </a:endParaRPr>
          </a:p>
          <a:p>
            <a:r>
              <a:rPr lang="it-CH" altLang="it-CH">
                <a:solidFill>
                  <a:srgbClr val="000000"/>
                </a:solidFill>
              </a:rPr>
              <a:t>Zygmunt Bauman, Homo consumens</a:t>
            </a:r>
          </a:p>
          <a:p>
            <a:endParaRPr lang="it-CH" altLang="it-CH">
              <a:solidFill>
                <a:srgbClr val="000000"/>
              </a:solidFill>
            </a:endParaRPr>
          </a:p>
          <a:p>
            <a:endParaRPr lang="it-CH" altLang="it-CH">
              <a:solidFill>
                <a:srgbClr val="000000"/>
              </a:solidFill>
            </a:endParaRPr>
          </a:p>
          <a:p>
            <a:endParaRPr lang="en-US" altLang="it-CH"/>
          </a:p>
        </p:txBody>
      </p:sp>
      <p:sp>
        <p:nvSpPr>
          <p:cNvPr id="581636" name="Segnaposto numero diapositiva 3">
            <a:extLst>
              <a:ext uri="{FF2B5EF4-FFF2-40B4-BE49-F238E27FC236}">
                <a16:creationId xmlns:a16="http://schemas.microsoft.com/office/drawing/2014/main" id="{8661752D-F071-B23B-2160-4CF5307462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3FAEF4-853B-458D-9BAF-37D5A3B429F9}" type="slidenum">
              <a:rPr lang="it-CH" altLang="en-US" smtClean="0">
                <a:solidFill>
                  <a:srgbClr val="000000"/>
                </a:solidFill>
              </a:rPr>
              <a:pPr>
                <a:spcBef>
                  <a:spcPct val="0"/>
                </a:spcBef>
              </a:pPr>
              <a:t>180</a:t>
            </a:fld>
            <a:endParaRPr lang="it-CH" altLang="en-US">
              <a:solidFill>
                <a:srgbClr val="000000"/>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a:extLst>
              <a:ext uri="{FF2B5EF4-FFF2-40B4-BE49-F238E27FC236}">
                <a16:creationId xmlns:a16="http://schemas.microsoft.com/office/drawing/2014/main" id="{5FF7A691-899F-0044-7AD5-AF6C425AC2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D6C664-968A-4F4F-B98E-811621F6D2E4}" type="slidenum">
              <a:rPr lang="it-IT" altLang="en-US" smtClean="0">
                <a:solidFill>
                  <a:srgbClr val="000000"/>
                </a:solidFill>
              </a:rPr>
              <a:pPr>
                <a:spcBef>
                  <a:spcPct val="0"/>
                </a:spcBef>
              </a:pPr>
              <a:t>181</a:t>
            </a:fld>
            <a:endParaRPr lang="it-IT" altLang="en-US">
              <a:solidFill>
                <a:srgbClr val="000000"/>
              </a:solidFill>
            </a:endParaRPr>
          </a:p>
        </p:txBody>
      </p:sp>
      <p:sp>
        <p:nvSpPr>
          <p:cNvPr id="583683" name="Rectangle 2">
            <a:extLst>
              <a:ext uri="{FF2B5EF4-FFF2-40B4-BE49-F238E27FC236}">
                <a16:creationId xmlns:a16="http://schemas.microsoft.com/office/drawing/2014/main" id="{47B5C311-61CF-9141-2CFA-8B58E1DB88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4" name="Rectangle 3">
            <a:extLst>
              <a:ext uri="{FF2B5EF4-FFF2-40B4-BE49-F238E27FC236}">
                <a16:creationId xmlns:a16="http://schemas.microsoft.com/office/drawing/2014/main" id="{6202D8E3-B09C-1769-7D21-194A5B49E9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part of the workers is on training (especially in the tertiary sector)</a:t>
            </a:r>
          </a:p>
          <a:p>
            <a:pPr eaLnBrk="1" hangingPunct="1">
              <a:spcBef>
                <a:spcPct val="0"/>
              </a:spcBef>
            </a:pPr>
            <a:endParaRPr lang="en-US" altLang="it-CH"/>
          </a:p>
          <a:p>
            <a:pPr eaLnBrk="1" hangingPunct="1">
              <a:spcBef>
                <a:spcPct val="0"/>
              </a:spcBef>
            </a:pPr>
            <a:r>
              <a:rPr lang="en-US" altLang="it-CH"/>
              <a:t>200 years ago, the young students of today (tertiary sector) would be working in the fields or in the forest or should live</a:t>
            </a:r>
          </a:p>
          <a:p>
            <a:pPr eaLnBrk="1" hangingPunct="1">
              <a:spcBef>
                <a:spcPct val="0"/>
              </a:spcBef>
            </a:pPr>
            <a:r>
              <a:rPr lang="en-US" altLang="it-CH"/>
              <a:t>in some large cities such as poor immigrants.</a:t>
            </a:r>
          </a:p>
          <a:p>
            <a:pPr eaLnBrk="1" hangingPunct="1">
              <a:spcBef>
                <a:spcPct val="0"/>
              </a:spcBef>
            </a:pPr>
            <a:endParaRPr lang="en-US" altLang="it-CH"/>
          </a:p>
          <a:p>
            <a:pPr eaLnBrk="1" hangingPunct="1">
              <a:spcBef>
                <a:spcPct val="0"/>
              </a:spcBef>
            </a:pPr>
            <a:r>
              <a:rPr lang="it-IT" altLang="it-CH">
                <a:solidFill>
                  <a:srgbClr val="000000"/>
                </a:solidFill>
              </a:rPr>
              <a:t>http://en.wikipedia.org/wiki/Economic_sectors</a:t>
            </a:r>
          </a:p>
          <a:p>
            <a:pPr eaLnBrk="1" hangingPunct="1">
              <a:spcBef>
                <a:spcPct val="0"/>
              </a:spcBef>
            </a:pPr>
            <a:r>
              <a:rPr lang="it-IT" altLang="it-CH">
                <a:solidFill>
                  <a:srgbClr val="000000"/>
                </a:solidFill>
              </a:rPr>
              <a:t>http://en.wikipedia.org/wiki/Quaternary_sector_of_the_economy</a:t>
            </a:r>
          </a:p>
          <a:p>
            <a:pPr eaLnBrk="1" hangingPunct="1">
              <a:spcBef>
                <a:spcPct val="0"/>
              </a:spcBef>
            </a:pPr>
            <a:br>
              <a:rPr lang="en-US" altLang="it-CH"/>
            </a:br>
            <a:endParaRPr lang="en-US" altLang="it-CH"/>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a:extLst>
              <a:ext uri="{FF2B5EF4-FFF2-40B4-BE49-F238E27FC236}">
                <a16:creationId xmlns:a16="http://schemas.microsoft.com/office/drawing/2014/main" id="{4743752B-79D7-610D-103F-BDB8619340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6A0F13-75FA-4DF7-8A0E-755ACBE10936}" type="slidenum">
              <a:rPr lang="it-IT" altLang="en-US" smtClean="0">
                <a:solidFill>
                  <a:srgbClr val="000000"/>
                </a:solidFill>
              </a:rPr>
              <a:pPr>
                <a:spcBef>
                  <a:spcPct val="0"/>
                </a:spcBef>
              </a:pPr>
              <a:t>182</a:t>
            </a:fld>
            <a:endParaRPr lang="it-IT" altLang="en-US">
              <a:solidFill>
                <a:srgbClr val="000000"/>
              </a:solidFill>
            </a:endParaRPr>
          </a:p>
        </p:txBody>
      </p:sp>
      <p:sp>
        <p:nvSpPr>
          <p:cNvPr id="585731" name="Rectangle 2">
            <a:extLst>
              <a:ext uri="{FF2B5EF4-FFF2-40B4-BE49-F238E27FC236}">
                <a16:creationId xmlns:a16="http://schemas.microsoft.com/office/drawing/2014/main" id="{0E8B242D-662E-E14F-DF1C-365797038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2" name="Rectangle 3">
            <a:extLst>
              <a:ext uri="{FF2B5EF4-FFF2-40B4-BE49-F238E27FC236}">
                <a16:creationId xmlns:a16="http://schemas.microsoft.com/office/drawing/2014/main" id="{D5170749-3636-B8D1-09A0-B1E22687AE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it-CH" altLang="it-CH">
                <a:solidFill>
                  <a:srgbClr val="000000"/>
                </a:solidFill>
              </a:rPr>
              <a:t>http://en.wikipedia.org/wiki/Bourgeoisie</a:t>
            </a:r>
          </a:p>
          <a:p>
            <a:pPr eaLnBrk="1" hangingPunct="1">
              <a:spcBef>
                <a:spcPct val="0"/>
              </a:spcBef>
              <a:buFontTx/>
              <a:buChar char="-"/>
            </a:pPr>
            <a:r>
              <a:rPr lang="it-CH" altLang="it-CH">
                <a:solidFill>
                  <a:srgbClr val="000000"/>
                </a:solidFill>
              </a:rPr>
              <a:t>http://en.wikipedia.org/wiki/Ideology</a:t>
            </a:r>
          </a:p>
          <a:p>
            <a:pPr eaLnBrk="1" hangingPunct="1">
              <a:spcBef>
                <a:spcPct val="0"/>
              </a:spcBef>
              <a:buFontTx/>
              <a:buChar char="-"/>
            </a:pPr>
            <a:r>
              <a:rPr lang="it-CH" altLang="it-CH">
                <a:solidFill>
                  <a:srgbClr val="000000"/>
                </a:solidFill>
              </a:rPr>
              <a:t>http://en.wikipedia.org/wiki/False_consciousness</a:t>
            </a:r>
          </a:p>
          <a:p>
            <a:pPr eaLnBrk="1" hangingPunct="1">
              <a:spcBef>
                <a:spcPct val="0"/>
              </a:spcBef>
            </a:pPr>
            <a:endParaRPr lang="fr-FR" altLang="it-CH"/>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egnaposto immagine diapositiva 1">
            <a:extLst>
              <a:ext uri="{FF2B5EF4-FFF2-40B4-BE49-F238E27FC236}">
                <a16:creationId xmlns:a16="http://schemas.microsoft.com/office/drawing/2014/main" id="{BC08D7A0-3F9E-9955-6147-A30D2F45BA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79" name="Segnaposto note 2">
            <a:extLst>
              <a:ext uri="{FF2B5EF4-FFF2-40B4-BE49-F238E27FC236}">
                <a16:creationId xmlns:a16="http://schemas.microsoft.com/office/drawing/2014/main" id="{8E831B99-893D-7A8D-DC76-C0590A4A1A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If you are not careful, the mass media will make you hate the oppressed and love the oppressors (Malcolm X) and it is not rhetoric, it is the excessive power of the propaganda media.</a:t>
            </a:r>
          </a:p>
          <a:p>
            <a:endParaRPr lang="en-US" altLang="it-CH"/>
          </a:p>
          <a:p>
            <a:r>
              <a:rPr lang="en-US" altLang="it-CH"/>
              <a:t>The single thought:</a:t>
            </a:r>
          </a:p>
          <a:p>
            <a:r>
              <a:rPr lang="en-US" altLang="it-CH"/>
              <a:t>It is the now dominant neo-liberal school of thought that, in the name of freedom and progress, would have us believe that "private" is better, more efficient that the 'public‘, from which 'the need' to privatize state assets and activities. It thus promotes the primacy of the individual, the private, the individual freedom on the collective, from which an abandonment of social and public service and replacing them with ideologies and activities with the ultimate objective of power and profit for a privileged few, condition contrary to democracy and social justice.</a:t>
            </a:r>
          </a:p>
          <a:p>
            <a:endParaRPr lang="en-US" altLang="it-CH"/>
          </a:p>
          <a:p>
            <a:r>
              <a:rPr lang="en-US" altLang="it-CH"/>
              <a:t>Obvious effects of ideological domination are the dominant influence of the Anglo-Saxon culture (language, film, art, music, economics and finance, research, etc.), fashion, status symbols, idols, the media, clichés, etc.</a:t>
            </a:r>
          </a:p>
          <a:p>
            <a:r>
              <a:rPr lang="en-US" altLang="it-CH"/>
              <a:t>The ideological dominance is a component of the global domination of the world and being can distort by  the humans the perception of values, particularly of good and bad (the success at all costs, violence or becoming rich, even illegally, are considered positive values).</a:t>
            </a:r>
          </a:p>
          <a:p>
            <a:endParaRPr lang="en-US" altLang="it-CH"/>
          </a:p>
          <a:p>
            <a:r>
              <a:rPr lang="en-US" altLang="it-CH"/>
              <a:t>The ideological dominance is also based on the control of information (the big news agencies) and the media (the media, Radio-TV, etc..). In this way, the audience always receives the same information previously filtered. The opinion of the public therefore becomes uniform: it is the uniform thinking also serves to create a general uncritical consensus (it becomes to self-censorship) to the current economic system and to the leaders.</a:t>
            </a:r>
          </a:p>
          <a:p>
            <a:r>
              <a:rPr lang="en-US" altLang="it-CH"/>
              <a:t> Not infrequently who does not adapt his self to the uniform thinking appears as "a different, a protester, an untrustworthy person who creates disorder ... a terrorist ...", therefore there is a danger that it is censored, marginalized or even persecuted.</a:t>
            </a:r>
          </a:p>
          <a:p>
            <a:r>
              <a:rPr lang="en-US" altLang="it-CH"/>
              <a:t> Basically the ideological dominance and the resulting uniform thinking is a disguised restriction of individual freedom and democracy.</a:t>
            </a:r>
          </a:p>
          <a:p>
            <a:endParaRPr lang="en-US" altLang="it-CH"/>
          </a:p>
          <a:p>
            <a:r>
              <a:rPr lang="en-US" altLang="it-CH"/>
              <a:t>Simon Head, 2014:   “Mindless: Why Smarter Machines are Making Dumber Humans”</a:t>
            </a:r>
          </a:p>
          <a:p>
            <a:endParaRPr lang="en-US" altLang="it-CH"/>
          </a:p>
          <a:p>
            <a:r>
              <a:rPr lang="it-CH" altLang="it-CH">
                <a:solidFill>
                  <a:srgbClr val="000000"/>
                </a:solidFill>
              </a:rPr>
              <a:t>http://en.wikipedia.org/wiki/Brain_washing</a:t>
            </a:r>
          </a:p>
          <a:p>
            <a:r>
              <a:rPr lang="it-CH" altLang="it-CH">
                <a:solidFill>
                  <a:srgbClr val="000000"/>
                </a:solidFill>
              </a:rPr>
              <a:t>http://en.wikipedia.org/wiki/False_consciousness</a:t>
            </a:r>
          </a:p>
          <a:p>
            <a:r>
              <a:rPr lang="it-CH" altLang="it-CH">
                <a:solidFill>
                  <a:srgbClr val="000000"/>
                </a:solidFill>
              </a:rPr>
              <a:t>http://en.wikipedia.org/wiki/Single_thought</a:t>
            </a:r>
          </a:p>
          <a:p>
            <a:endParaRPr lang="it-CH" altLang="it-CH">
              <a:solidFill>
                <a:srgbClr val="000000"/>
              </a:solidFill>
            </a:endParaRPr>
          </a:p>
          <a:p>
            <a:r>
              <a:rPr lang="en-US" altLang="it-CH">
                <a:solidFill>
                  <a:srgbClr val="000000"/>
                </a:solidFill>
              </a:rPr>
              <a:t>Edward S. Herman, Noam Chomsky : “Manufacturing Consent: The Political Economy of the Mass Media”</a:t>
            </a:r>
          </a:p>
          <a:p>
            <a:endParaRPr lang="it-IT" altLang="it-CH">
              <a:solidFill>
                <a:srgbClr val="000000"/>
              </a:solidFill>
            </a:endParaRPr>
          </a:p>
          <a:p>
            <a:r>
              <a:rPr lang="it-CH" altLang="it-CH">
                <a:solidFill>
                  <a:srgbClr val="000000"/>
                </a:solidFill>
              </a:rPr>
              <a:t>Antonio Gramsci: Cultural hegemony - https://en.wikipedia.org/wiki/Cultural_hegemony</a:t>
            </a:r>
          </a:p>
          <a:p>
            <a:endParaRPr lang="en-US" altLang="it-CH">
              <a:solidFill>
                <a:srgbClr val="000000"/>
              </a:solidFill>
            </a:endParaRPr>
          </a:p>
          <a:p>
            <a:endParaRPr lang="en-US" altLang="it-CH">
              <a:solidFill>
                <a:srgbClr val="000000"/>
              </a:solidFill>
            </a:endParaRPr>
          </a:p>
          <a:p>
            <a:r>
              <a:rPr lang="en-US" altLang="it-CH">
                <a:solidFill>
                  <a:srgbClr val="000000"/>
                </a:solidFill>
              </a:rPr>
              <a:t>William Sargant, </a:t>
            </a:r>
          </a:p>
          <a:p>
            <a:r>
              <a:rPr lang="en-US" altLang="it-CH">
                <a:solidFill>
                  <a:srgbClr val="000000"/>
                </a:solidFill>
              </a:rPr>
              <a:t>Battle of the Mind: a Physiology of Conversion and Brainwashing, Cambridge: Malor Books, 1957, 255 pp. </a:t>
            </a:r>
          </a:p>
          <a:p>
            <a:r>
              <a:rPr lang="it-CH" altLang="it-CH">
                <a:solidFill>
                  <a:srgbClr val="000000"/>
                </a:solidFill>
              </a:rPr>
              <a:t>https://en.wikipedia.org/wiki/Michael_Parenti</a:t>
            </a:r>
          </a:p>
          <a:p>
            <a:r>
              <a:rPr lang="it-CH" altLang="it-CH">
                <a:solidFill>
                  <a:srgbClr val="000000"/>
                </a:solidFill>
              </a:rPr>
              <a:t>Christian Marazzi, Capitale e linguaggio. Dalla New Economy alla economia di guerra, Derive Approdi, 2002</a:t>
            </a:r>
          </a:p>
          <a:p>
            <a:endParaRPr lang="it-CH" altLang="it-CH">
              <a:solidFill>
                <a:srgbClr val="000000"/>
              </a:solidFill>
            </a:endParaRPr>
          </a:p>
          <a:p>
            <a:r>
              <a:rPr lang="en-US" altLang="it-CH">
                <a:solidFill>
                  <a:srgbClr val="000000"/>
                </a:solidFill>
              </a:rPr>
              <a:t>Zygmunt Bauman - Liquid Fear - 2006 </a:t>
            </a:r>
          </a:p>
          <a:p>
            <a:endParaRPr lang="en-US" altLang="it-CH">
              <a:solidFill>
                <a:srgbClr val="000000"/>
              </a:solidFill>
            </a:endParaRPr>
          </a:p>
          <a:p>
            <a:r>
              <a:rPr lang="en-US" altLang="it-CH">
                <a:solidFill>
                  <a:srgbClr val="000000"/>
                </a:solidFill>
              </a:rPr>
              <a:t>https://en.wikipedia.org/wiki/Udo_Ulfkotte  -  Bought Journalists</a:t>
            </a:r>
          </a:p>
          <a:p>
            <a:endParaRPr lang="en-US" altLang="it-CH">
              <a:solidFill>
                <a:srgbClr val="000000"/>
              </a:solidFill>
            </a:endParaRPr>
          </a:p>
          <a:p>
            <a:r>
              <a:rPr lang="en-US" altLang="it-CH">
                <a:solidFill>
                  <a:srgbClr val="000000"/>
                </a:solidFill>
              </a:rPr>
              <a:t>+++++++++++++++++++++++++++++++++++++++++++++++++++++++++++++++++++++++</a:t>
            </a:r>
          </a:p>
          <a:p>
            <a:endParaRPr lang="en-US" altLang="it-CH">
              <a:solidFill>
                <a:srgbClr val="000000"/>
              </a:solidFill>
            </a:endParaRPr>
          </a:p>
          <a:p>
            <a:r>
              <a:rPr lang="en-US" altLang="it-CH" b="1">
                <a:solidFill>
                  <a:srgbClr val="000000"/>
                </a:solidFill>
              </a:rPr>
              <a:t>Noam Chomsky - "10 strategies of manipulation" by the media</a:t>
            </a:r>
          </a:p>
          <a:p>
            <a:endParaRPr lang="en-US" altLang="it-CH">
              <a:solidFill>
                <a:srgbClr val="000000"/>
              </a:solidFill>
            </a:endParaRPr>
          </a:p>
          <a:p>
            <a:r>
              <a:rPr lang="en-US" altLang="it-CH">
                <a:solidFill>
                  <a:srgbClr val="000000"/>
                </a:solidFill>
              </a:rPr>
              <a:t>Renowned critic and always MIT linguist Noam Chomsky has compiled a list of the ten most common and</a:t>
            </a:r>
          </a:p>
          <a:p>
            <a:r>
              <a:rPr lang="en-US" altLang="it-CH">
                <a:solidFill>
                  <a:srgbClr val="000000"/>
                </a:solidFill>
              </a:rPr>
              <a:t>effective strategies resorted to by the agendas “hidden” to establish a manipulation of the</a:t>
            </a:r>
          </a:p>
          <a:p>
            <a:r>
              <a:rPr lang="en-US" altLang="it-CH">
                <a:solidFill>
                  <a:srgbClr val="000000"/>
                </a:solidFill>
              </a:rPr>
              <a:t>population through the media.</a:t>
            </a:r>
          </a:p>
          <a:p>
            <a:endParaRPr lang="en-US" altLang="it-CH">
              <a:solidFill>
                <a:srgbClr val="000000"/>
              </a:solidFill>
            </a:endParaRPr>
          </a:p>
          <a:p>
            <a:r>
              <a:rPr lang="en-US" altLang="it-CH">
                <a:solidFill>
                  <a:srgbClr val="000000"/>
                </a:solidFill>
              </a:rPr>
              <a:t>1. The strategy of distraction</a:t>
            </a:r>
          </a:p>
          <a:p>
            <a:r>
              <a:rPr lang="en-US" altLang="it-CH">
                <a:solidFill>
                  <a:srgbClr val="000000"/>
                </a:solidFill>
              </a:rPr>
              <a:t>The primary element of social control is the strategy of distraction which is to divert public</a:t>
            </a:r>
          </a:p>
          <a:p>
            <a:r>
              <a:rPr lang="en-US" altLang="it-CH">
                <a:solidFill>
                  <a:srgbClr val="000000"/>
                </a:solidFill>
              </a:rPr>
              <a:t>attention from important issues and changes determined by the political and economic elites,</a:t>
            </a:r>
          </a:p>
          <a:p>
            <a:r>
              <a:rPr lang="en-US" altLang="it-CH">
                <a:solidFill>
                  <a:srgbClr val="000000"/>
                </a:solidFill>
              </a:rPr>
              <a:t>by the technique of flood or flooding continuous distractions and insignificant information.</a:t>
            </a:r>
          </a:p>
          <a:p>
            <a:r>
              <a:rPr lang="en-US" altLang="it-CH">
                <a:solidFill>
                  <a:srgbClr val="000000"/>
                </a:solidFill>
              </a:rPr>
              <a:t>distraction strategy is also essential to prevent the public interest in the essential knowledge</a:t>
            </a:r>
          </a:p>
          <a:p>
            <a:r>
              <a:rPr lang="en-US" altLang="it-CH">
                <a:solidFill>
                  <a:srgbClr val="000000"/>
                </a:solidFill>
              </a:rPr>
              <a:t>in the area of the science, economics, psychology, neurobiology and cybernetics.</a:t>
            </a:r>
          </a:p>
          <a:p>
            <a:r>
              <a:rPr lang="en-US" altLang="it-CH">
                <a:solidFill>
                  <a:srgbClr val="000000"/>
                </a:solidFill>
              </a:rPr>
              <a:t>“Maintaining public attention diverted away from the real social problems, captivated by</a:t>
            </a:r>
          </a:p>
          <a:p>
            <a:r>
              <a:rPr lang="en-US" altLang="it-CH">
                <a:solidFill>
                  <a:srgbClr val="000000"/>
                </a:solidFill>
              </a:rPr>
              <a:t>matters of no real importance. Keep the public busy, busy, busy, no time to think, back to</a:t>
            </a:r>
          </a:p>
          <a:p>
            <a:r>
              <a:rPr lang="en-US" altLang="it-CH">
                <a:solidFill>
                  <a:srgbClr val="000000"/>
                </a:solidFill>
              </a:rPr>
              <a:t>farm and other animals (quote from text Silent Weapons for Quiet War ).”</a:t>
            </a:r>
          </a:p>
          <a:p>
            <a:endParaRPr lang="en-US" altLang="it-CH">
              <a:solidFill>
                <a:srgbClr val="000000"/>
              </a:solidFill>
            </a:endParaRPr>
          </a:p>
          <a:p>
            <a:r>
              <a:rPr lang="en-US" altLang="it-CH">
                <a:solidFill>
                  <a:srgbClr val="000000"/>
                </a:solidFill>
              </a:rPr>
              <a:t>2. Create problems, then offer solutions</a:t>
            </a:r>
          </a:p>
          <a:p>
            <a:r>
              <a:rPr lang="en-US" altLang="it-CH">
                <a:solidFill>
                  <a:srgbClr val="000000"/>
                </a:solidFill>
              </a:rPr>
              <a:t>This method is also called “problem -reaction- solution. “It creates a problem, a “situation”</a:t>
            </a:r>
          </a:p>
          <a:p>
            <a:r>
              <a:rPr lang="en-US" altLang="it-CH">
                <a:solidFill>
                  <a:srgbClr val="000000"/>
                </a:solidFill>
              </a:rPr>
              <a:t>referred to cause some reaction in the audience, so this is the principal of the steps that you</a:t>
            </a:r>
          </a:p>
          <a:p>
            <a:r>
              <a:rPr lang="en-US" altLang="it-CH">
                <a:solidFill>
                  <a:srgbClr val="000000"/>
                </a:solidFill>
              </a:rPr>
              <a:t>want to accept. For example: let it unfold and intensify urban violence, or arrange for bloody</a:t>
            </a:r>
          </a:p>
          <a:p>
            <a:r>
              <a:rPr lang="en-US" altLang="it-CH">
                <a:solidFill>
                  <a:srgbClr val="000000"/>
                </a:solidFill>
              </a:rPr>
              <a:t>attacks in order that the public is the applicant’s security laws and policies to the detriment of</a:t>
            </a:r>
          </a:p>
          <a:p>
            <a:r>
              <a:rPr lang="en-US" altLang="it-CH">
                <a:solidFill>
                  <a:srgbClr val="000000"/>
                </a:solidFill>
              </a:rPr>
              <a:t>freedom. Or: create an economic crisis to accept as a necessary evil retreat of social rights</a:t>
            </a:r>
          </a:p>
          <a:p>
            <a:r>
              <a:rPr lang="en-US" altLang="it-CH">
                <a:solidFill>
                  <a:srgbClr val="000000"/>
                </a:solidFill>
              </a:rPr>
              <a:t>and the dismantling of public services.</a:t>
            </a:r>
          </a:p>
          <a:p>
            <a:endParaRPr lang="en-US" altLang="it-CH">
              <a:solidFill>
                <a:srgbClr val="000000"/>
              </a:solidFill>
            </a:endParaRPr>
          </a:p>
          <a:p>
            <a:r>
              <a:rPr lang="en-US" altLang="it-CH">
                <a:solidFill>
                  <a:srgbClr val="000000"/>
                </a:solidFill>
              </a:rPr>
              <a:t>3. The gradual strategy</a:t>
            </a:r>
          </a:p>
          <a:p>
            <a:r>
              <a:rPr lang="en-US" altLang="it-CH">
                <a:solidFill>
                  <a:srgbClr val="000000"/>
                </a:solidFill>
              </a:rPr>
              <a:t>acceptance to an unacceptable degree, just apply it gradually, dropper, for consecutive years.</a:t>
            </a:r>
          </a:p>
          <a:p>
            <a:r>
              <a:rPr lang="en-US" altLang="it-CH">
                <a:solidFill>
                  <a:srgbClr val="000000"/>
                </a:solidFill>
              </a:rPr>
              <a:t>That is how they radically new socioeconomic conditions ( neoliberalism ) were imposed</a:t>
            </a:r>
          </a:p>
          <a:p>
            <a:r>
              <a:rPr lang="en-US" altLang="it-CH">
                <a:solidFill>
                  <a:srgbClr val="000000"/>
                </a:solidFill>
              </a:rPr>
              <a:t>during the 1980s and 1990s: the minimal state, privatization, precariousness, flexibility,</a:t>
            </a:r>
          </a:p>
          <a:p>
            <a:r>
              <a:rPr lang="en-US" altLang="it-CH">
                <a:solidFill>
                  <a:srgbClr val="000000"/>
                </a:solidFill>
              </a:rPr>
              <a:t>massive unemployment, wages, and do not guarantee a decent income, so many changes</a:t>
            </a:r>
          </a:p>
          <a:p>
            <a:r>
              <a:rPr lang="en-US" altLang="it-CH">
                <a:solidFill>
                  <a:srgbClr val="000000"/>
                </a:solidFill>
              </a:rPr>
              <a:t>that have brought about a revolution if they had been applied once.</a:t>
            </a:r>
          </a:p>
          <a:p>
            <a:endParaRPr lang="en-US" altLang="it-CH">
              <a:solidFill>
                <a:srgbClr val="000000"/>
              </a:solidFill>
            </a:endParaRPr>
          </a:p>
          <a:p>
            <a:r>
              <a:rPr lang="en-US" altLang="it-CH">
                <a:solidFill>
                  <a:srgbClr val="000000"/>
                </a:solidFill>
              </a:rPr>
              <a:t>4. The strategy of deferring</a:t>
            </a:r>
          </a:p>
          <a:p>
            <a:r>
              <a:rPr lang="en-US" altLang="it-CH">
                <a:solidFill>
                  <a:srgbClr val="000000"/>
                </a:solidFill>
              </a:rPr>
              <a:t>Another way to accept an unpopular decision is to present it as “painful and necessary”,</a:t>
            </a:r>
          </a:p>
          <a:p>
            <a:r>
              <a:rPr lang="en-US" altLang="it-CH">
                <a:solidFill>
                  <a:srgbClr val="000000"/>
                </a:solidFill>
              </a:rPr>
              <a:t>gaining public acceptance, at the time for future application. It is easier to accept that a future</a:t>
            </a:r>
          </a:p>
          <a:p>
            <a:r>
              <a:rPr lang="en-US" altLang="it-CH">
                <a:solidFill>
                  <a:srgbClr val="000000"/>
                </a:solidFill>
              </a:rPr>
              <a:t>sacrifice of immediate slaughter. First, because the effort is not used immediately. Then,</a:t>
            </a:r>
          </a:p>
          <a:p>
            <a:r>
              <a:rPr lang="en-US" altLang="it-CH">
                <a:solidFill>
                  <a:srgbClr val="000000"/>
                </a:solidFill>
              </a:rPr>
              <a:t>because the public, masses, is always the tendency to expect naively that “everything will be</a:t>
            </a:r>
          </a:p>
          <a:p>
            <a:r>
              <a:rPr lang="en-US" altLang="it-CH">
                <a:solidFill>
                  <a:srgbClr val="000000"/>
                </a:solidFill>
              </a:rPr>
              <a:t>better tomorrow” and that the sacrifice required may be avoided. This gives the public more</a:t>
            </a:r>
          </a:p>
          <a:p>
            <a:r>
              <a:rPr lang="en-US" altLang="it-CH">
                <a:solidFill>
                  <a:srgbClr val="000000"/>
                </a:solidFill>
              </a:rPr>
              <a:t>time to get used to the idea of change and accept it with resignation when the time comes.</a:t>
            </a:r>
          </a:p>
          <a:p>
            <a:endParaRPr lang="en-US" altLang="it-CH">
              <a:solidFill>
                <a:srgbClr val="000000"/>
              </a:solidFill>
            </a:endParaRPr>
          </a:p>
          <a:p>
            <a:r>
              <a:rPr lang="en-US" altLang="it-CH">
                <a:solidFill>
                  <a:srgbClr val="000000"/>
                </a:solidFill>
              </a:rPr>
              <a:t>5. Go to the public as a little child</a:t>
            </a:r>
          </a:p>
          <a:p>
            <a:r>
              <a:rPr lang="en-US" altLang="it-CH">
                <a:solidFill>
                  <a:srgbClr val="000000"/>
                </a:solidFill>
              </a:rPr>
              <a:t>Most of the advertising to the general public uses speech, argument, people and particularly </a:t>
            </a:r>
          </a:p>
          <a:p>
            <a:r>
              <a:rPr lang="en-US" altLang="it-CH">
                <a:solidFill>
                  <a:srgbClr val="000000"/>
                </a:solidFill>
              </a:rPr>
              <a:t>children’s intonation, often close to the weakness, as if the viewer were a little child or a</a:t>
            </a:r>
          </a:p>
          <a:p>
            <a:r>
              <a:rPr lang="en-US" altLang="it-CH">
                <a:solidFill>
                  <a:srgbClr val="000000"/>
                </a:solidFill>
              </a:rPr>
              <a:t>mentally deficient. The harder one tries to deceive the viewer look, the more it tends to adopt</a:t>
            </a:r>
          </a:p>
          <a:p>
            <a:r>
              <a:rPr lang="en-US" altLang="it-CH">
                <a:solidFill>
                  <a:srgbClr val="000000"/>
                </a:solidFill>
              </a:rPr>
              <a:t>a tone infantilising. Why? “If one goes to a person as if she had the age of 12 years or less,</a:t>
            </a:r>
          </a:p>
          <a:p>
            <a:r>
              <a:rPr lang="en-US" altLang="it-CH">
                <a:solidFill>
                  <a:srgbClr val="000000"/>
                </a:solidFill>
              </a:rPr>
              <a:t>then, because of suggestion, she tends with a certain probability that a response or reaction</a:t>
            </a:r>
          </a:p>
          <a:p>
            <a:r>
              <a:rPr lang="en-US" altLang="it-CH">
                <a:solidFill>
                  <a:srgbClr val="000000"/>
                </a:solidFill>
              </a:rPr>
              <a:t>also devoid of a critical sense as a person 12 years or younger (see Silent Weapons for Quiet</a:t>
            </a:r>
          </a:p>
          <a:p>
            <a:r>
              <a:rPr lang="en-US" altLang="it-CH">
                <a:solidFill>
                  <a:srgbClr val="000000"/>
                </a:solidFill>
              </a:rPr>
              <a:t>War ).”</a:t>
            </a:r>
          </a:p>
          <a:p>
            <a:endParaRPr lang="en-US" altLang="it-CH">
              <a:solidFill>
                <a:srgbClr val="000000"/>
              </a:solidFill>
            </a:endParaRPr>
          </a:p>
          <a:p>
            <a:r>
              <a:rPr lang="en-US" altLang="it-CH">
                <a:solidFill>
                  <a:srgbClr val="000000"/>
                </a:solidFill>
              </a:rPr>
              <a:t>6. Use the emotional side more than the reflection</a:t>
            </a:r>
          </a:p>
          <a:p>
            <a:r>
              <a:rPr lang="en-US" altLang="it-CH">
                <a:solidFill>
                  <a:srgbClr val="000000"/>
                </a:solidFill>
              </a:rPr>
              <a:t>Making use of the emotional aspect is a classic technique for causing a short circuit on</a:t>
            </a:r>
          </a:p>
          <a:p>
            <a:r>
              <a:rPr lang="en-US" altLang="it-CH">
                <a:solidFill>
                  <a:srgbClr val="000000"/>
                </a:solidFill>
              </a:rPr>
              <a:t>rational analysis , and finally to the critical sense of the individual. Furthermore, the use of</a:t>
            </a:r>
          </a:p>
          <a:p>
            <a:r>
              <a:rPr lang="en-US" altLang="it-CH">
                <a:solidFill>
                  <a:srgbClr val="000000"/>
                </a:solidFill>
              </a:rPr>
              <a:t>emotional register to open the door to the unconscious for implantation or grafting ideas ,</a:t>
            </a:r>
          </a:p>
          <a:p>
            <a:r>
              <a:rPr lang="en-US" altLang="it-CH">
                <a:solidFill>
                  <a:srgbClr val="000000"/>
                </a:solidFill>
              </a:rPr>
              <a:t>desires, fears and anxieties , compulsions, or induce behaviors…</a:t>
            </a:r>
          </a:p>
          <a:p>
            <a:endParaRPr lang="en-US" altLang="it-CH">
              <a:solidFill>
                <a:srgbClr val="000000"/>
              </a:solidFill>
            </a:endParaRPr>
          </a:p>
          <a:p>
            <a:r>
              <a:rPr lang="en-US" altLang="it-CH">
                <a:solidFill>
                  <a:srgbClr val="000000"/>
                </a:solidFill>
              </a:rPr>
              <a:t>7. Keep the public in ignorance and mediocrity</a:t>
            </a:r>
          </a:p>
          <a:p>
            <a:r>
              <a:rPr lang="en-US" altLang="it-CH">
                <a:solidFill>
                  <a:srgbClr val="000000"/>
                </a:solidFill>
              </a:rPr>
              <a:t>Making the public incapable of understanding the technologies and methods used to control</a:t>
            </a:r>
          </a:p>
          <a:p>
            <a:r>
              <a:rPr lang="en-US" altLang="it-CH">
                <a:solidFill>
                  <a:srgbClr val="000000"/>
                </a:solidFill>
              </a:rPr>
              <a:t>and enslavement. “The quality of education given to the lower social classes must be the poor</a:t>
            </a:r>
          </a:p>
          <a:p>
            <a:r>
              <a:rPr lang="en-US" altLang="it-CH">
                <a:solidFill>
                  <a:srgbClr val="000000"/>
                </a:solidFill>
              </a:rPr>
              <a:t>and mediocre as possible so that the gap of ignorance it plans among the lower classes and</a:t>
            </a:r>
          </a:p>
          <a:p>
            <a:r>
              <a:rPr lang="en-US" altLang="it-CH">
                <a:solidFill>
                  <a:srgbClr val="000000"/>
                </a:solidFill>
              </a:rPr>
              <a:t>upper classes is and remains impossible to attain for the lower classes (See ‘ Silent Weapons</a:t>
            </a:r>
          </a:p>
          <a:p>
            <a:r>
              <a:rPr lang="en-US" altLang="it-CH">
                <a:solidFill>
                  <a:srgbClr val="000000"/>
                </a:solidFill>
              </a:rPr>
              <a:t>for Quiet War ).”</a:t>
            </a:r>
          </a:p>
          <a:p>
            <a:endParaRPr lang="en-US" altLang="it-CH">
              <a:solidFill>
                <a:srgbClr val="000000"/>
              </a:solidFill>
            </a:endParaRPr>
          </a:p>
          <a:p>
            <a:r>
              <a:rPr lang="en-US" altLang="it-CH">
                <a:solidFill>
                  <a:srgbClr val="000000"/>
                </a:solidFill>
              </a:rPr>
              <a:t>8. To encourage the public to be complacent with mediocrity</a:t>
            </a:r>
          </a:p>
          <a:p>
            <a:r>
              <a:rPr lang="en-US" altLang="it-CH">
                <a:solidFill>
                  <a:srgbClr val="000000"/>
                </a:solidFill>
              </a:rPr>
              <a:t>Promote the public to believe that the fact is fashionable to be stupid, vulgar and</a:t>
            </a:r>
          </a:p>
          <a:p>
            <a:r>
              <a:rPr lang="en-US" altLang="it-CH">
                <a:solidFill>
                  <a:srgbClr val="000000"/>
                </a:solidFill>
              </a:rPr>
              <a:t>uneducated…</a:t>
            </a:r>
          </a:p>
          <a:p>
            <a:endParaRPr lang="en-US" altLang="it-CH">
              <a:solidFill>
                <a:srgbClr val="000000"/>
              </a:solidFill>
            </a:endParaRPr>
          </a:p>
          <a:p>
            <a:r>
              <a:rPr lang="en-US" altLang="it-CH">
                <a:solidFill>
                  <a:srgbClr val="000000"/>
                </a:solidFill>
              </a:rPr>
              <a:t>9. Self-blame Strengthen</a:t>
            </a:r>
          </a:p>
          <a:p>
            <a:r>
              <a:rPr lang="en-US" altLang="it-CH">
                <a:solidFill>
                  <a:srgbClr val="000000"/>
                </a:solidFill>
              </a:rPr>
              <a:t>To let individual blame for their misfortune, because of the failure of their intelligence, their</a:t>
            </a:r>
          </a:p>
          <a:p>
            <a:r>
              <a:rPr lang="en-US" altLang="it-CH">
                <a:solidFill>
                  <a:srgbClr val="000000"/>
                </a:solidFill>
              </a:rPr>
              <a:t>abilities, or their efforts. So, instead of rebelling against the economic system, the individual</a:t>
            </a:r>
          </a:p>
          <a:p>
            <a:r>
              <a:rPr lang="en-US" altLang="it-CH">
                <a:solidFill>
                  <a:srgbClr val="000000"/>
                </a:solidFill>
              </a:rPr>
              <a:t>devalues and guilt himself, which creates a depression, one of whose effects is to inhibit its</a:t>
            </a:r>
          </a:p>
          <a:p>
            <a:r>
              <a:rPr lang="en-US" altLang="it-CH">
                <a:solidFill>
                  <a:srgbClr val="000000"/>
                </a:solidFill>
              </a:rPr>
              <a:t>action. And, without action, there is no revolution!</a:t>
            </a:r>
          </a:p>
          <a:p>
            <a:endParaRPr lang="en-US" altLang="it-CH">
              <a:solidFill>
                <a:srgbClr val="000000"/>
              </a:solidFill>
            </a:endParaRPr>
          </a:p>
          <a:p>
            <a:r>
              <a:rPr lang="en-US" altLang="it-CH">
                <a:solidFill>
                  <a:srgbClr val="000000"/>
                </a:solidFill>
              </a:rPr>
              <a:t>10. Getting to know the individuals better than they know themselves</a:t>
            </a:r>
          </a:p>
          <a:p>
            <a:r>
              <a:rPr lang="en-US" altLang="it-CH">
                <a:solidFill>
                  <a:srgbClr val="000000"/>
                </a:solidFill>
              </a:rPr>
              <a:t>Over the past 50 years, advances of accelerated science has generated a growing gap</a:t>
            </a:r>
          </a:p>
          <a:p>
            <a:r>
              <a:rPr lang="en-US" altLang="it-CH">
                <a:solidFill>
                  <a:srgbClr val="000000"/>
                </a:solidFill>
              </a:rPr>
              <a:t>between public knowledge and those owned and operated by dominant elites. Thanks to</a:t>
            </a:r>
          </a:p>
          <a:p>
            <a:r>
              <a:rPr lang="en-US" altLang="it-CH">
                <a:solidFill>
                  <a:srgbClr val="000000"/>
                </a:solidFill>
              </a:rPr>
              <a:t>biology, neurobiology and applied psychology, the “system” has enjoyed a sophisticated</a:t>
            </a:r>
          </a:p>
          <a:p>
            <a:r>
              <a:rPr lang="en-US" altLang="it-CH">
                <a:solidFill>
                  <a:srgbClr val="000000"/>
                </a:solidFill>
              </a:rPr>
              <a:t>understanding of human beings, both physically and psychologically. The system has gotten</a:t>
            </a:r>
          </a:p>
          <a:p>
            <a:r>
              <a:rPr lang="en-US" altLang="it-CH">
                <a:solidFill>
                  <a:srgbClr val="000000"/>
                </a:solidFill>
              </a:rPr>
              <a:t>better acquainted with the common man more than he knows himself. This means that, in</a:t>
            </a:r>
          </a:p>
          <a:p>
            <a:r>
              <a:rPr lang="en-US" altLang="it-CH">
                <a:solidFill>
                  <a:srgbClr val="000000"/>
                </a:solidFill>
              </a:rPr>
              <a:t>most cases, the system exerts greater control and great power over individuals, greater than</a:t>
            </a:r>
          </a:p>
          <a:p>
            <a:r>
              <a:rPr lang="en-US" altLang="it-CH">
                <a:solidFill>
                  <a:srgbClr val="000000"/>
                </a:solidFill>
              </a:rPr>
              <a:t>that of individuals about themselves.</a:t>
            </a:r>
          </a:p>
          <a:p>
            <a:endParaRPr lang="en-US" altLang="it-CH">
              <a:solidFill>
                <a:srgbClr val="000000"/>
              </a:solidFill>
            </a:endParaRPr>
          </a:p>
          <a:p>
            <a:r>
              <a:rPr lang="en-US" altLang="it-CH">
                <a:solidFill>
                  <a:srgbClr val="000000"/>
                </a:solidFill>
              </a:rPr>
              <a:t>+++++++++++++++++++++++++++++++++++++++++++++++++</a:t>
            </a:r>
          </a:p>
          <a:p>
            <a:r>
              <a:rPr lang="en-US" altLang="it-CH">
                <a:solidFill>
                  <a:srgbClr val="000000"/>
                </a:solidFill>
              </a:rPr>
              <a:t>The media’s the most powerful entity on earth. They have the power to make the innocent guilty and to make the guilty innocent, and that’s power. Because they control the minds of the masses. (Malcom x  ; 1925 - 1965)</a:t>
            </a:r>
            <a:endParaRPr lang="it-CH" altLang="it-CH">
              <a:solidFill>
                <a:srgbClr val="000000"/>
              </a:solidFill>
            </a:endParaRPr>
          </a:p>
          <a:p>
            <a:endParaRPr lang="it-CH" altLang="it-CH">
              <a:solidFill>
                <a:srgbClr val="000000"/>
              </a:solidFill>
            </a:endParaRPr>
          </a:p>
          <a:p>
            <a:endParaRPr lang="en-US" altLang="it-CH"/>
          </a:p>
          <a:p>
            <a:endParaRPr lang="it-CH" altLang="it-CH"/>
          </a:p>
        </p:txBody>
      </p:sp>
      <p:sp>
        <p:nvSpPr>
          <p:cNvPr id="587780" name="Segnaposto numero diapositiva 3">
            <a:extLst>
              <a:ext uri="{FF2B5EF4-FFF2-40B4-BE49-F238E27FC236}">
                <a16:creationId xmlns:a16="http://schemas.microsoft.com/office/drawing/2014/main" id="{067F3EC3-115F-EA49-A9CF-A1F0B7E013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0FDA4D-D7CE-43FF-BD49-B45989542DE0}" type="slidenum">
              <a:rPr lang="it-CH" altLang="en-US" smtClean="0"/>
              <a:pPr>
                <a:spcBef>
                  <a:spcPct val="0"/>
                </a:spcBef>
              </a:pPr>
              <a:t>183</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782D3B55-80F4-83AD-DC25-D334F26820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0EE45B-D450-43BF-8A47-B11265D31F73}" type="slidenum">
              <a:rPr lang="it-IT" altLang="en-US" smtClean="0">
                <a:solidFill>
                  <a:srgbClr val="000000"/>
                </a:solidFill>
              </a:rPr>
              <a:pPr>
                <a:spcBef>
                  <a:spcPct val="0"/>
                </a:spcBef>
              </a:pPr>
              <a:t>18</a:t>
            </a:fld>
            <a:endParaRPr lang="it-IT" altLang="en-US">
              <a:solidFill>
                <a:srgbClr val="000000"/>
              </a:solidFill>
            </a:endParaRPr>
          </a:p>
        </p:txBody>
      </p:sp>
      <p:sp>
        <p:nvSpPr>
          <p:cNvPr id="253955" name="Rectangle 2">
            <a:extLst>
              <a:ext uri="{FF2B5EF4-FFF2-40B4-BE49-F238E27FC236}">
                <a16:creationId xmlns:a16="http://schemas.microsoft.com/office/drawing/2014/main" id="{213AAF81-5D1E-0361-222C-249A6BD6BD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6" name="Rectangle 3">
            <a:extLst>
              <a:ext uri="{FF2B5EF4-FFF2-40B4-BE49-F238E27FC236}">
                <a16:creationId xmlns:a16="http://schemas.microsoft.com/office/drawing/2014/main" id="{2A3F5728-816C-29C2-2E39-F975E8B94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motor-car factory bound to disappear because of the relentless competition from major producers.</a:t>
            </a:r>
          </a:p>
          <a:p>
            <a:pPr eaLnBrk="1" hangingPunct="1">
              <a:spcBef>
                <a:spcPct val="0"/>
              </a:spcBef>
            </a:pPr>
            <a:endParaRPr lang="en-US" altLang="it-CH"/>
          </a:p>
          <a:p>
            <a:pPr eaLnBrk="1" hangingPunct="1">
              <a:spcBef>
                <a:spcPct val="0"/>
              </a:spcBef>
            </a:pPr>
            <a:r>
              <a:rPr lang="it-IT" altLang="it-CH">
                <a:solidFill>
                  <a:srgbClr val="000000"/>
                </a:solidFill>
              </a:rPr>
              <a:t>http://en.wikipedia.org/wiki/Alvis_Car_and_Engineering_Company</a:t>
            </a:r>
          </a:p>
          <a:p>
            <a:pPr eaLnBrk="1" hangingPunct="1">
              <a:spcBef>
                <a:spcPct val="0"/>
              </a:spcBef>
            </a:pPr>
            <a:r>
              <a:rPr lang="it-IT" altLang="it-CH">
                <a:solidFill>
                  <a:srgbClr val="000000"/>
                </a:solidFill>
              </a:rPr>
              <a:t>http://en.wikipedia.org/wiki/Car_factory</a:t>
            </a:r>
          </a:p>
          <a:p>
            <a:pPr eaLnBrk="1" hangingPunct="1">
              <a:spcBef>
                <a:spcPct val="0"/>
              </a:spcBef>
            </a:pPr>
            <a:r>
              <a:rPr lang="it-IT" altLang="it-CH">
                <a:solidFill>
                  <a:srgbClr val="000000"/>
                </a:solidFill>
              </a:rPr>
              <a:t>http://en.wikipedia.org/wiki/Alvis_Firebird</a:t>
            </a:r>
          </a:p>
          <a:p>
            <a:pPr eaLnBrk="1" hangingPunct="1">
              <a:spcBef>
                <a:spcPct val="0"/>
              </a:spcBef>
            </a:pPr>
            <a:endParaRPr lang="en-US"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a:extLst>
              <a:ext uri="{FF2B5EF4-FFF2-40B4-BE49-F238E27FC236}">
                <a16:creationId xmlns:a16="http://schemas.microsoft.com/office/drawing/2014/main" id="{BB435A91-C04A-DBB8-7CD3-5A3B6D4A4E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C573B2-32AD-4D07-A9B5-ABFE7B3C0672}" type="slidenum">
              <a:rPr lang="it-IT" altLang="en-US" smtClean="0">
                <a:solidFill>
                  <a:srgbClr val="000000"/>
                </a:solidFill>
              </a:rPr>
              <a:pPr>
                <a:spcBef>
                  <a:spcPct val="0"/>
                </a:spcBef>
              </a:pPr>
              <a:t>184</a:t>
            </a:fld>
            <a:endParaRPr lang="it-IT" altLang="en-US">
              <a:solidFill>
                <a:srgbClr val="000000"/>
              </a:solidFill>
            </a:endParaRPr>
          </a:p>
        </p:txBody>
      </p:sp>
      <p:sp>
        <p:nvSpPr>
          <p:cNvPr id="589827" name="Rectangle 2">
            <a:extLst>
              <a:ext uri="{FF2B5EF4-FFF2-40B4-BE49-F238E27FC236}">
                <a16:creationId xmlns:a16="http://schemas.microsoft.com/office/drawing/2014/main" id="{4040E58F-5624-0FCD-DD3F-6C9B7107C8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8" name="Rectangle 3">
            <a:extLst>
              <a:ext uri="{FF2B5EF4-FFF2-40B4-BE49-F238E27FC236}">
                <a16:creationId xmlns:a16="http://schemas.microsoft.com/office/drawing/2014/main" id="{51C32650-4035-FB36-24A8-4B19A37F95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http://en.wikipedia.org/wiki/Excomunication</a:t>
            </a:r>
          </a:p>
          <a:p>
            <a:pPr eaLnBrk="1" hangingPunct="1">
              <a:spcBef>
                <a:spcPct val="0"/>
              </a:spcBef>
            </a:pPr>
            <a:r>
              <a:rPr lang="it-CH" altLang="it-CH">
                <a:solidFill>
                  <a:srgbClr val="000000"/>
                </a:solidFill>
              </a:rPr>
              <a:t>http://en.wikipedia.org/wiki/False_consciousness</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egnaposto immagine diapositiva 1">
            <a:extLst>
              <a:ext uri="{FF2B5EF4-FFF2-40B4-BE49-F238E27FC236}">
                <a16:creationId xmlns:a16="http://schemas.microsoft.com/office/drawing/2014/main" id="{FA500827-CDB8-217C-6B66-651D8CBC0A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Segnaposto note 2">
            <a:extLst>
              <a:ext uri="{FF2B5EF4-FFF2-40B4-BE49-F238E27FC236}">
                <a16:creationId xmlns:a16="http://schemas.microsoft.com/office/drawing/2014/main" id="{EDD24BC0-617C-D057-1835-628174EF08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Exercise "ideological domination" </a:t>
            </a:r>
          </a:p>
          <a:p>
            <a:r>
              <a:rPr lang="en-US" altLang="it-CH"/>
              <a:t>To a group of students is delivered a daily newspaper and assigned the task to establish criteria to search for the most important news of this newspaper. After half an hour we examine together the criteria set out by the students. The search for the most important news continues with the criteria set out in the slide and the one identified by students. After a while you examine and classify together the chosen news and the students must justify their choice. </a:t>
            </a:r>
          </a:p>
          <a:p>
            <a:endParaRPr lang="en-US" altLang="it-CH"/>
          </a:p>
          <a:p>
            <a:r>
              <a:rPr lang="en-US" altLang="it-CH"/>
              <a:t>The single thought:</a:t>
            </a:r>
            <a:br>
              <a:rPr lang="en-US" altLang="it-CH"/>
            </a:br>
            <a:r>
              <a:rPr lang="en-US" altLang="it-CH"/>
              <a:t>It is the neo-liberal school of thought now dominant in the name of freedom and progress, would have us believe that "private" is better, more efficient and so on that the 'public', where 'the need' to privatize state assets and activities. It promotes the primacy of the individual, the private, individual freedom etc. on the collective, from which an abandonment of social and public services and replacing them with ideologies and activities whose ultimate aim is the power and the profit for the benefit of the privileged few, state contrary to democracy and social justice.</a:t>
            </a:r>
          </a:p>
          <a:p>
            <a:endParaRPr lang="en-US" altLang="it-CH"/>
          </a:p>
          <a:p>
            <a:endParaRPr lang="en-US" altLang="it-CH"/>
          </a:p>
          <a:p>
            <a:r>
              <a:rPr lang="en-US" altLang="it-CH"/>
              <a:t>Graziano Pestoni, 2013: «Privatizzazioni»</a:t>
            </a:r>
          </a:p>
          <a:p>
            <a:r>
              <a:rPr lang="en-US" altLang="it-CH">
                <a:solidFill>
                  <a:srgbClr val="000000"/>
                </a:solidFill>
              </a:rPr>
              <a:t>Simon Head, 2014:   “Mindless: Why Smarter Machines are Making Dumber Humans” </a:t>
            </a:r>
          </a:p>
          <a:p>
            <a:endParaRPr lang="en-US" altLang="it-CH">
              <a:solidFill>
                <a:srgbClr val="000000"/>
              </a:solidFill>
            </a:endParaRPr>
          </a:p>
          <a:p>
            <a:r>
              <a:rPr lang="en-US" altLang="it-CH"/>
              <a:t>http://en.wikipedia.org/wiki/Deaf_News</a:t>
            </a:r>
          </a:p>
          <a:p>
            <a:r>
              <a:rPr lang="en-US" altLang="it-CH"/>
              <a:t>http://en.wikipedia.org/wiki/Breaking_news</a:t>
            </a:r>
          </a:p>
          <a:p>
            <a:endParaRPr lang="en-US" altLang="it-CH"/>
          </a:p>
          <a:p>
            <a:endParaRPr lang="en-US" altLang="it-CH"/>
          </a:p>
          <a:p>
            <a:endParaRPr lang="en-US" altLang="it-CH"/>
          </a:p>
        </p:txBody>
      </p:sp>
      <p:sp>
        <p:nvSpPr>
          <p:cNvPr id="591876" name="Segnaposto numero diapositiva 3">
            <a:extLst>
              <a:ext uri="{FF2B5EF4-FFF2-40B4-BE49-F238E27FC236}">
                <a16:creationId xmlns:a16="http://schemas.microsoft.com/office/drawing/2014/main" id="{86BFE78D-F52F-FCA8-A6AC-ECC27209F0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42C231-BF24-423C-9FAF-88714D4EC6D5}" type="slidenum">
              <a:rPr lang="it-CH" altLang="en-US" smtClean="0"/>
              <a:pPr>
                <a:spcBef>
                  <a:spcPct val="0"/>
                </a:spcBef>
              </a:pPr>
              <a:t>185</a:t>
            </a:fld>
            <a:endParaRPr lang="it-CH"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a:extLst>
              <a:ext uri="{FF2B5EF4-FFF2-40B4-BE49-F238E27FC236}">
                <a16:creationId xmlns:a16="http://schemas.microsoft.com/office/drawing/2014/main" id="{75425876-6D18-F1D3-8017-C6AD6AAF12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Segnaposto note 2">
            <a:extLst>
              <a:ext uri="{FF2B5EF4-FFF2-40B4-BE49-F238E27FC236}">
                <a16:creationId xmlns:a16="http://schemas.microsoft.com/office/drawing/2014/main" id="{D83DE47F-5005-CE26-CC65-3D60C67B8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difference between rich and poor is always greater. The rich are defending their privileges in each possible way ..</a:t>
            </a:r>
          </a:p>
          <a:p>
            <a:endParaRPr lang="it-CH" altLang="it-CH"/>
          </a:p>
        </p:txBody>
      </p:sp>
      <p:sp>
        <p:nvSpPr>
          <p:cNvPr id="593924" name="Segnaposto numero diapositiva 3">
            <a:extLst>
              <a:ext uri="{FF2B5EF4-FFF2-40B4-BE49-F238E27FC236}">
                <a16:creationId xmlns:a16="http://schemas.microsoft.com/office/drawing/2014/main" id="{4373C404-A94E-3920-36B9-8F23A63068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AEC500-9392-4949-B58D-2A5367D80E23}" type="slidenum">
              <a:rPr lang="it-CH" altLang="en-US" smtClean="0">
                <a:solidFill>
                  <a:srgbClr val="000000"/>
                </a:solidFill>
              </a:rPr>
              <a:pPr>
                <a:spcBef>
                  <a:spcPct val="0"/>
                </a:spcBef>
              </a:pPr>
              <a:t>186</a:t>
            </a:fld>
            <a:endParaRPr lang="it-CH" altLang="en-US">
              <a:solidFill>
                <a:srgbClr val="000000"/>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A63E34B0-F546-F4E5-E433-335DF320F6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888C47-5A21-4DE8-AF31-45E8F3856F10}" type="slidenum">
              <a:rPr lang="it-IT" altLang="en-US" smtClean="0">
                <a:solidFill>
                  <a:srgbClr val="000000"/>
                </a:solidFill>
              </a:rPr>
              <a:pPr>
                <a:spcBef>
                  <a:spcPct val="0"/>
                </a:spcBef>
              </a:pPr>
              <a:t>187</a:t>
            </a:fld>
            <a:endParaRPr lang="it-IT" altLang="en-US">
              <a:solidFill>
                <a:srgbClr val="000000"/>
              </a:solidFill>
            </a:endParaRPr>
          </a:p>
        </p:txBody>
      </p:sp>
      <p:sp>
        <p:nvSpPr>
          <p:cNvPr id="595971" name="Rectangle 2">
            <a:extLst>
              <a:ext uri="{FF2B5EF4-FFF2-40B4-BE49-F238E27FC236}">
                <a16:creationId xmlns:a16="http://schemas.microsoft.com/office/drawing/2014/main" id="{7AD80149-849C-2E87-EBCB-A1C59D5221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2" name="Rectangle 3">
            <a:extLst>
              <a:ext uri="{FF2B5EF4-FFF2-40B4-BE49-F238E27FC236}">
                <a16:creationId xmlns:a16="http://schemas.microsoft.com/office/drawing/2014/main" id="{7BC02561-B63E-747C-B0FD-7F2EC0069D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1B2D11CA-E624-B561-4605-BA34895B09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955A7D-1061-4AE8-A50B-36C939A76621}" type="slidenum">
              <a:rPr lang="it-IT" altLang="en-US" smtClean="0">
                <a:solidFill>
                  <a:srgbClr val="000000"/>
                </a:solidFill>
              </a:rPr>
              <a:pPr>
                <a:spcBef>
                  <a:spcPct val="0"/>
                </a:spcBef>
              </a:pPr>
              <a:t>188</a:t>
            </a:fld>
            <a:endParaRPr lang="it-IT" altLang="en-US">
              <a:solidFill>
                <a:srgbClr val="000000"/>
              </a:solidFill>
            </a:endParaRPr>
          </a:p>
        </p:txBody>
      </p:sp>
      <p:sp>
        <p:nvSpPr>
          <p:cNvPr id="598019" name="Rectangle 2">
            <a:extLst>
              <a:ext uri="{FF2B5EF4-FFF2-40B4-BE49-F238E27FC236}">
                <a16:creationId xmlns:a16="http://schemas.microsoft.com/office/drawing/2014/main" id="{12CA7D4A-24BF-3923-C4B2-EDDCFA15D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20" name="Rectangle 3">
            <a:extLst>
              <a:ext uri="{FF2B5EF4-FFF2-40B4-BE49-F238E27FC236}">
                <a16:creationId xmlns:a16="http://schemas.microsoft.com/office/drawing/2014/main" id="{E74DCC02-5E94-4EC5-A08B-ABB61931C6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http://en.wikipedia.org/wiki/Nicolas_Appert</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a:extLst>
              <a:ext uri="{FF2B5EF4-FFF2-40B4-BE49-F238E27FC236}">
                <a16:creationId xmlns:a16="http://schemas.microsoft.com/office/drawing/2014/main" id="{BBCC7200-A8D5-77C5-D2AD-33FAF38010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A6EB4A-F9AF-41A2-A44F-F7804A39D3BA}" type="slidenum">
              <a:rPr lang="it-IT" altLang="en-US" smtClean="0">
                <a:solidFill>
                  <a:srgbClr val="000000"/>
                </a:solidFill>
              </a:rPr>
              <a:pPr>
                <a:spcBef>
                  <a:spcPct val="0"/>
                </a:spcBef>
              </a:pPr>
              <a:t>189</a:t>
            </a:fld>
            <a:endParaRPr lang="it-IT" altLang="en-US">
              <a:solidFill>
                <a:srgbClr val="000000"/>
              </a:solidFill>
            </a:endParaRPr>
          </a:p>
        </p:txBody>
      </p:sp>
      <p:sp>
        <p:nvSpPr>
          <p:cNvPr id="600067" name="Rectangle 2">
            <a:extLst>
              <a:ext uri="{FF2B5EF4-FFF2-40B4-BE49-F238E27FC236}">
                <a16:creationId xmlns:a16="http://schemas.microsoft.com/office/drawing/2014/main" id="{BDF32CE8-4064-51D7-68C6-7BAD73F7F2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8" name="Rectangle 3">
            <a:extLst>
              <a:ext uri="{FF2B5EF4-FFF2-40B4-BE49-F238E27FC236}">
                <a16:creationId xmlns:a16="http://schemas.microsoft.com/office/drawing/2014/main" id="{2612E116-AF45-B71E-077B-20F7EB47B3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 it happened for the car factory, in the food industry there will be soon a strong competition too, overproduction and annex factories closing and labor dismissals</a:t>
            </a:r>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E68E1D2F-7A95-2D63-3AD6-B814479C0A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66B995-72F9-4A18-BD59-D091D8717403}" type="slidenum">
              <a:rPr lang="it-IT" altLang="en-US" smtClean="0">
                <a:solidFill>
                  <a:srgbClr val="000000"/>
                </a:solidFill>
              </a:rPr>
              <a:pPr>
                <a:spcBef>
                  <a:spcPct val="0"/>
                </a:spcBef>
              </a:pPr>
              <a:t>190</a:t>
            </a:fld>
            <a:endParaRPr lang="it-IT" altLang="en-US">
              <a:solidFill>
                <a:srgbClr val="000000"/>
              </a:solidFill>
            </a:endParaRPr>
          </a:p>
        </p:txBody>
      </p:sp>
      <p:sp>
        <p:nvSpPr>
          <p:cNvPr id="602115" name="Rectangle 2">
            <a:extLst>
              <a:ext uri="{FF2B5EF4-FFF2-40B4-BE49-F238E27FC236}">
                <a16:creationId xmlns:a16="http://schemas.microsoft.com/office/drawing/2014/main" id="{6097CD6E-C9FE-2B57-B679-7C4009E076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6" name="Rectangle 3">
            <a:extLst>
              <a:ext uri="{FF2B5EF4-FFF2-40B4-BE49-F238E27FC236}">
                <a16:creationId xmlns:a16="http://schemas.microsoft.com/office/drawing/2014/main" id="{736CB038-A339-F902-76F6-676A54B9BC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At the </a:t>
            </a:r>
            <a:r>
              <a:rPr lang="en-GB" altLang="it-CH"/>
              <a:t>beginning</a:t>
            </a:r>
            <a:r>
              <a:rPr lang="fr-CH" altLang="it-CH"/>
              <a:t> the production is manual.</a:t>
            </a:r>
          </a:p>
          <a:p>
            <a:pPr eaLnBrk="1" hangingPunct="1">
              <a:spcBef>
                <a:spcPct val="0"/>
              </a:spcBef>
            </a:pPr>
            <a:endParaRPr lang="fr-CH" altLang="it-CH"/>
          </a:p>
          <a:p>
            <a:pPr eaLnBrk="1" hangingPunct="1">
              <a:spcBef>
                <a:spcPct val="0"/>
              </a:spcBef>
            </a:pPr>
            <a:r>
              <a:rPr lang="it-IT" altLang="it-CH">
                <a:solidFill>
                  <a:srgbClr val="000000"/>
                </a:solidFill>
              </a:rPr>
              <a:t>http://en.wikipedia.org/wiki/Ravioli</a:t>
            </a:r>
          </a:p>
          <a:p>
            <a:pPr eaLnBrk="1" hangingPunct="1">
              <a:spcBef>
                <a:spcPct val="0"/>
              </a:spcBef>
            </a:pPr>
            <a:endParaRPr lang="it-IT" altLang="it-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145332E9-6685-E65D-0FE1-DD120B0BEF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012CD8-FB75-41A3-8095-2A89C6B1A13E}" type="slidenum">
              <a:rPr lang="it-IT" altLang="en-US" smtClean="0">
                <a:solidFill>
                  <a:srgbClr val="000000"/>
                </a:solidFill>
              </a:rPr>
              <a:pPr>
                <a:spcBef>
                  <a:spcPct val="0"/>
                </a:spcBef>
              </a:pPr>
              <a:t>191</a:t>
            </a:fld>
            <a:endParaRPr lang="it-IT" altLang="en-US">
              <a:solidFill>
                <a:srgbClr val="000000"/>
              </a:solidFill>
            </a:endParaRPr>
          </a:p>
        </p:txBody>
      </p:sp>
      <p:sp>
        <p:nvSpPr>
          <p:cNvPr id="604163" name="Rectangle 2">
            <a:extLst>
              <a:ext uri="{FF2B5EF4-FFF2-40B4-BE49-F238E27FC236}">
                <a16:creationId xmlns:a16="http://schemas.microsoft.com/office/drawing/2014/main" id="{02F3A44E-EF25-C52B-3C86-D731483C2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312FE23F-14CD-3C2D-993E-89D08BA94E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Mechanical production of edible pasta (italian pasta)</a:t>
            </a:r>
          </a:p>
          <a:p>
            <a:pPr eaLnBrk="1" hangingPunct="1">
              <a:spcBef>
                <a:spcPct val="0"/>
              </a:spcBef>
            </a:pPr>
            <a:endParaRPr lang="fr-CH" altLang="it-CH"/>
          </a:p>
          <a:p>
            <a:pPr eaLnBrk="1" hangingPunct="1">
              <a:spcBef>
                <a:spcPct val="0"/>
              </a:spcBef>
            </a:pPr>
            <a:r>
              <a:rPr lang="it-IT" altLang="it-CH">
                <a:solidFill>
                  <a:srgbClr val="000000"/>
                </a:solidFill>
              </a:rPr>
              <a:t>http://en.wikipedia.org/wiki/Pasta</a:t>
            </a:r>
          </a:p>
          <a:p>
            <a:pPr eaLnBrk="1" hangingPunct="1">
              <a:spcBef>
                <a:spcPct val="0"/>
              </a:spcBef>
            </a:pPr>
            <a:r>
              <a:rPr lang="it-IT" altLang="it-CH">
                <a:solidFill>
                  <a:srgbClr val="000000"/>
                </a:solidFill>
              </a:rPr>
              <a:t>http://en.wikipedia.org/wiki/List_of_pasta</a:t>
            </a:r>
          </a:p>
          <a:p>
            <a:pPr eaLnBrk="1" hangingPunct="1">
              <a:spcBef>
                <a:spcPct val="0"/>
              </a:spcBef>
            </a:pPr>
            <a:endParaRPr lang="it-IT" altLang="it-CH"/>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71C4ED85-9829-B389-C953-1F745F5D55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D6E99F-DDC3-4139-8304-7A38950AF1B7}" type="slidenum">
              <a:rPr lang="it-IT" altLang="en-US" smtClean="0">
                <a:solidFill>
                  <a:srgbClr val="000000"/>
                </a:solidFill>
              </a:rPr>
              <a:pPr>
                <a:spcBef>
                  <a:spcPct val="0"/>
                </a:spcBef>
              </a:pPr>
              <a:t>192</a:t>
            </a:fld>
            <a:endParaRPr lang="it-IT" altLang="en-US">
              <a:solidFill>
                <a:srgbClr val="000000"/>
              </a:solidFill>
            </a:endParaRPr>
          </a:p>
        </p:txBody>
      </p:sp>
      <p:sp>
        <p:nvSpPr>
          <p:cNvPr id="606211" name="Rectangle 2">
            <a:extLst>
              <a:ext uri="{FF2B5EF4-FFF2-40B4-BE49-F238E27FC236}">
                <a16:creationId xmlns:a16="http://schemas.microsoft.com/office/drawing/2014/main" id="{56018E45-2A5B-6C8A-7D9F-D114C65718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2" name="Rectangle 3">
            <a:extLst>
              <a:ext uri="{FF2B5EF4-FFF2-40B4-BE49-F238E27FC236}">
                <a16:creationId xmlns:a16="http://schemas.microsoft.com/office/drawing/2014/main" id="{D7114523-024D-ACCA-A897-33F833D398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Automation in the food industry is increasing</a:t>
            </a:r>
          </a:p>
          <a:p>
            <a:pPr eaLnBrk="1" hangingPunct="1">
              <a:spcBef>
                <a:spcPct val="0"/>
              </a:spcBef>
            </a:pPr>
            <a:endParaRPr lang="en-US" altLang="it-CH"/>
          </a:p>
          <a:p>
            <a:pPr eaLnBrk="1" hangingPunct="1">
              <a:spcBef>
                <a:spcPct val="0"/>
              </a:spcBef>
            </a:pPr>
            <a:r>
              <a:rPr lang="it-IT" altLang="it-CH">
                <a:solidFill>
                  <a:srgbClr val="000000"/>
                </a:solidFill>
              </a:rPr>
              <a:t>http://laucke.com.au/baker-s-corner/bread-making-process/</a:t>
            </a:r>
          </a:p>
          <a:p>
            <a:pPr eaLnBrk="1" hangingPunct="1">
              <a:spcBef>
                <a:spcPct val="0"/>
              </a:spcBef>
            </a:pPr>
            <a:r>
              <a:rPr lang="it-IT" altLang="it-CH">
                <a:solidFill>
                  <a:srgbClr val="000000"/>
                </a:solidFill>
              </a:rPr>
              <a:t>http://en.wikipedia.org/wiki/Bread_making</a:t>
            </a:r>
          </a:p>
          <a:p>
            <a:pPr eaLnBrk="1" hangingPunct="1">
              <a:spcBef>
                <a:spcPct val="0"/>
              </a:spcBef>
            </a:pPr>
            <a:r>
              <a:rPr lang="it-IT" altLang="it-CH">
                <a:solidFill>
                  <a:srgbClr val="000000"/>
                </a:solidFill>
              </a:rPr>
              <a:t>http://www.bakersfederation.org.uk/the-bread-industry/how-bread-is-made.html</a:t>
            </a:r>
          </a:p>
          <a:p>
            <a:pPr eaLnBrk="1" hangingPunct="1">
              <a:spcBef>
                <a:spcPct val="0"/>
              </a:spcBef>
            </a:pPr>
            <a:r>
              <a:rPr lang="it-IT" altLang="it-CH">
                <a:solidFill>
                  <a:srgbClr val="000000"/>
                </a:solidFill>
              </a:rPr>
              <a:t>http://www.britannica.com/EBchecked/media/169/Essential-steps-in-four-commercial-bread-making-processes</a:t>
            </a:r>
          </a:p>
          <a:p>
            <a:pPr eaLnBrk="1" hangingPunct="1">
              <a:spcBef>
                <a:spcPct val="0"/>
              </a:spcBef>
            </a:pPr>
            <a:endParaRPr lang="en-US"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AEB4E14B-1A46-F250-DC73-64337B8DE3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AFCE20-8523-4BA9-B652-DD3FDDAA67A9}" type="slidenum">
              <a:rPr lang="it-IT" altLang="en-US" smtClean="0">
                <a:solidFill>
                  <a:srgbClr val="000000"/>
                </a:solidFill>
              </a:rPr>
              <a:pPr>
                <a:spcBef>
                  <a:spcPct val="0"/>
                </a:spcBef>
              </a:pPr>
              <a:t>193</a:t>
            </a:fld>
            <a:endParaRPr lang="it-IT" altLang="en-US">
              <a:solidFill>
                <a:srgbClr val="000000"/>
              </a:solidFill>
            </a:endParaRPr>
          </a:p>
        </p:txBody>
      </p:sp>
      <p:sp>
        <p:nvSpPr>
          <p:cNvPr id="608259" name="Rectangle 2">
            <a:extLst>
              <a:ext uri="{FF2B5EF4-FFF2-40B4-BE49-F238E27FC236}">
                <a16:creationId xmlns:a16="http://schemas.microsoft.com/office/drawing/2014/main" id="{E6D4AEAE-FD20-2FBB-E7EB-3D69CD6874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60" name="Rectangle 3">
            <a:extLst>
              <a:ext uri="{FF2B5EF4-FFF2-40B4-BE49-F238E27FC236}">
                <a16:creationId xmlns:a16="http://schemas.microsoft.com/office/drawing/2014/main" id="{6E8A10F1-9DBB-9F9F-2AF4-CA29F061F6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the food industry the products are produced only with machines.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4705F193-1987-7224-CC4E-2C98109C82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9C973A-7F75-4621-B636-329B11E94EBA}" type="slidenum">
              <a:rPr lang="it-IT" altLang="en-US" smtClean="0">
                <a:solidFill>
                  <a:srgbClr val="000000"/>
                </a:solidFill>
              </a:rPr>
              <a:pPr>
                <a:spcBef>
                  <a:spcPct val="0"/>
                </a:spcBef>
              </a:pPr>
              <a:t>19</a:t>
            </a:fld>
            <a:endParaRPr lang="it-IT" altLang="en-US">
              <a:solidFill>
                <a:srgbClr val="000000"/>
              </a:solidFill>
            </a:endParaRPr>
          </a:p>
        </p:txBody>
      </p:sp>
      <p:sp>
        <p:nvSpPr>
          <p:cNvPr id="256003" name="Rectangle 2">
            <a:extLst>
              <a:ext uri="{FF2B5EF4-FFF2-40B4-BE49-F238E27FC236}">
                <a16:creationId xmlns:a16="http://schemas.microsoft.com/office/drawing/2014/main" id="{A4568E77-BB4A-6D6B-4804-AB3F824F55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4" name="Rectangle 3">
            <a:extLst>
              <a:ext uri="{FF2B5EF4-FFF2-40B4-BE49-F238E27FC236}">
                <a16:creationId xmlns:a16="http://schemas.microsoft.com/office/drawing/2014/main" id="{B1BF4A92-901B-A32A-C4AD-97ADAEE575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a:extLst>
              <a:ext uri="{FF2B5EF4-FFF2-40B4-BE49-F238E27FC236}">
                <a16:creationId xmlns:a16="http://schemas.microsoft.com/office/drawing/2014/main" id="{4000D45D-0322-069A-2571-296125DCE8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592A07-D20D-4860-964D-DBA8CC389960}" type="slidenum">
              <a:rPr lang="it-IT" altLang="en-US" smtClean="0">
                <a:solidFill>
                  <a:srgbClr val="000000"/>
                </a:solidFill>
              </a:rPr>
              <a:pPr>
                <a:spcBef>
                  <a:spcPct val="0"/>
                </a:spcBef>
              </a:pPr>
              <a:t>194</a:t>
            </a:fld>
            <a:endParaRPr lang="it-IT" altLang="en-US">
              <a:solidFill>
                <a:srgbClr val="000000"/>
              </a:solidFill>
            </a:endParaRPr>
          </a:p>
        </p:txBody>
      </p:sp>
      <p:sp>
        <p:nvSpPr>
          <p:cNvPr id="610307" name="Rectangle 2">
            <a:extLst>
              <a:ext uri="{FF2B5EF4-FFF2-40B4-BE49-F238E27FC236}">
                <a16:creationId xmlns:a16="http://schemas.microsoft.com/office/drawing/2014/main" id="{4D52DE41-4818-295E-6EB2-C7C7218B5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8" name="Rectangle 3">
            <a:extLst>
              <a:ext uri="{FF2B5EF4-FFF2-40B4-BE49-F238E27FC236}">
                <a16:creationId xmlns:a16="http://schemas.microsoft.com/office/drawing/2014/main" id="{63E7DE2C-5AFA-18E9-114C-E454C5FF68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Machines replace workers.</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a:extLst>
              <a:ext uri="{FF2B5EF4-FFF2-40B4-BE49-F238E27FC236}">
                <a16:creationId xmlns:a16="http://schemas.microsoft.com/office/drawing/2014/main" id="{7027A20D-B75C-C29A-B731-531EF1BE42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826C49-D9A3-4258-9B2C-FFE95C72B3D3}" type="slidenum">
              <a:rPr lang="it-IT" altLang="en-US" smtClean="0">
                <a:solidFill>
                  <a:srgbClr val="000000"/>
                </a:solidFill>
              </a:rPr>
              <a:pPr>
                <a:spcBef>
                  <a:spcPct val="0"/>
                </a:spcBef>
              </a:pPr>
              <a:t>195</a:t>
            </a:fld>
            <a:endParaRPr lang="it-IT" altLang="en-US">
              <a:solidFill>
                <a:srgbClr val="000000"/>
              </a:solidFill>
            </a:endParaRPr>
          </a:p>
        </p:txBody>
      </p:sp>
      <p:sp>
        <p:nvSpPr>
          <p:cNvPr id="612355" name="Rectangle 2">
            <a:extLst>
              <a:ext uri="{FF2B5EF4-FFF2-40B4-BE49-F238E27FC236}">
                <a16:creationId xmlns:a16="http://schemas.microsoft.com/office/drawing/2014/main" id="{4369930E-BF6D-B461-318E-9CBB2B9039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6" name="Rectangle 3">
            <a:extLst>
              <a:ext uri="{FF2B5EF4-FFF2-40B4-BE49-F238E27FC236}">
                <a16:creationId xmlns:a16="http://schemas.microsoft.com/office/drawing/2014/main" id="{40C8BF9C-52BA-1DFA-1955-3E9FCB0D23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the food industry automation is growing</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a:extLst>
              <a:ext uri="{FF2B5EF4-FFF2-40B4-BE49-F238E27FC236}">
                <a16:creationId xmlns:a16="http://schemas.microsoft.com/office/drawing/2014/main" id="{4E4AAA78-4582-B522-E040-5F7DDF0F56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404CBF-BDC1-443A-A286-69AC86EEC8A3}" type="slidenum">
              <a:rPr lang="it-IT" altLang="en-US" smtClean="0">
                <a:solidFill>
                  <a:srgbClr val="000000"/>
                </a:solidFill>
              </a:rPr>
              <a:pPr>
                <a:spcBef>
                  <a:spcPct val="0"/>
                </a:spcBef>
              </a:pPr>
              <a:t>196</a:t>
            </a:fld>
            <a:endParaRPr lang="it-IT" altLang="en-US">
              <a:solidFill>
                <a:srgbClr val="000000"/>
              </a:solidFill>
            </a:endParaRPr>
          </a:p>
        </p:txBody>
      </p:sp>
      <p:sp>
        <p:nvSpPr>
          <p:cNvPr id="614403" name="Rectangle 2">
            <a:extLst>
              <a:ext uri="{FF2B5EF4-FFF2-40B4-BE49-F238E27FC236}">
                <a16:creationId xmlns:a16="http://schemas.microsoft.com/office/drawing/2014/main" id="{75DF86F1-3583-1903-932D-9E6271534A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4" name="Rectangle 3">
            <a:extLst>
              <a:ext uri="{FF2B5EF4-FFF2-40B4-BE49-F238E27FC236}">
                <a16:creationId xmlns:a16="http://schemas.microsoft.com/office/drawing/2014/main" id="{66A816DA-CF94-A603-8EA9-7DC165DB06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All branches of industry are affected by automation</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a:extLst>
              <a:ext uri="{FF2B5EF4-FFF2-40B4-BE49-F238E27FC236}">
                <a16:creationId xmlns:a16="http://schemas.microsoft.com/office/drawing/2014/main" id="{F16DC849-ACAC-B6B6-3EA6-E16E35CA1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01B0C0-4AD5-440D-8207-5099B6BC7753}" type="slidenum">
              <a:rPr lang="it-IT" altLang="en-US" smtClean="0">
                <a:solidFill>
                  <a:srgbClr val="000000"/>
                </a:solidFill>
              </a:rPr>
              <a:pPr>
                <a:spcBef>
                  <a:spcPct val="0"/>
                </a:spcBef>
              </a:pPr>
              <a:t>197</a:t>
            </a:fld>
            <a:endParaRPr lang="it-IT" altLang="en-US">
              <a:solidFill>
                <a:srgbClr val="000000"/>
              </a:solidFill>
            </a:endParaRPr>
          </a:p>
        </p:txBody>
      </p:sp>
      <p:sp>
        <p:nvSpPr>
          <p:cNvPr id="616451" name="Rectangle 2">
            <a:extLst>
              <a:ext uri="{FF2B5EF4-FFF2-40B4-BE49-F238E27FC236}">
                <a16:creationId xmlns:a16="http://schemas.microsoft.com/office/drawing/2014/main" id="{C3478823-CE9E-F057-C1C6-251D55EDC9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2" name="Rectangle 3">
            <a:extLst>
              <a:ext uri="{FF2B5EF4-FFF2-40B4-BE49-F238E27FC236}">
                <a16:creationId xmlns:a16="http://schemas.microsoft.com/office/drawing/2014/main" id="{07B7A2D2-059F-01B9-D42D-90192AD055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Also the ravioli factory has automated the production line.</a:t>
            </a:r>
          </a:p>
          <a:p>
            <a:pPr eaLnBrk="1" hangingPunct="1">
              <a:spcBef>
                <a:spcPct val="0"/>
              </a:spcBef>
            </a:pPr>
            <a:r>
              <a:rPr lang="en-US" altLang="it-CH"/>
              <a:t>The production is enormous and will soon exceed the demand. The market is saturated.</a:t>
            </a:r>
          </a:p>
          <a:p>
            <a:pPr eaLnBrk="1" hangingPunct="1">
              <a:spcBef>
                <a:spcPct val="0"/>
              </a:spcBef>
            </a:pPr>
            <a:r>
              <a:rPr lang="en-US" altLang="it-CH"/>
              <a:t>Ravioli surpluses are stored.</a:t>
            </a:r>
          </a:p>
          <a:p>
            <a:pPr eaLnBrk="1" hangingPunct="1">
              <a:spcBef>
                <a:spcPct val="0"/>
              </a:spcBef>
            </a:pPr>
            <a:endParaRPr lang="en-US" altLang="it-CH"/>
          </a:p>
          <a:p>
            <a:pPr eaLnBrk="1" hangingPunct="1">
              <a:spcBef>
                <a:spcPct val="0"/>
              </a:spcBef>
            </a:pPr>
            <a:r>
              <a:rPr lang="en-US" altLang="it-CH"/>
              <a:t>1978 – The ravioli scandal : Roco and Hero are involved: they saved using for filling meat waste</a:t>
            </a:r>
          </a:p>
          <a:p>
            <a:pPr eaLnBrk="1" hangingPunct="1">
              <a:spcBef>
                <a:spcPct val="0"/>
              </a:spcBef>
            </a:pPr>
            <a:r>
              <a:rPr lang="en-US" altLang="it-CH"/>
              <a:t>http://www.weltwoche.ch/ausgaben/2006-31/artikel-2006-31-der-ravioli-krie.html</a:t>
            </a:r>
          </a:p>
          <a:p>
            <a:pPr eaLnBrk="1" hangingPunct="1">
              <a:spcBef>
                <a:spcPct val="0"/>
              </a:spcBef>
            </a:pPr>
            <a:r>
              <a:rPr lang="it-IT" altLang="it-CH">
                <a:solidFill>
                  <a:srgbClr val="000000"/>
                </a:solidFill>
              </a:rPr>
              <a:t>http://en.wikipedia.org/wiki/Canned_meat</a:t>
            </a:r>
          </a:p>
          <a:p>
            <a:pPr eaLnBrk="1" hangingPunct="1">
              <a:spcBef>
                <a:spcPct val="0"/>
              </a:spcBef>
            </a:pPr>
            <a:r>
              <a:rPr lang="it-IT" altLang="it-CH">
                <a:solidFill>
                  <a:srgbClr val="000000"/>
                </a:solidFill>
              </a:rPr>
              <a:t>http://en.wikipedia.org/wiki/Canned_food</a:t>
            </a:r>
          </a:p>
          <a:p>
            <a:pPr eaLnBrk="1" hangingPunct="1">
              <a:spcBef>
                <a:spcPct val="0"/>
              </a:spcBef>
            </a:pPr>
            <a:endParaRPr lang="en-US"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immagine diapositiva 1">
            <a:extLst>
              <a:ext uri="{FF2B5EF4-FFF2-40B4-BE49-F238E27FC236}">
                <a16:creationId xmlns:a16="http://schemas.microsoft.com/office/drawing/2014/main" id="{79CD74CF-E6A9-5A5D-EB5D-51866270FA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Segnaposto note 2">
            <a:extLst>
              <a:ext uri="{FF2B5EF4-FFF2-40B4-BE49-F238E27FC236}">
                <a16:creationId xmlns:a16="http://schemas.microsoft.com/office/drawing/2014/main" id="{021459A1-64D6-CCB2-C078-056DE2567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In Switzerland every year are destroyed 250,000 tons of excess and / or expired food </a:t>
            </a:r>
          </a:p>
          <a:p>
            <a:endParaRPr lang="en-US" altLang="it-CH"/>
          </a:p>
          <a:p>
            <a:pPr eaLnBrk="1" hangingPunct="1">
              <a:spcBef>
                <a:spcPct val="0"/>
              </a:spcBef>
            </a:pPr>
            <a:r>
              <a:rPr lang="it-IT" altLang="it-CH">
                <a:solidFill>
                  <a:srgbClr val="000000"/>
                </a:solidFill>
              </a:rPr>
              <a:t>http://www.srk-gr.ch/tischleindeckdich.html</a:t>
            </a:r>
          </a:p>
          <a:p>
            <a:pPr eaLnBrk="1" hangingPunct="1">
              <a:spcBef>
                <a:spcPct val="0"/>
              </a:spcBef>
            </a:pPr>
            <a:r>
              <a:rPr lang="it-IT" altLang="it-CH">
                <a:solidFill>
                  <a:srgbClr val="000000"/>
                </a:solidFill>
              </a:rPr>
              <a:t>http://shifz.org/puzzle/landw.html</a:t>
            </a:r>
          </a:p>
          <a:p>
            <a:endParaRPr lang="it-CH" altLang="it-CH"/>
          </a:p>
        </p:txBody>
      </p:sp>
      <p:sp>
        <p:nvSpPr>
          <p:cNvPr id="618500" name="Segnaposto numero diapositiva 3">
            <a:extLst>
              <a:ext uri="{FF2B5EF4-FFF2-40B4-BE49-F238E27FC236}">
                <a16:creationId xmlns:a16="http://schemas.microsoft.com/office/drawing/2014/main" id="{BCFD059E-EB94-CE8E-2D19-0098A90DA6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CBF4A3-A560-4D67-B230-0B496611E070}" type="slidenum">
              <a:rPr lang="it-CH" altLang="en-US" smtClean="0"/>
              <a:pPr>
                <a:spcBef>
                  <a:spcPct val="0"/>
                </a:spcBef>
              </a:pPr>
              <a:t>198</a:t>
            </a:fld>
            <a:endParaRPr lang="it-CH" alt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a:extLst>
              <a:ext uri="{FF2B5EF4-FFF2-40B4-BE49-F238E27FC236}">
                <a16:creationId xmlns:a16="http://schemas.microsoft.com/office/drawing/2014/main" id="{6061CF58-B46C-3719-608C-CA9526A827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64355B-31A0-41C0-B038-E9AE2A0C5781}" type="slidenum">
              <a:rPr lang="it-IT" altLang="en-US" smtClean="0">
                <a:solidFill>
                  <a:srgbClr val="000000"/>
                </a:solidFill>
              </a:rPr>
              <a:pPr>
                <a:spcBef>
                  <a:spcPct val="0"/>
                </a:spcBef>
              </a:pPr>
              <a:t>199</a:t>
            </a:fld>
            <a:endParaRPr lang="it-IT" altLang="en-US">
              <a:solidFill>
                <a:srgbClr val="000000"/>
              </a:solidFill>
            </a:endParaRPr>
          </a:p>
        </p:txBody>
      </p:sp>
      <p:sp>
        <p:nvSpPr>
          <p:cNvPr id="620547" name="Rectangle 2">
            <a:extLst>
              <a:ext uri="{FF2B5EF4-FFF2-40B4-BE49-F238E27FC236}">
                <a16:creationId xmlns:a16="http://schemas.microsoft.com/office/drawing/2014/main" id="{3CA0C413-0CE8-691D-E6DB-33F8D43F3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8" name="Rectangle 3">
            <a:extLst>
              <a:ext uri="{FF2B5EF4-FFF2-40B4-BE49-F238E27FC236}">
                <a16:creationId xmlns:a16="http://schemas.microsoft.com/office/drawing/2014/main" id="{41B143BA-6BAE-2BE6-5E1D-ED79BD503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Like in the car factory, overproduction brought to market saturation and the warehouses are now overfilled with unsold ravioli.</a:t>
            </a:r>
          </a:p>
          <a:p>
            <a:pPr eaLnBrk="1" hangingPunct="1">
              <a:spcBef>
                <a:spcPct val="0"/>
              </a:spcBef>
            </a:pPr>
            <a:r>
              <a:rPr lang="en-US" altLang="it-CH"/>
              <a:t>It is useless to reduce the price of the ravioli to sell them. However the potential buyers are unemployed and have no money to buy the ravioli.</a:t>
            </a:r>
          </a:p>
          <a:p>
            <a:pPr eaLnBrk="1" hangingPunct="1">
              <a:spcBef>
                <a:spcPct val="0"/>
              </a:spcBef>
            </a:pPr>
            <a:endParaRPr lang="en-US" altLang="it-CH"/>
          </a:p>
          <a:p>
            <a:pPr eaLnBrk="1" hangingPunct="1">
              <a:spcBef>
                <a:spcPct val="0"/>
              </a:spcBef>
            </a:pPr>
            <a:r>
              <a:rPr lang="en-US" altLang="it-CH"/>
              <a:t>To increase consumption and the growth the capitalist economy has invented the planned obsolescence: the products are designed / manufactured in such a way that their duration is limited in time. Classic case: light bulbs scheduled to last only 1,000 hours and the printers scheduled for 18’000 copys. Consequently, we produce mountains of waste, a huge over-exploitation of resources of the planet and a continuous bleeding of consumers.</a:t>
            </a:r>
          </a:p>
          <a:p>
            <a:pPr eaLnBrk="1" hangingPunct="1">
              <a:spcBef>
                <a:spcPct val="0"/>
              </a:spcBef>
            </a:pPr>
            <a:endParaRPr lang="en-US" altLang="it-CH"/>
          </a:p>
          <a:p>
            <a:pPr eaLnBrk="1" hangingPunct="1">
              <a:spcBef>
                <a:spcPct val="0"/>
              </a:spcBef>
            </a:pPr>
            <a:r>
              <a:rPr lang="en-US" altLang="it-CH"/>
              <a:t>http://en.wikipedia.org/wiki/Expiry_date</a:t>
            </a:r>
          </a:p>
          <a:p>
            <a:pPr eaLnBrk="1" hangingPunct="1">
              <a:spcBef>
                <a:spcPct val="0"/>
              </a:spcBef>
            </a:pPr>
            <a:r>
              <a:rPr lang="en-US" altLang="it-CH"/>
              <a:t>http://en.wikipedia.org/wiki/Shelf_life</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a:extLst>
              <a:ext uri="{FF2B5EF4-FFF2-40B4-BE49-F238E27FC236}">
                <a16:creationId xmlns:a16="http://schemas.microsoft.com/office/drawing/2014/main" id="{77EBBC1C-319E-89DA-9A2A-4358791F8D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Segnaposto note 2">
            <a:extLst>
              <a:ext uri="{FF2B5EF4-FFF2-40B4-BE49-F238E27FC236}">
                <a16:creationId xmlns:a16="http://schemas.microsoft.com/office/drawing/2014/main" id="{C4994BDC-5D49-3970-E3EA-E76F8CF11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it-CH"/>
              <a:t>In accounting as usual the State requires a maximum annual depreciation of 2% for buildings, means that after 50 years the building has a value of 1 $ . At this point many owners decide to demolish and rebuild the building also because probably the building no longer meets the requirements of habitability.</a:t>
            </a:r>
          </a:p>
        </p:txBody>
      </p:sp>
      <p:sp>
        <p:nvSpPr>
          <p:cNvPr id="622596" name="Segnaposto numero diapositiva 3">
            <a:extLst>
              <a:ext uri="{FF2B5EF4-FFF2-40B4-BE49-F238E27FC236}">
                <a16:creationId xmlns:a16="http://schemas.microsoft.com/office/drawing/2014/main" id="{23881788-552B-C129-5118-696639725B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250A6E-84A8-4CF4-A459-ACF147C1F560}" type="slidenum">
              <a:rPr lang="it-CH" altLang="en-US" smtClean="0">
                <a:solidFill>
                  <a:srgbClr val="000000"/>
                </a:solidFill>
              </a:rPr>
              <a:pPr>
                <a:spcBef>
                  <a:spcPct val="0"/>
                </a:spcBef>
              </a:pPr>
              <a:t>200</a:t>
            </a:fld>
            <a:endParaRPr lang="it-CH" altLang="en-US">
              <a:solidFill>
                <a:srgbClr val="000000"/>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a:extLst>
              <a:ext uri="{FF2B5EF4-FFF2-40B4-BE49-F238E27FC236}">
                <a16:creationId xmlns:a16="http://schemas.microsoft.com/office/drawing/2014/main" id="{8E67FA2C-7C8C-6A18-5428-171D290823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78B80B-3300-463B-93D6-FC0A066E1159}" type="slidenum">
              <a:rPr lang="it-IT" altLang="en-US" smtClean="0">
                <a:solidFill>
                  <a:srgbClr val="000000"/>
                </a:solidFill>
              </a:rPr>
              <a:pPr>
                <a:spcBef>
                  <a:spcPct val="0"/>
                </a:spcBef>
              </a:pPr>
              <a:t>201</a:t>
            </a:fld>
            <a:endParaRPr lang="it-IT" altLang="en-US">
              <a:solidFill>
                <a:srgbClr val="000000"/>
              </a:solidFill>
            </a:endParaRPr>
          </a:p>
        </p:txBody>
      </p:sp>
      <p:sp>
        <p:nvSpPr>
          <p:cNvPr id="624643" name="Rectangle 2">
            <a:extLst>
              <a:ext uri="{FF2B5EF4-FFF2-40B4-BE49-F238E27FC236}">
                <a16:creationId xmlns:a16="http://schemas.microsoft.com/office/drawing/2014/main" id="{526B92AA-96B8-B323-3B7C-43329F1AF7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4" name="Rectangle 3">
            <a:extLst>
              <a:ext uri="{FF2B5EF4-FFF2-40B4-BE49-F238E27FC236}">
                <a16:creationId xmlns:a16="http://schemas.microsoft.com/office/drawing/2014/main" id="{9DC52DD1-CCAB-8CB6-2282-7EC8ED7ED3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But the unemployed need ravioli because they and their families have to eat.</a:t>
            </a:r>
          </a:p>
          <a:p>
            <a:pPr eaLnBrk="1" hangingPunct="1">
              <a:spcBef>
                <a:spcPct val="0"/>
              </a:spcBef>
            </a:pPr>
            <a:endParaRPr lang="en-US" altLang="it-CH"/>
          </a:p>
          <a:p>
            <a:pPr eaLnBrk="1" hangingPunct="1">
              <a:spcBef>
                <a:spcPct val="0"/>
              </a:spcBef>
            </a:pPr>
            <a:r>
              <a:rPr lang="en-US" altLang="it-CH"/>
              <a:t>In everyday life the concept of "work "is related to the concept of "REMUNERATION / PAY / SALARY “. Indeed this is not sure.</a:t>
            </a:r>
          </a:p>
          <a:p>
            <a:pPr eaLnBrk="1" hangingPunct="1">
              <a:spcBef>
                <a:spcPct val="0"/>
              </a:spcBef>
            </a:pPr>
            <a:r>
              <a:rPr lang="en-US" altLang="it-CH"/>
              <a:t>Many workers voluntarily work free. Other workers are on an unpaid internships and the apprentices work with a reduced salary. Slaves worked without remuneration.</a:t>
            </a:r>
          </a:p>
          <a:p>
            <a:pPr eaLnBrk="1" hangingPunct="1">
              <a:spcBef>
                <a:spcPct val="0"/>
              </a:spcBef>
            </a:pPr>
            <a:endParaRPr lang="en-US" altLang="it-CH"/>
          </a:p>
          <a:p>
            <a:pPr eaLnBrk="1" hangingPunct="1">
              <a:spcBef>
                <a:spcPct val="0"/>
              </a:spcBef>
            </a:pPr>
            <a:r>
              <a:rPr lang="en-US" altLang="it-CH"/>
              <a:t>Today the working poor are a reality because their wages are too low.</a:t>
            </a:r>
          </a:p>
          <a:p>
            <a:pPr eaLnBrk="1" hangingPunct="1">
              <a:spcBef>
                <a:spcPct val="0"/>
              </a:spcBef>
            </a:pPr>
            <a:endParaRPr lang="en-US" altLang="it-CH"/>
          </a:p>
          <a:p>
            <a:pPr eaLnBrk="1" hangingPunct="1">
              <a:spcBef>
                <a:spcPct val="0"/>
              </a:spcBef>
            </a:pPr>
            <a:r>
              <a:rPr lang="en-US" altLang="it-CH"/>
              <a:t>https://en.wikipedia.org/wiki/Working_poor</a:t>
            </a:r>
          </a:p>
          <a:p>
            <a:pPr eaLnBrk="1" hangingPunct="1">
              <a:spcBef>
                <a:spcPct val="0"/>
              </a:spcBef>
            </a:pPr>
            <a:r>
              <a:rPr lang="en-US" altLang="it-CH"/>
              <a:t>https://en.wikipedia.org/wiki/Voluntary_work</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egnaposto immagine diapositiva 1">
            <a:extLst>
              <a:ext uri="{FF2B5EF4-FFF2-40B4-BE49-F238E27FC236}">
                <a16:creationId xmlns:a16="http://schemas.microsoft.com/office/drawing/2014/main" id="{A0A90DC0-570F-0B7F-9884-8FD3269164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Segnaposto note 2">
            <a:extLst>
              <a:ext uri="{FF2B5EF4-FFF2-40B4-BE49-F238E27FC236}">
                <a16:creationId xmlns:a16="http://schemas.microsoft.com/office/drawing/2014/main" id="{F268DA18-8F5A-8F1F-56F9-BAE8AA4FA6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discount is an incentive to pay quickly (example: 5% discount for payment in 10 days, 2% discount 30 days, net 3 months. After that period will be charged interest and costs for cashing).</a:t>
            </a:r>
          </a:p>
          <a:p>
            <a:r>
              <a:rPr lang="en-US" altLang="it-CH"/>
              <a:t>The downside is an incentive to buy more (example: 1 piece costs 5 euros, 10 pieces cost 8 Euro/pcs, 100 pcs cost 5 euro/pcs, etc .; to wash one pair of pants cost 10 Euros, to wash 3 pairs pants cost 20 euro, after 10 pizzas you receive a free pizza, etc.).</a:t>
            </a:r>
          </a:p>
          <a:p>
            <a:endParaRPr lang="en-US" altLang="it-CH"/>
          </a:p>
          <a:p>
            <a:r>
              <a:rPr lang="en-US" altLang="it-CH"/>
              <a:t>http://en.wikipedia.org/wiki/Discounts_and_allowances</a:t>
            </a:r>
          </a:p>
          <a:p>
            <a:endParaRPr lang="en-US" altLang="it-CH"/>
          </a:p>
          <a:p>
            <a:endParaRPr lang="it-CH" altLang="it-CH"/>
          </a:p>
        </p:txBody>
      </p:sp>
      <p:sp>
        <p:nvSpPr>
          <p:cNvPr id="626692" name="Segnaposto numero diapositiva 3">
            <a:extLst>
              <a:ext uri="{FF2B5EF4-FFF2-40B4-BE49-F238E27FC236}">
                <a16:creationId xmlns:a16="http://schemas.microsoft.com/office/drawing/2014/main" id="{5763FBB5-880C-9B8F-0289-BB267C3ECE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C84318-6495-4014-BC99-80824C7B61C5}" type="slidenum">
              <a:rPr lang="it-CH" altLang="en-US" smtClean="0"/>
              <a:pPr>
                <a:spcBef>
                  <a:spcPct val="0"/>
                </a:spcBef>
              </a:pPr>
              <a:t>202</a:t>
            </a:fld>
            <a:endParaRPr lang="it-CH"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a:extLst>
              <a:ext uri="{FF2B5EF4-FFF2-40B4-BE49-F238E27FC236}">
                <a16:creationId xmlns:a16="http://schemas.microsoft.com/office/drawing/2014/main" id="{E8984E4E-180D-562B-ABE5-B7948FF956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D13189-991B-45CC-9559-404DA4407019}" type="slidenum">
              <a:rPr lang="it-IT" altLang="en-US" smtClean="0">
                <a:solidFill>
                  <a:srgbClr val="000000"/>
                </a:solidFill>
              </a:rPr>
              <a:pPr>
                <a:spcBef>
                  <a:spcPct val="0"/>
                </a:spcBef>
              </a:pPr>
              <a:t>203</a:t>
            </a:fld>
            <a:endParaRPr lang="it-IT" altLang="en-US">
              <a:solidFill>
                <a:srgbClr val="000000"/>
              </a:solidFill>
            </a:endParaRPr>
          </a:p>
        </p:txBody>
      </p:sp>
      <p:sp>
        <p:nvSpPr>
          <p:cNvPr id="628739" name="Rectangle 2">
            <a:extLst>
              <a:ext uri="{FF2B5EF4-FFF2-40B4-BE49-F238E27FC236}">
                <a16:creationId xmlns:a16="http://schemas.microsoft.com/office/drawing/2014/main" id="{4FE4E20B-FCD2-6FE8-5FA1-0EA4EFEA3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40" name="Rectangle 3">
            <a:extLst>
              <a:ext uri="{FF2B5EF4-FFF2-40B4-BE49-F238E27FC236}">
                <a16:creationId xmlns:a16="http://schemas.microsoft.com/office/drawing/2014/main" id="{5AB136AF-04D9-E396-EDE0-692E9D7F04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owner has closed his factory and he is in front of his warehouse full of unsold ravioli. His greatest desire is to sell the ravioli before the expire date. Otherwise the ravioli (and all his capital) would be lost.</a:t>
            </a:r>
          </a:p>
          <a:p>
            <a:pPr eaLnBrk="1" hangingPunct="1">
              <a:spcBef>
                <a:spcPct val="0"/>
              </a:spcBef>
            </a:pPr>
            <a:r>
              <a:rPr lang="en-US" altLang="it-CH"/>
              <a:t>The unemployed, who have no money, ask the owner to give them some ravioli for their hungry families. But the owner insists on being paid.</a:t>
            </a:r>
          </a:p>
          <a:p>
            <a:pPr eaLnBrk="1" hangingPunct="1">
              <a:spcBef>
                <a:spcPct val="0"/>
              </a:spcBef>
            </a:pPr>
            <a:r>
              <a:rPr lang="en-US" altLang="it-CH"/>
              <a:t>The unemployed are hunting the owner of the ravioli and steal the ravioli they need. </a:t>
            </a:r>
          </a:p>
          <a:p>
            <a:pPr eaLnBrk="1" hangingPunct="1">
              <a:spcBef>
                <a:spcPct val="0"/>
              </a:spcBef>
            </a:pPr>
            <a:r>
              <a:rPr lang="en-US" altLang="it-CH">
                <a:solidFill>
                  <a:srgbClr val="FF0000"/>
                </a:solidFill>
              </a:rPr>
              <a:t>The owner calls the police.</a:t>
            </a:r>
          </a:p>
          <a:p>
            <a:pPr eaLnBrk="1" hangingPunct="1">
              <a:spcBef>
                <a:spcPct val="0"/>
              </a:spcBef>
            </a:pPr>
            <a:endParaRPr lang="en-US" altLang="it-CH">
              <a:solidFill>
                <a:srgbClr val="FF0000"/>
              </a:solidFill>
            </a:endParaRPr>
          </a:p>
          <a:p>
            <a:pPr eaLnBrk="1" hangingPunct="1">
              <a:spcBef>
                <a:spcPct val="0"/>
              </a:spcBef>
            </a:pPr>
            <a:r>
              <a:rPr lang="fr-CH" altLang="it-CH">
                <a:solidFill>
                  <a:srgbClr val="000000"/>
                </a:solidFill>
              </a:rPr>
              <a:t>http://en.wikipedia.org/wiki/Looting</a:t>
            </a:r>
          </a:p>
          <a:p>
            <a:pPr eaLnBrk="1" hangingPunct="1">
              <a:spcBef>
                <a:spcPct val="0"/>
              </a:spcBef>
            </a:pPr>
            <a:endParaRPr lang="en-US" altLang="it-CH">
              <a:solidFill>
                <a:srgbClr val="FF0000"/>
              </a:solidFill>
            </a:endParaRPr>
          </a:p>
          <a:p>
            <a:pPr eaLnBrk="1" hangingPunct="1">
              <a:spcBef>
                <a:spcPct val="0"/>
              </a:spcBef>
            </a:pPr>
            <a:endParaRPr lang="it-IT" altLang="it-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3E4557C0-40F7-BDE6-A959-518893E722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42736A-DD06-4C07-B1EE-2767AC99B1EB}" type="slidenum">
              <a:rPr lang="it-IT" altLang="en-US" smtClean="0">
                <a:solidFill>
                  <a:srgbClr val="000000"/>
                </a:solidFill>
              </a:rPr>
              <a:pPr>
                <a:spcBef>
                  <a:spcPct val="0"/>
                </a:spcBef>
              </a:pPr>
              <a:t>2</a:t>
            </a:fld>
            <a:endParaRPr lang="it-IT" altLang="en-US">
              <a:solidFill>
                <a:srgbClr val="000000"/>
              </a:solidFill>
            </a:endParaRPr>
          </a:p>
        </p:txBody>
      </p:sp>
      <p:sp>
        <p:nvSpPr>
          <p:cNvPr id="221187" name="Rectangle 2">
            <a:extLst>
              <a:ext uri="{FF2B5EF4-FFF2-40B4-BE49-F238E27FC236}">
                <a16:creationId xmlns:a16="http://schemas.microsoft.com/office/drawing/2014/main" id="{D1A9BB4E-6A85-F6D5-EB3E-602EF89E5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a:extLst>
              <a:ext uri="{FF2B5EF4-FFF2-40B4-BE49-F238E27FC236}">
                <a16:creationId xmlns:a16="http://schemas.microsoft.com/office/drawing/2014/main" id="{DB9BE8DB-71C7-938B-864F-E436562AE7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96D4F3B0-4488-4593-E32D-A9CF97681D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99F9EB-B842-431A-90B1-BFA2A52E048C}" type="slidenum">
              <a:rPr lang="it-IT" altLang="en-US" smtClean="0">
                <a:solidFill>
                  <a:srgbClr val="000000"/>
                </a:solidFill>
              </a:rPr>
              <a:pPr>
                <a:spcBef>
                  <a:spcPct val="0"/>
                </a:spcBef>
              </a:pPr>
              <a:t>20</a:t>
            </a:fld>
            <a:endParaRPr lang="it-IT" altLang="en-US">
              <a:solidFill>
                <a:srgbClr val="000000"/>
              </a:solidFill>
            </a:endParaRPr>
          </a:p>
        </p:txBody>
      </p:sp>
      <p:sp>
        <p:nvSpPr>
          <p:cNvPr id="258051" name="Rectangle 2">
            <a:extLst>
              <a:ext uri="{FF2B5EF4-FFF2-40B4-BE49-F238E27FC236}">
                <a16:creationId xmlns:a16="http://schemas.microsoft.com/office/drawing/2014/main" id="{14BB8A13-0D99-B85F-7407-466A7A4623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2" name="Rectangle 3">
            <a:extLst>
              <a:ext uri="{FF2B5EF4-FFF2-40B4-BE49-F238E27FC236}">
                <a16:creationId xmlns:a16="http://schemas.microsoft.com/office/drawing/2014/main" id="{C3B1B076-5DDC-46F8-6776-975DD3ABD6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the beginning the work atmosphere is familiar and human.</a:t>
            </a:r>
          </a:p>
          <a:p>
            <a:pPr eaLnBrk="1" hangingPunct="1">
              <a:spcBef>
                <a:spcPct val="0"/>
              </a:spcBef>
            </a:pPr>
            <a:r>
              <a:rPr lang="en-US" altLang="it-CH"/>
              <a:t>The employees are polymechanics dealing a little bit of everything.</a:t>
            </a:r>
          </a:p>
          <a:p>
            <a:pPr eaLnBrk="1" hangingPunct="1">
              <a:spcBef>
                <a:spcPct val="0"/>
              </a:spcBef>
            </a:pPr>
            <a:endParaRPr lang="en-US" altLang="it-CH"/>
          </a:p>
          <a:p>
            <a:pPr eaLnBrk="1" hangingPunct="1">
              <a:spcBef>
                <a:spcPct val="0"/>
              </a:spcBef>
            </a:pPr>
            <a:r>
              <a:rPr lang="it-IT" altLang="it-CH">
                <a:solidFill>
                  <a:srgbClr val="000000"/>
                </a:solidFill>
              </a:rPr>
              <a:t>http://en.wikipedia.org/wiki/Bufori</a:t>
            </a:r>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a:extLst>
              <a:ext uri="{FF2B5EF4-FFF2-40B4-BE49-F238E27FC236}">
                <a16:creationId xmlns:a16="http://schemas.microsoft.com/office/drawing/2014/main" id="{9B4C349B-ED69-D096-E7B6-F414EDDB89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ED2E77-F7B7-4E6B-B2CA-67AA5DA1799D}" type="slidenum">
              <a:rPr lang="it-IT" altLang="en-US" smtClean="0">
                <a:solidFill>
                  <a:srgbClr val="000000"/>
                </a:solidFill>
              </a:rPr>
              <a:pPr>
                <a:spcBef>
                  <a:spcPct val="0"/>
                </a:spcBef>
              </a:pPr>
              <a:t>204</a:t>
            </a:fld>
            <a:endParaRPr lang="it-IT" altLang="en-US">
              <a:solidFill>
                <a:srgbClr val="000000"/>
              </a:solidFill>
            </a:endParaRPr>
          </a:p>
        </p:txBody>
      </p:sp>
      <p:sp>
        <p:nvSpPr>
          <p:cNvPr id="630787" name="Rectangle 2">
            <a:extLst>
              <a:ext uri="{FF2B5EF4-FFF2-40B4-BE49-F238E27FC236}">
                <a16:creationId xmlns:a16="http://schemas.microsoft.com/office/drawing/2014/main" id="{D4133998-6A6E-8C6C-0316-06DC3003C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8" name="Rectangle 3">
            <a:extLst>
              <a:ext uri="{FF2B5EF4-FFF2-40B4-BE49-F238E27FC236}">
                <a16:creationId xmlns:a16="http://schemas.microsoft.com/office/drawing/2014/main" id="{7E97959E-563F-46D2-CD93-C4C698C16B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police arrive and drives out the unemployeds who are looting the warehouse full of ravioli.</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a:extLst>
              <a:ext uri="{FF2B5EF4-FFF2-40B4-BE49-F238E27FC236}">
                <a16:creationId xmlns:a16="http://schemas.microsoft.com/office/drawing/2014/main" id="{6B10E235-6A7E-0B38-557D-22579E60C1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CAC59B-DFA0-49D6-B3D6-037BCBAD1D75}" type="slidenum">
              <a:rPr lang="it-IT" altLang="en-US" smtClean="0">
                <a:solidFill>
                  <a:srgbClr val="000000"/>
                </a:solidFill>
              </a:rPr>
              <a:pPr>
                <a:spcBef>
                  <a:spcPct val="0"/>
                </a:spcBef>
              </a:pPr>
              <a:t>205</a:t>
            </a:fld>
            <a:endParaRPr lang="it-IT" altLang="en-US">
              <a:solidFill>
                <a:srgbClr val="000000"/>
              </a:solidFill>
            </a:endParaRPr>
          </a:p>
        </p:txBody>
      </p:sp>
      <p:sp>
        <p:nvSpPr>
          <p:cNvPr id="632835" name="Rectangle 2">
            <a:extLst>
              <a:ext uri="{FF2B5EF4-FFF2-40B4-BE49-F238E27FC236}">
                <a16:creationId xmlns:a16="http://schemas.microsoft.com/office/drawing/2014/main" id="{FBAAE45A-512D-E224-8B3D-2A0F610663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6" name="Rectangle 3">
            <a:extLst>
              <a:ext uri="{FF2B5EF4-FFF2-40B4-BE49-F238E27FC236}">
                <a16:creationId xmlns:a16="http://schemas.microsoft.com/office/drawing/2014/main" id="{303A8C75-E510-E6F7-B64E-1764129B5D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Some unemployed people are arrested but they may well soon be freed because they acted driven by hunger.</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a:extLst>
              <a:ext uri="{FF2B5EF4-FFF2-40B4-BE49-F238E27FC236}">
                <a16:creationId xmlns:a16="http://schemas.microsoft.com/office/drawing/2014/main" id="{5D5FDEFC-E213-FB53-8FA3-BB8377AD6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399DAC-5AF6-4114-A35A-23C001CC14AB}" type="slidenum">
              <a:rPr lang="it-IT" altLang="en-US" smtClean="0">
                <a:solidFill>
                  <a:srgbClr val="000000"/>
                </a:solidFill>
              </a:rPr>
              <a:pPr>
                <a:spcBef>
                  <a:spcPct val="0"/>
                </a:spcBef>
              </a:pPr>
              <a:t>206</a:t>
            </a:fld>
            <a:endParaRPr lang="it-IT" altLang="en-US">
              <a:solidFill>
                <a:srgbClr val="000000"/>
              </a:solidFill>
            </a:endParaRPr>
          </a:p>
        </p:txBody>
      </p:sp>
      <p:sp>
        <p:nvSpPr>
          <p:cNvPr id="634883" name="Rectangle 2">
            <a:extLst>
              <a:ext uri="{FF2B5EF4-FFF2-40B4-BE49-F238E27FC236}">
                <a16:creationId xmlns:a16="http://schemas.microsoft.com/office/drawing/2014/main" id="{2E4AB9DE-14D4-9C8F-B3D2-E3910699BB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4" name="Rectangle 3">
            <a:extLst>
              <a:ext uri="{FF2B5EF4-FFF2-40B4-BE49-F238E27FC236}">
                <a16:creationId xmlns:a16="http://schemas.microsoft.com/office/drawing/2014/main" id="{9AF96E52-29E9-10F1-AC40-8E9DB6AD0B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"power" comes into force and restores the “constitutional order" (as happened in Chile in 1973)</a:t>
            </a:r>
          </a:p>
          <a:p>
            <a:pPr eaLnBrk="1" hangingPunct="1">
              <a:spcBef>
                <a:spcPct val="0"/>
              </a:spcBef>
            </a:pPr>
            <a:endParaRPr lang="en-US" altLang="it-CH"/>
          </a:p>
          <a:p>
            <a:pPr eaLnBrk="1" hangingPunct="1">
              <a:spcBef>
                <a:spcPct val="0"/>
              </a:spcBef>
            </a:pPr>
            <a:r>
              <a:rPr lang="it-IT" altLang="it-CH">
                <a:solidFill>
                  <a:srgbClr val="000000"/>
                </a:solidFill>
              </a:rPr>
              <a:t>http://en.wikipedia.org/wiki/1973_Chilean_coup_d%27%C3%A9tat</a:t>
            </a:r>
          </a:p>
          <a:p>
            <a:pPr eaLnBrk="1" hangingPunct="1">
              <a:spcBef>
                <a:spcPct val="0"/>
              </a:spcBef>
            </a:pPr>
            <a:endParaRPr lang="en-US" altLang="it-CH"/>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a:extLst>
              <a:ext uri="{FF2B5EF4-FFF2-40B4-BE49-F238E27FC236}">
                <a16:creationId xmlns:a16="http://schemas.microsoft.com/office/drawing/2014/main" id="{FBE5C46F-89A3-2D7C-9CC7-20612C949F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D868D9-57F8-4EEC-AFF1-31789CB793E5}" type="slidenum">
              <a:rPr lang="it-IT" altLang="en-US" smtClean="0">
                <a:solidFill>
                  <a:srgbClr val="000000"/>
                </a:solidFill>
              </a:rPr>
              <a:pPr>
                <a:spcBef>
                  <a:spcPct val="0"/>
                </a:spcBef>
              </a:pPr>
              <a:t>207</a:t>
            </a:fld>
            <a:endParaRPr lang="it-IT" altLang="en-US">
              <a:solidFill>
                <a:srgbClr val="000000"/>
              </a:solidFill>
            </a:endParaRPr>
          </a:p>
        </p:txBody>
      </p:sp>
      <p:sp>
        <p:nvSpPr>
          <p:cNvPr id="636931" name="Rectangle 2">
            <a:extLst>
              <a:ext uri="{FF2B5EF4-FFF2-40B4-BE49-F238E27FC236}">
                <a16:creationId xmlns:a16="http://schemas.microsoft.com/office/drawing/2014/main" id="{A9DFE6B1-6AD3-DB4F-B03C-3974D90B3A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2" name="Rectangle 3">
            <a:extLst>
              <a:ext uri="{FF2B5EF4-FFF2-40B4-BE49-F238E27FC236}">
                <a16:creationId xmlns:a16="http://schemas.microsoft.com/office/drawing/2014/main" id="{52B7D63B-EC6C-FAAD-D918-7C0C45F23E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Police guard the ravioli warehouse. Everything is blocked.</a:t>
            </a:r>
          </a:p>
          <a:p>
            <a:pPr eaLnBrk="1" hangingPunct="1">
              <a:spcBef>
                <a:spcPct val="0"/>
              </a:spcBef>
            </a:pPr>
            <a:r>
              <a:rPr lang="en-US" altLang="it-CH"/>
              <a:t>The owner of the ravioli is unable to sell his ravioli (because the unemployed don't have money to buy them). Also his factory is closed.</a:t>
            </a:r>
          </a:p>
          <a:p>
            <a:pPr eaLnBrk="1" hangingPunct="1">
              <a:spcBef>
                <a:spcPct val="0"/>
              </a:spcBef>
            </a:pPr>
            <a:r>
              <a:rPr lang="en-US" altLang="it-CH"/>
              <a:t>The unemployed can not buy the ravioli (because they don’t have money) and they are hungry. Since the factory is closed they have no work, so they are not paid.</a:t>
            </a:r>
          </a:p>
          <a:p>
            <a:pPr eaLnBrk="1" hangingPunct="1">
              <a:spcBef>
                <a:spcPct val="0"/>
              </a:spcBef>
            </a:pPr>
            <a:r>
              <a:rPr lang="en-US" altLang="it-CH"/>
              <a:t>Everything is blocked. Who can solve this logjam?</a:t>
            </a:r>
          </a:p>
          <a:p>
            <a:pPr eaLnBrk="1" hangingPunct="1">
              <a:spcBef>
                <a:spcPct val="0"/>
              </a:spcBef>
            </a:pPr>
            <a:endParaRPr lang="it-IT" altLang="it-CH"/>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a:extLst>
              <a:ext uri="{FF2B5EF4-FFF2-40B4-BE49-F238E27FC236}">
                <a16:creationId xmlns:a16="http://schemas.microsoft.com/office/drawing/2014/main" id="{6045E329-39D5-234C-DAA0-5DCFF8A758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C1C569-23A0-4292-B1C9-C78234CF8D2D}" type="slidenum">
              <a:rPr lang="it-IT" altLang="en-US" smtClean="0">
                <a:solidFill>
                  <a:srgbClr val="000000"/>
                </a:solidFill>
              </a:rPr>
              <a:pPr>
                <a:spcBef>
                  <a:spcPct val="0"/>
                </a:spcBef>
              </a:pPr>
              <a:t>209</a:t>
            </a:fld>
            <a:endParaRPr lang="it-IT" altLang="en-US">
              <a:solidFill>
                <a:srgbClr val="000000"/>
              </a:solidFill>
            </a:endParaRPr>
          </a:p>
        </p:txBody>
      </p:sp>
      <p:sp>
        <p:nvSpPr>
          <p:cNvPr id="640003" name="Rectangle 2">
            <a:extLst>
              <a:ext uri="{FF2B5EF4-FFF2-40B4-BE49-F238E27FC236}">
                <a16:creationId xmlns:a16="http://schemas.microsoft.com/office/drawing/2014/main" id="{5D8F3760-BF9D-407B-232E-EB85BF39C5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0004" name="Rectangle 3">
            <a:extLst>
              <a:ext uri="{FF2B5EF4-FFF2-40B4-BE49-F238E27FC236}">
                <a16:creationId xmlns:a16="http://schemas.microsoft.com/office/drawing/2014/main" id="{D8B9A94B-2749-C733-111A-4596AF9E80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http://en.wikipedia.org/wiki/Worker%27s_union</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Lenin: State and revolution</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https://en.wikipedia.org/wiki/The_State_and_Revolution</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endParaRPr lang="fr-FR" altLang="it-CH"/>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a:extLst>
              <a:ext uri="{FF2B5EF4-FFF2-40B4-BE49-F238E27FC236}">
                <a16:creationId xmlns:a16="http://schemas.microsoft.com/office/drawing/2014/main" id="{AE2CB776-4377-ADB8-A91B-5D45F05666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CBFE8E-4A08-4D62-A93F-8ED0147AAF65}" type="slidenum">
              <a:rPr lang="it-IT" altLang="en-US" smtClean="0">
                <a:solidFill>
                  <a:srgbClr val="000000"/>
                </a:solidFill>
              </a:rPr>
              <a:pPr>
                <a:spcBef>
                  <a:spcPct val="0"/>
                </a:spcBef>
              </a:pPr>
              <a:t>210</a:t>
            </a:fld>
            <a:endParaRPr lang="it-IT" altLang="en-US">
              <a:solidFill>
                <a:srgbClr val="000000"/>
              </a:solidFill>
            </a:endParaRPr>
          </a:p>
        </p:txBody>
      </p:sp>
      <p:sp>
        <p:nvSpPr>
          <p:cNvPr id="642051" name="Rectangle 2">
            <a:extLst>
              <a:ext uri="{FF2B5EF4-FFF2-40B4-BE49-F238E27FC236}">
                <a16:creationId xmlns:a16="http://schemas.microsoft.com/office/drawing/2014/main" id="{134A5B9D-0A1D-ADF6-94C5-160438B38F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2052" name="Rectangle 3">
            <a:extLst>
              <a:ext uri="{FF2B5EF4-FFF2-40B4-BE49-F238E27FC236}">
                <a16:creationId xmlns:a16="http://schemas.microsoft.com/office/drawing/2014/main" id="{94FE2F59-EF81-6DB4-F678-01608A0AD7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state guarantees private property by several instruments including land records, cadastral maps, the register of commerce, intellectual property, etc..</a:t>
            </a:r>
          </a:p>
          <a:p>
            <a:pPr eaLnBrk="1" hangingPunct="1">
              <a:spcBef>
                <a:spcPct val="0"/>
              </a:spcBef>
            </a:pPr>
            <a:r>
              <a:rPr lang="en-US" altLang="it-CH"/>
              <a:t>The European Union is a way to ensure the free movement of persons, goods, services and capital.</a:t>
            </a:r>
          </a:p>
          <a:p>
            <a:pPr eaLnBrk="1" hangingPunct="1">
              <a:spcBef>
                <a:spcPct val="0"/>
              </a:spcBef>
            </a:pPr>
            <a:endParaRPr lang="en-US" altLang="it-CH"/>
          </a:p>
          <a:p>
            <a:pPr eaLnBrk="1" hangingPunct="1">
              <a:spcBef>
                <a:spcPct val="0"/>
              </a:spcBef>
            </a:pPr>
            <a:r>
              <a:rPr lang="it-IT" altLang="it-CH">
                <a:solidFill>
                  <a:srgbClr val="000000"/>
                </a:solidFill>
              </a:rPr>
              <a:t>http://en.wikipedia.org/wiki/State_(polity)</a:t>
            </a:r>
          </a:p>
          <a:p>
            <a:pPr eaLnBrk="1" hangingPunct="1">
              <a:spcBef>
                <a:spcPct val="0"/>
              </a:spcBef>
            </a:pPr>
            <a:endParaRPr lang="it-IT" altLang="it-CH">
              <a:solidFill>
                <a:srgbClr val="000000"/>
              </a:solidFill>
            </a:endParaRPr>
          </a:p>
          <a:p>
            <a:pPr eaLnBrk="1" hangingPunct="1">
              <a:spcBef>
                <a:spcPct val="0"/>
              </a:spcBef>
            </a:pPr>
            <a:r>
              <a:rPr lang="it-CH" altLang="it-CH">
                <a:solidFill>
                  <a:srgbClr val="000000"/>
                </a:solidFill>
              </a:rPr>
              <a:t>Mariana Mazzucato: “Lo Stato innovatore” –  Editori Laterza</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en-US" altLang="it-CH"/>
          </a:p>
          <a:p>
            <a:pPr eaLnBrk="1" hangingPunct="1">
              <a:spcBef>
                <a:spcPct val="0"/>
              </a:spcBef>
            </a:pPr>
            <a:r>
              <a:rPr lang="fr-CH" altLang="it-CH"/>
              <a:t>    </a:t>
            </a:r>
            <a:endParaRPr lang="it-IT" altLang="it-CH"/>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a:extLst>
              <a:ext uri="{FF2B5EF4-FFF2-40B4-BE49-F238E27FC236}">
                <a16:creationId xmlns:a16="http://schemas.microsoft.com/office/drawing/2014/main" id="{1DD79DEF-2C61-CF7E-9824-9202DA22FE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A9914C-C223-4E08-A286-2268A2A090A4}" type="slidenum">
              <a:rPr lang="it-IT" altLang="en-US" smtClean="0">
                <a:solidFill>
                  <a:srgbClr val="000000"/>
                </a:solidFill>
              </a:rPr>
              <a:pPr>
                <a:spcBef>
                  <a:spcPct val="0"/>
                </a:spcBef>
              </a:pPr>
              <a:t>211</a:t>
            </a:fld>
            <a:endParaRPr lang="it-IT" altLang="en-US">
              <a:solidFill>
                <a:srgbClr val="000000"/>
              </a:solidFill>
            </a:endParaRPr>
          </a:p>
        </p:txBody>
      </p:sp>
      <p:sp>
        <p:nvSpPr>
          <p:cNvPr id="644099" name="Rectangle 2">
            <a:extLst>
              <a:ext uri="{FF2B5EF4-FFF2-40B4-BE49-F238E27FC236}">
                <a16:creationId xmlns:a16="http://schemas.microsoft.com/office/drawing/2014/main" id="{84261B10-627B-F2C1-DAB6-C68FAC3D21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4100" name="Rectangle 3">
            <a:extLst>
              <a:ext uri="{FF2B5EF4-FFF2-40B4-BE49-F238E27FC236}">
                <a16:creationId xmlns:a16="http://schemas.microsoft.com/office/drawing/2014/main" id="{6868B196-94CD-06A2-94AE-F88AE2F93E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accomplish its tasks and to impose its will to the citizens, the State has an administrative and an armed branch (police, army, secret services, etc..) which, if necessary, enforce the decisions of the State using force.</a:t>
            </a:r>
          </a:p>
          <a:p>
            <a:pPr eaLnBrk="1" hangingPunct="1">
              <a:spcBef>
                <a:spcPct val="0"/>
              </a:spcBef>
            </a:pPr>
            <a:r>
              <a:rPr lang="en-US" altLang="it-CH"/>
              <a:t>Note the profit made by the State by issuing currency (seigniorage), especially the difference between the face value of coins and their production costs. Currency is the current medium of exchange in the form of coins and banknotes. </a:t>
            </a:r>
          </a:p>
          <a:p>
            <a:pPr eaLnBrk="1" hangingPunct="1">
              <a:spcBef>
                <a:spcPct val="0"/>
              </a:spcBef>
            </a:pPr>
            <a:endParaRPr lang="en-US" altLang="it-CH"/>
          </a:p>
          <a:p>
            <a:pPr eaLnBrk="1" hangingPunct="1">
              <a:spcBef>
                <a:spcPct val="0"/>
              </a:spcBef>
            </a:pPr>
            <a:r>
              <a:rPr lang="en-US" altLang="it-CH"/>
              <a:t>https://en.wikipedia.org/wiki/Seigniorage</a:t>
            </a:r>
          </a:p>
          <a:p>
            <a:pPr eaLnBrk="1" hangingPunct="1">
              <a:spcBef>
                <a:spcPct val="0"/>
              </a:spcBef>
            </a:pPr>
            <a:r>
              <a:rPr lang="en-US" altLang="it-CH"/>
              <a:t>https://en.wikipedia.org/wiki/Coin</a:t>
            </a:r>
          </a:p>
          <a:p>
            <a:pPr eaLnBrk="1" hangingPunct="1">
              <a:spcBef>
                <a:spcPct val="0"/>
              </a:spcBef>
            </a:pPr>
            <a:r>
              <a:rPr lang="en-US" altLang="it-CH"/>
              <a:t>https://en.wikipedia.org/wiki/Fractional-reserve_banking</a:t>
            </a:r>
          </a:p>
          <a:p>
            <a:pPr eaLnBrk="1" hangingPunct="1">
              <a:spcBef>
                <a:spcPct val="0"/>
              </a:spcBef>
            </a:pPr>
            <a:endParaRPr lang="en-US" altLang="it-CH"/>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egnaposto immagine diapositiva 1">
            <a:extLst>
              <a:ext uri="{FF2B5EF4-FFF2-40B4-BE49-F238E27FC236}">
                <a16:creationId xmlns:a16="http://schemas.microsoft.com/office/drawing/2014/main" id="{D3ACE2F0-024C-3E1F-9BCD-466B5632E0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Segnaposto note 2">
            <a:extLst>
              <a:ext uri="{FF2B5EF4-FFF2-40B4-BE49-F238E27FC236}">
                <a16:creationId xmlns:a16="http://schemas.microsoft.com/office/drawing/2014/main" id="{7C1E6E4E-1A53-2145-C171-0DDC556CC2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Cadastral plans - cadastre, register of landed property</a:t>
            </a:r>
          </a:p>
          <a:p>
            <a:endParaRPr lang="en-US" altLang="it-CH"/>
          </a:p>
          <a:p>
            <a:r>
              <a:rPr lang="it-CH" altLang="it-CH">
                <a:solidFill>
                  <a:srgbClr val="000000"/>
                </a:solidFill>
              </a:rPr>
              <a:t>http://en.wikipedia.org/wiki/Intellectual_property</a:t>
            </a:r>
          </a:p>
          <a:p>
            <a:r>
              <a:rPr lang="it-CH" altLang="it-CH">
                <a:solidFill>
                  <a:srgbClr val="000000"/>
                </a:solidFill>
              </a:rPr>
              <a:t>https://www.ige.ch/en.html</a:t>
            </a:r>
          </a:p>
          <a:p>
            <a:endParaRPr lang="en-US" altLang="it-CH"/>
          </a:p>
        </p:txBody>
      </p:sp>
      <p:sp>
        <p:nvSpPr>
          <p:cNvPr id="646148" name="Segnaposto numero diapositiva 3">
            <a:extLst>
              <a:ext uri="{FF2B5EF4-FFF2-40B4-BE49-F238E27FC236}">
                <a16:creationId xmlns:a16="http://schemas.microsoft.com/office/drawing/2014/main" id="{4221D24E-8DE2-7F76-8A99-6D646A8CC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FD0232-1F3D-484B-BF6D-2D8992E827CE}" type="slidenum">
              <a:rPr lang="it-CH" altLang="en-US" smtClean="0">
                <a:solidFill>
                  <a:srgbClr val="000000"/>
                </a:solidFill>
              </a:rPr>
              <a:pPr>
                <a:spcBef>
                  <a:spcPct val="0"/>
                </a:spcBef>
              </a:pPr>
              <a:t>212</a:t>
            </a:fld>
            <a:endParaRPr lang="it-CH" altLang="en-US">
              <a:solidFill>
                <a:srgbClr val="000000"/>
              </a:solidFil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egnaposto immagine diapositiva 1">
            <a:extLst>
              <a:ext uri="{FF2B5EF4-FFF2-40B4-BE49-F238E27FC236}">
                <a16:creationId xmlns:a16="http://schemas.microsoft.com/office/drawing/2014/main" id="{6AC4BD2F-15CC-FE38-003D-A1C350A43D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8195" name="Segnaposto note 2">
            <a:extLst>
              <a:ext uri="{FF2B5EF4-FFF2-40B4-BE49-F238E27FC236}">
                <a16:creationId xmlns:a16="http://schemas.microsoft.com/office/drawing/2014/main" id="{95CDCD7A-6ED2-E762-0FFA-F5D89E8500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48196" name="Segnaposto numero diapositiva 3">
            <a:extLst>
              <a:ext uri="{FF2B5EF4-FFF2-40B4-BE49-F238E27FC236}">
                <a16:creationId xmlns:a16="http://schemas.microsoft.com/office/drawing/2014/main" id="{156DC859-2D6B-2190-AD20-9FDAC9793E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3A649D-E3AA-4981-B88A-1A9117A59B89}" type="slidenum">
              <a:rPr lang="it-CH" altLang="en-US" smtClean="0"/>
              <a:pPr>
                <a:spcBef>
                  <a:spcPct val="0"/>
                </a:spcBef>
              </a:pPr>
              <a:t>213</a:t>
            </a:fld>
            <a:endParaRPr lang="it-CH" alt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egnaposto immagine diapositiva 1">
            <a:extLst>
              <a:ext uri="{FF2B5EF4-FFF2-40B4-BE49-F238E27FC236}">
                <a16:creationId xmlns:a16="http://schemas.microsoft.com/office/drawing/2014/main" id="{C98D40E4-D889-9383-408F-61349BB1ED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0243" name="Segnaposto note 2">
            <a:extLst>
              <a:ext uri="{FF2B5EF4-FFF2-40B4-BE49-F238E27FC236}">
                <a16:creationId xmlns:a16="http://schemas.microsoft.com/office/drawing/2014/main" id="{19D6EDD1-131D-7541-3063-5FDEEACC14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 smaller State means fewer services, </a:t>
            </a:r>
            <a:r>
              <a:rPr lang="en-US" altLang="it-CH"/>
              <a:t>fewer schools, less hospitals, less security, etc.</a:t>
            </a:r>
          </a:p>
          <a:p>
            <a:endParaRPr lang="en-US" altLang="it-CH"/>
          </a:p>
          <a:p>
            <a:r>
              <a:rPr lang="en-US" altLang="it-CH" b="1"/>
              <a:t>Milton Friedman </a:t>
            </a:r>
            <a:r>
              <a:rPr lang="en-US" altLang="it-CH"/>
              <a:t>was the father of neo-liberalism. Following his theories in many countries were privatized the state assets, state companies and government services (for example, in Chile after the 1973 coup), while the popular aspirations and trade unions were harshly repressed. His greatest followers were Margaret Thatcher (British Prime Minister, 1925 - 2013), and Ronald Reagan (U.S. president, 1911 -2004).</a:t>
            </a:r>
          </a:p>
          <a:p>
            <a:r>
              <a:rPr lang="en-US" altLang="it-CH"/>
              <a:t>Even today, the theories of Milton Friedman (privatize everything in the state, absolute freedom of the market, remission of tax on large fortunes, the primacy of the individual over the collective, deregulation, etc.) are considered a valid prescription crisis. The result: the dismantling of the state (with the exception of the military), privatization of profits and socialization of costs, a few getting richer and many more poor, democracy in decline, promotion of indifference and consumerism, etc.</a:t>
            </a:r>
          </a:p>
          <a:p>
            <a:endParaRPr lang="en-US" altLang="it-CH"/>
          </a:p>
          <a:p>
            <a:r>
              <a:rPr lang="en-US" altLang="it-CH"/>
              <a:t>The privatization of public services turns the philosophy of work: the objective is no longer the optimal performance of the public service to the population with the only costs coverage, but run a typical business philosophy and the achievement of maximum profit. To attain this goal, will e increased user fees and worsened and / or decreased performances. At the same time the staff is minimized and those that remain are under severe pressure and they must also perform the work of those who have been laid off; also will be saved limiting dangerously the maintenance and improvement of facilities and infrastructure.</a:t>
            </a:r>
          </a:p>
          <a:p>
            <a:endParaRPr lang="en-US" altLang="it-CH"/>
          </a:p>
          <a:p>
            <a:r>
              <a:rPr lang="en-US" altLang="it-CH"/>
              <a:t>In this way a few people (shareholders and managers) earn much money but at the expense of employees and users. Not infrequently the public entity (the taxpayer) has to repair faults (sample to the environment or debts or the unemployment) caused by the privately run while responsible will defiladed.</a:t>
            </a:r>
          </a:p>
          <a:p>
            <a:endParaRPr lang="en-US" altLang="it-CH"/>
          </a:p>
          <a:p>
            <a:r>
              <a:rPr lang="it-CH" altLang="it-CH"/>
              <a:t>http://en.wikipedia.org/wiki/J._M._Keynes     </a:t>
            </a:r>
          </a:p>
          <a:p>
            <a:r>
              <a:rPr lang="it-CH" altLang="it-CH"/>
              <a:t>http://it.wikipedia.org/wiki/Milton_Friedman </a:t>
            </a:r>
          </a:p>
          <a:p>
            <a:r>
              <a:rPr lang="it-CH" altLang="it-CH"/>
              <a:t>https://en.wikipedia.org/wiki/Liberalism</a:t>
            </a:r>
          </a:p>
          <a:p>
            <a:endParaRPr lang="it-CH" altLang="it-CH"/>
          </a:p>
          <a:p>
            <a:r>
              <a:rPr lang="it-CH" altLang="it-CH"/>
              <a:t>M.Husson (2015) «Les limites du keynésianisme», A l’encontre, 15 janvier</a:t>
            </a:r>
          </a:p>
          <a:p>
            <a:endParaRPr lang="it-CH" altLang="it-CH"/>
          </a:p>
          <a:p>
            <a:r>
              <a:rPr lang="it-CH" altLang="it-CH"/>
              <a:t> </a:t>
            </a:r>
          </a:p>
          <a:p>
            <a:endParaRPr lang="it-CH" altLang="it-CH"/>
          </a:p>
        </p:txBody>
      </p:sp>
      <p:sp>
        <p:nvSpPr>
          <p:cNvPr id="650244" name="Segnaposto numero diapositiva 3">
            <a:extLst>
              <a:ext uri="{FF2B5EF4-FFF2-40B4-BE49-F238E27FC236}">
                <a16:creationId xmlns:a16="http://schemas.microsoft.com/office/drawing/2014/main" id="{7CE0D4A7-8F5D-5CFE-673D-694AC2F3FA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D179F9-0487-497E-9C2A-1FB35AF4BB05}" type="slidenum">
              <a:rPr lang="it-CH" altLang="en-US" smtClean="0"/>
              <a:pPr>
                <a:spcBef>
                  <a:spcPct val="0"/>
                </a:spcBef>
              </a:pPr>
              <a:t>214</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357BEC66-C890-74CC-95A9-79190190E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3B7BB8-888D-4F62-AC9D-390059766EAA}" type="slidenum">
              <a:rPr lang="it-IT" altLang="en-US" smtClean="0">
                <a:solidFill>
                  <a:srgbClr val="000000"/>
                </a:solidFill>
              </a:rPr>
              <a:pPr>
                <a:spcBef>
                  <a:spcPct val="0"/>
                </a:spcBef>
              </a:pPr>
              <a:t>21</a:t>
            </a:fld>
            <a:endParaRPr lang="it-IT" altLang="en-US">
              <a:solidFill>
                <a:srgbClr val="000000"/>
              </a:solidFill>
            </a:endParaRPr>
          </a:p>
        </p:txBody>
      </p:sp>
      <p:sp>
        <p:nvSpPr>
          <p:cNvPr id="260099" name="Rectangle 2">
            <a:extLst>
              <a:ext uri="{FF2B5EF4-FFF2-40B4-BE49-F238E27FC236}">
                <a16:creationId xmlns:a16="http://schemas.microsoft.com/office/drawing/2014/main" id="{D9C61761-88ED-879F-EBF4-D1B11BDF43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100" name="Rectangle 3">
            <a:extLst>
              <a:ext uri="{FF2B5EF4-FFF2-40B4-BE49-F238E27FC236}">
                <a16:creationId xmlns:a16="http://schemas.microsoft.com/office/drawing/2014/main" id="{1A81375D-4F01-7D43-FC61-8CAEC24101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20’000.- $ is the selling price of one car</a:t>
            </a:r>
          </a:p>
          <a:p>
            <a:pPr eaLnBrk="1" hangingPunct="1">
              <a:spcBef>
                <a:spcPct val="0"/>
              </a:spcBef>
            </a:pPr>
            <a:endParaRPr lang="it-CH" altLang="it-CH"/>
          </a:p>
          <a:p>
            <a:pPr eaLnBrk="1" hangingPunct="1">
              <a:spcBef>
                <a:spcPct val="0"/>
              </a:spcBef>
            </a:pPr>
            <a:r>
              <a:rPr lang="en-US" altLang="it-CH"/>
              <a:t>For the capitalist the position "Workforce" is simply a cost (human resources) to reduce as much as possible in order to maximize their position “Profit“</a:t>
            </a:r>
          </a:p>
          <a:p>
            <a:pPr eaLnBrk="1" hangingPunct="1">
              <a:spcBef>
                <a:spcPct val="0"/>
              </a:spcBef>
            </a:pPr>
            <a:endParaRPr lang="en-US" altLang="it-CH"/>
          </a:p>
          <a:p>
            <a:pPr eaLnBrk="1" hangingPunct="1">
              <a:spcBef>
                <a:spcPct val="0"/>
              </a:spcBef>
            </a:pPr>
            <a:r>
              <a:rPr lang="it-CH" altLang="it-CH">
                <a:solidFill>
                  <a:srgbClr val="000000"/>
                </a:solidFill>
              </a:rPr>
              <a:t>* See next page</a:t>
            </a:r>
          </a:p>
          <a:p>
            <a:pPr eaLnBrk="1" hangingPunct="1">
              <a:spcBef>
                <a:spcPct val="0"/>
              </a:spcBef>
            </a:pPr>
            <a:endParaRPr lang="it-CH" altLang="it-CH"/>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Segnaposto immagine diapositiva 1">
            <a:extLst>
              <a:ext uri="{FF2B5EF4-FFF2-40B4-BE49-F238E27FC236}">
                <a16:creationId xmlns:a16="http://schemas.microsoft.com/office/drawing/2014/main" id="{1B122CC1-D7A9-E6C8-16B7-317792595C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2291" name="Segnaposto note 2">
            <a:extLst>
              <a:ext uri="{FF2B5EF4-FFF2-40B4-BE49-F238E27FC236}">
                <a16:creationId xmlns:a16="http://schemas.microsoft.com/office/drawing/2014/main" id="{CFB41797-814B-A92B-C847-46AC7DB1F7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state gives money to poor people?</a:t>
            </a:r>
          </a:p>
          <a:p>
            <a:pPr eaLnBrk="1" hangingPunct="1">
              <a:spcBef>
                <a:spcPct val="0"/>
              </a:spcBef>
            </a:pPr>
            <a:r>
              <a:rPr lang="en-US" altLang="it-CH"/>
              <a:t>Yes.</a:t>
            </a:r>
          </a:p>
          <a:p>
            <a:pPr eaLnBrk="1" hangingPunct="1">
              <a:spcBef>
                <a:spcPct val="0"/>
              </a:spcBef>
            </a:pPr>
            <a:r>
              <a:rPr lang="en-US" altLang="it-CH"/>
              <a:t>Unemployment benefits, disability benefits, various subsidies, Old people found, pensions, scholarships, tax amnesties / exemptions, subsidies of all kinds, public assistance, and so on.</a:t>
            </a:r>
          </a:p>
          <a:p>
            <a:pPr eaLnBrk="1" hangingPunct="1">
              <a:spcBef>
                <a:spcPct val="0"/>
              </a:spcBef>
            </a:pPr>
            <a:endParaRPr lang="en-US" altLang="it-CH"/>
          </a:p>
          <a:p>
            <a:pPr eaLnBrk="1" hangingPunct="1">
              <a:spcBef>
                <a:spcPct val="0"/>
              </a:spcBef>
            </a:pPr>
            <a:r>
              <a:rPr lang="en-US" altLang="it-CH"/>
              <a:t>Anything goes back in motion.</a:t>
            </a:r>
          </a:p>
          <a:p>
            <a:pPr eaLnBrk="1" hangingPunct="1">
              <a:spcBef>
                <a:spcPct val="0"/>
              </a:spcBef>
            </a:pPr>
            <a:r>
              <a:rPr lang="en-US" altLang="it-CH"/>
              <a:t>NO!</a:t>
            </a:r>
          </a:p>
          <a:p>
            <a:pPr eaLnBrk="1" hangingPunct="1">
              <a:spcBef>
                <a:spcPct val="0"/>
              </a:spcBef>
            </a:pPr>
            <a:r>
              <a:rPr lang="en-US" altLang="it-CH"/>
              <a:t>It is not true, because during the closure the owners have automated the production even more and subsequently they re-engage only half of the dismissed  workers. There are still unemployed people.</a:t>
            </a:r>
          </a:p>
          <a:p>
            <a:pPr eaLnBrk="1" hangingPunct="1">
              <a:spcBef>
                <a:spcPct val="0"/>
              </a:spcBef>
            </a:pPr>
            <a:endParaRPr lang="en-US" altLang="it-CH"/>
          </a:p>
          <a:p>
            <a:pPr eaLnBrk="1" hangingPunct="1">
              <a:spcBef>
                <a:spcPct val="0"/>
              </a:spcBef>
            </a:pPr>
            <a:r>
              <a:rPr lang="en-US" altLang="it-CH"/>
              <a:t>https://en.wikipedia.org/wiki/Welfare</a:t>
            </a:r>
          </a:p>
          <a:p>
            <a:pPr eaLnBrk="1" hangingPunct="1">
              <a:spcBef>
                <a:spcPct val="0"/>
              </a:spcBef>
            </a:pPr>
            <a:endParaRPr lang="it-IT" altLang="it-CH"/>
          </a:p>
        </p:txBody>
      </p:sp>
      <p:sp>
        <p:nvSpPr>
          <p:cNvPr id="652292" name="Segnaposto numero diapositiva 3">
            <a:extLst>
              <a:ext uri="{FF2B5EF4-FFF2-40B4-BE49-F238E27FC236}">
                <a16:creationId xmlns:a16="http://schemas.microsoft.com/office/drawing/2014/main" id="{A76BB23F-A607-40D2-BAA4-6D36123F99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11C35F-C741-4735-AC72-FE13DCE2AF72}" type="slidenum">
              <a:rPr lang="it-IT" altLang="en-US" smtClean="0">
                <a:solidFill>
                  <a:srgbClr val="000000"/>
                </a:solidFill>
              </a:rPr>
              <a:pPr>
                <a:spcBef>
                  <a:spcPct val="0"/>
                </a:spcBef>
              </a:pPr>
              <a:t>215</a:t>
            </a:fld>
            <a:endParaRPr lang="it-IT" altLang="en-US">
              <a:solidFill>
                <a:srgbClr val="000000"/>
              </a:solidFil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AAF826BA-8E4D-C0DF-E167-2B098F0C93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F192E1-79AC-4223-A03C-29AC95D54D75}" type="slidenum">
              <a:rPr lang="it-IT" altLang="en-US" smtClean="0">
                <a:solidFill>
                  <a:srgbClr val="000000"/>
                </a:solidFill>
              </a:rPr>
              <a:pPr>
                <a:spcBef>
                  <a:spcPct val="0"/>
                </a:spcBef>
              </a:pPr>
              <a:t>216</a:t>
            </a:fld>
            <a:endParaRPr lang="it-IT" altLang="en-US">
              <a:solidFill>
                <a:srgbClr val="000000"/>
              </a:solidFill>
            </a:endParaRPr>
          </a:p>
        </p:txBody>
      </p:sp>
      <p:sp>
        <p:nvSpPr>
          <p:cNvPr id="654339" name="Rectangle 2">
            <a:extLst>
              <a:ext uri="{FF2B5EF4-FFF2-40B4-BE49-F238E27FC236}">
                <a16:creationId xmlns:a16="http://schemas.microsoft.com/office/drawing/2014/main" id="{80FA47A3-D776-D1EF-72F5-5908933A04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4340" name="Rectangle 3">
            <a:extLst>
              <a:ext uri="{FF2B5EF4-FFF2-40B4-BE49-F238E27FC236}">
                <a16:creationId xmlns:a16="http://schemas.microsoft.com/office/drawing/2014/main" id="{7B85B1E2-AABC-9820-30E4-397F93654C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worldwide center of power (or at least the major center).</a:t>
            </a:r>
          </a:p>
          <a:p>
            <a:pPr eaLnBrk="1" hangingPunct="1">
              <a:spcBef>
                <a:spcPct val="0"/>
              </a:spcBef>
            </a:pPr>
            <a:r>
              <a:rPr lang="en-US" altLang="it-CH"/>
              <a:t>Here obviously they like the State to order many arms to the arms  industry and strengthen everything concerning THE MILITARY.</a:t>
            </a:r>
          </a:p>
          <a:p>
            <a:pPr eaLnBrk="1" hangingPunct="1">
              <a:spcBef>
                <a:spcPct val="0"/>
              </a:spcBef>
            </a:pPr>
            <a:endParaRPr lang="en-US" altLang="it-CH"/>
          </a:p>
          <a:p>
            <a:pPr eaLnBrk="1" hangingPunct="1">
              <a:spcBef>
                <a:spcPct val="0"/>
              </a:spcBef>
            </a:pPr>
            <a:r>
              <a:rPr lang="en-US" altLang="it-CH"/>
              <a:t>https://en.wikipedia.org/wiki/Monroe_Doctrine</a:t>
            </a:r>
          </a:p>
          <a:p>
            <a:pPr eaLnBrk="1" hangingPunct="1">
              <a:spcBef>
                <a:spcPct val="0"/>
              </a:spcBef>
            </a:pPr>
            <a:endParaRPr lang="en-US" altLang="it-CH"/>
          </a:p>
          <a:p>
            <a:pPr eaLnBrk="1" hangingPunct="1">
              <a:spcBef>
                <a:spcPct val="0"/>
              </a:spcBef>
            </a:pPr>
            <a:r>
              <a:rPr lang="en-US" altLang="it-CH"/>
              <a:t>Other major centers of world power are:</a:t>
            </a:r>
          </a:p>
          <a:p>
            <a:pPr eaLnBrk="1" hangingPunct="1">
              <a:spcBef>
                <a:spcPct val="0"/>
              </a:spcBef>
            </a:pPr>
            <a:r>
              <a:rPr lang="en-US" altLang="it-CH"/>
              <a:t>http://en.wikipedia.org/wiki/City_of_London</a:t>
            </a:r>
          </a:p>
          <a:p>
            <a:pPr eaLnBrk="1" hangingPunct="1">
              <a:spcBef>
                <a:spcPct val="0"/>
              </a:spcBef>
            </a:pPr>
            <a:r>
              <a:rPr lang="en-US" altLang="it-CH"/>
              <a:t>http://en.wikipedia.org/wiki/Washington,_D.C.</a:t>
            </a:r>
          </a:p>
          <a:p>
            <a:pPr eaLnBrk="1" hangingPunct="1">
              <a:spcBef>
                <a:spcPct val="0"/>
              </a:spcBef>
            </a:pPr>
            <a:r>
              <a:rPr lang="en-US" altLang="it-CH"/>
              <a:t>http://en.wikipedia.org/wiki/Vatican_City</a:t>
            </a:r>
          </a:p>
          <a:p>
            <a:pPr eaLnBrk="1" hangingPunct="1">
              <a:spcBef>
                <a:spcPct val="0"/>
              </a:spcBef>
            </a:pPr>
            <a:r>
              <a:rPr lang="fr-CH" altLang="it-CH">
                <a:solidFill>
                  <a:srgbClr val="000000"/>
                </a:solidFill>
              </a:rPr>
              <a:t>http://en.wikipedia.org/wiki/The_pentagon</a:t>
            </a:r>
          </a:p>
          <a:p>
            <a:pPr eaLnBrk="1" hangingPunct="1">
              <a:spcBef>
                <a:spcPct val="0"/>
              </a:spcBef>
            </a:pPr>
            <a:r>
              <a:rPr lang="fr-CH" altLang="it-CH">
                <a:solidFill>
                  <a:srgbClr val="000000"/>
                </a:solidFill>
              </a:rPr>
              <a:t>https://en.wikipedia.org/wiki/DARPA</a:t>
            </a:r>
          </a:p>
          <a:p>
            <a:pPr eaLnBrk="1" hangingPunct="1">
              <a:spcBef>
                <a:spcPct val="0"/>
              </a:spcBef>
            </a:pPr>
            <a:r>
              <a:rPr lang="fr-CH" altLang="it-CH">
                <a:solidFill>
                  <a:srgbClr val="000000"/>
                </a:solidFill>
              </a:rPr>
              <a:t>https://en.wikipedia.org/wiki/Central_Intelligence_Agency</a:t>
            </a:r>
          </a:p>
          <a:p>
            <a:pPr eaLnBrk="1" hangingPunct="1">
              <a:spcBef>
                <a:spcPct val="0"/>
              </a:spcBef>
            </a:pPr>
            <a:r>
              <a:rPr lang="fr-CH" altLang="it-CH">
                <a:solidFill>
                  <a:srgbClr val="000000"/>
                </a:solidFill>
              </a:rPr>
              <a:t>https://en.wikipedia.org/wiki/United_States_Capitol</a:t>
            </a:r>
          </a:p>
          <a:p>
            <a:pPr eaLnBrk="1" hangingPunct="1">
              <a:spcBef>
                <a:spcPct val="0"/>
              </a:spcBef>
            </a:pPr>
            <a:r>
              <a:rPr lang="fr-CH" altLang="it-CH">
                <a:solidFill>
                  <a:srgbClr val="000000"/>
                </a:solidFill>
              </a:rPr>
              <a:t>https://en.wikipedia.org/wiki/White_House</a:t>
            </a:r>
          </a:p>
          <a:p>
            <a:pPr eaLnBrk="1" hangingPunct="1">
              <a:spcBef>
                <a:spcPct val="0"/>
              </a:spcBef>
            </a:pPr>
            <a:r>
              <a:rPr lang="fr-CH" altLang="it-CH">
                <a:solidFill>
                  <a:srgbClr val="000000"/>
                </a:solidFill>
              </a:rPr>
              <a:t>https://en.wikipedia.org/wiki/Financial_District,_Manhattan</a:t>
            </a:r>
          </a:p>
          <a:p>
            <a:pPr eaLnBrk="1" hangingPunct="1">
              <a:spcBef>
                <a:spcPct val="0"/>
              </a:spcBef>
            </a:pPr>
            <a:r>
              <a:rPr lang="fr-CH" altLang="it-CH">
                <a:solidFill>
                  <a:srgbClr val="000000"/>
                </a:solidFill>
              </a:rPr>
              <a:t>https://en.wikipedia.org/wiki/City_of_London</a:t>
            </a:r>
          </a:p>
          <a:p>
            <a:pPr eaLnBrk="1" hangingPunct="1">
              <a:spcBef>
                <a:spcPct val="0"/>
              </a:spcBef>
            </a:pPr>
            <a:endParaRPr lang="fr-CH" altLang="it-CH">
              <a:solidFill>
                <a:srgbClr val="000000"/>
              </a:solidFill>
            </a:endParaRPr>
          </a:p>
          <a:p>
            <a:pPr eaLnBrk="1" hangingPunct="1">
              <a:spcBef>
                <a:spcPct val="0"/>
              </a:spcBef>
            </a:pPr>
            <a:endParaRPr lang="fr-CH" altLang="it-CH">
              <a:solidFill>
                <a:srgbClr val="000000"/>
              </a:solidFill>
            </a:endParaRPr>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Segnaposto immagine diapositiva 1">
            <a:extLst>
              <a:ext uri="{FF2B5EF4-FFF2-40B4-BE49-F238E27FC236}">
                <a16:creationId xmlns:a16="http://schemas.microsoft.com/office/drawing/2014/main" id="{E7EBB637-10FF-040E-E744-2DEC05A07B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6387" name="Segnaposto note 2">
            <a:extLst>
              <a:ext uri="{FF2B5EF4-FFF2-40B4-BE49-F238E27FC236}">
                <a16:creationId xmlns:a16="http://schemas.microsoft.com/office/drawing/2014/main" id="{824F823D-5A74-EE09-16FE-20BD505BC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56388" name="Segnaposto numero diapositiva 3">
            <a:extLst>
              <a:ext uri="{FF2B5EF4-FFF2-40B4-BE49-F238E27FC236}">
                <a16:creationId xmlns:a16="http://schemas.microsoft.com/office/drawing/2014/main" id="{DD885E72-C1E1-51F0-184D-50A983CE54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2BB380-EB78-4A6A-9AD5-A8E98E07534F}" type="slidenum">
              <a:rPr lang="it-CH" altLang="en-US" smtClean="0"/>
              <a:pPr>
                <a:spcBef>
                  <a:spcPct val="0"/>
                </a:spcBef>
              </a:pPr>
              <a:t>217</a:t>
            </a:fld>
            <a:endParaRPr lang="it-CH" alt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425B2083-392F-DA34-230F-5F0AB15BD7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1DB9BC-6BE0-4BAA-86DC-EF7D15569493}" type="slidenum">
              <a:rPr lang="it-IT" altLang="en-US" smtClean="0">
                <a:solidFill>
                  <a:srgbClr val="000000"/>
                </a:solidFill>
              </a:rPr>
              <a:pPr>
                <a:spcBef>
                  <a:spcPct val="0"/>
                </a:spcBef>
              </a:pPr>
              <a:t>218</a:t>
            </a:fld>
            <a:endParaRPr lang="it-IT" altLang="en-US">
              <a:solidFill>
                <a:srgbClr val="000000"/>
              </a:solidFill>
            </a:endParaRPr>
          </a:p>
        </p:txBody>
      </p:sp>
      <p:sp>
        <p:nvSpPr>
          <p:cNvPr id="658435" name="Rectangle 2">
            <a:extLst>
              <a:ext uri="{FF2B5EF4-FFF2-40B4-BE49-F238E27FC236}">
                <a16:creationId xmlns:a16="http://schemas.microsoft.com/office/drawing/2014/main" id="{A14D50FC-C1C9-43B9-7AAE-051E047F0D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6" name="Rectangle 3">
            <a:extLst>
              <a:ext uri="{FF2B5EF4-FFF2-40B4-BE49-F238E27FC236}">
                <a16:creationId xmlns:a16="http://schemas.microsoft.com/office/drawing/2014/main" id="{8FB19B88-5922-1C71-F89D-459BED7CEF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satisfy the request and the claims by the capitalists, who can not sell their products,</a:t>
            </a:r>
          </a:p>
          <a:p>
            <a:pPr eaLnBrk="1" hangingPunct="1">
              <a:spcBef>
                <a:spcPct val="0"/>
              </a:spcBef>
            </a:pPr>
            <a:r>
              <a:rPr lang="en-US" altLang="it-CH"/>
              <a:t> the state becomes a "buyer".</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lide Image Placeholder 1">
            <a:extLst>
              <a:ext uri="{FF2B5EF4-FFF2-40B4-BE49-F238E27FC236}">
                <a16:creationId xmlns:a16="http://schemas.microsoft.com/office/drawing/2014/main" id="{F941FF6D-559B-528D-3A6A-D02E0EAC5C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0483" name="Notes Placeholder 2">
            <a:extLst>
              <a:ext uri="{FF2B5EF4-FFF2-40B4-BE49-F238E27FC236}">
                <a16:creationId xmlns:a16="http://schemas.microsoft.com/office/drawing/2014/main" id="{793CEDC4-4F76-E6B2-23DD-034846DF5C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the time of the Great Depression in the 1930s, in the U.S., to create jobs, sometimes a group of unemployed people was engaged to dig a hole in the soil and another one to close it, and so on. Only later was introduced the unemployment compensation which could avoid the unnecessary work of digging. It was even invented the programmed obsolescence (incandescent bulbs that only lasted 1000 hours, today printers programmed to stop after 18,000 copies, etc.).</a:t>
            </a:r>
          </a:p>
          <a:p>
            <a:pPr eaLnBrk="1" hangingPunct="1">
              <a:spcBef>
                <a:spcPct val="0"/>
              </a:spcBef>
            </a:pPr>
            <a:r>
              <a:rPr lang="en-US" altLang="it-CH"/>
              <a:t>With the support to early elimination of cars (clunker cash) unnecessary work was created again, this means producing cars to destroy them. In extreme cases cars are not used at all, but eliminated right after the exit from the factory, just to create jobs. A colossal waste at the expense of the community from which only the owners of factories and car demolition companies benefit .</a:t>
            </a:r>
          </a:p>
          <a:p>
            <a:pPr eaLnBrk="1" hangingPunct="1">
              <a:spcBef>
                <a:spcPct val="0"/>
              </a:spcBef>
            </a:pPr>
            <a:r>
              <a:rPr lang="en-US" altLang="it-CH"/>
              <a:t> In consideration of the fact that the State plans to eliminate eighth year old cars otherwise destined to ride for ten years, this means an anticipation / loss of 20%.</a:t>
            </a:r>
          </a:p>
          <a:p>
            <a:pPr eaLnBrk="1" hangingPunct="1">
              <a:spcBef>
                <a:spcPct val="0"/>
              </a:spcBef>
            </a:pPr>
            <a:r>
              <a:rPr lang="en-US" altLang="it-CH"/>
              <a:t>The same result could be reached by cutting the activity of the workers who produce the cars by 20% (1 day per week = 20% of less produced cars), letting the car ride for ten years and giving it directly to the workers the clunker cash. In this way the workers would have more free time, there would be less waste of materials and energy and less pollution (and less profit for the capitalists).</a:t>
            </a:r>
          </a:p>
          <a:p>
            <a:pPr eaLnBrk="1" hangingPunct="1">
              <a:spcBef>
                <a:spcPct val="0"/>
              </a:spcBef>
            </a:pPr>
            <a:endParaRPr lang="en-US" altLang="it-CH"/>
          </a:p>
          <a:p>
            <a:pPr eaLnBrk="1" hangingPunct="1">
              <a:spcBef>
                <a:spcPct val="0"/>
              </a:spcBef>
            </a:pPr>
            <a:r>
              <a:rPr lang="en-US" altLang="it-CH"/>
              <a:t> To this are added all goods and services produced in excess and never used / consumed.</a:t>
            </a:r>
          </a:p>
          <a:p>
            <a:pPr eaLnBrk="1" hangingPunct="1">
              <a:spcBef>
                <a:spcPct val="0"/>
              </a:spcBef>
            </a:pPr>
            <a:endParaRPr lang="en-US" altLang="it-CH"/>
          </a:p>
          <a:p>
            <a:pPr eaLnBrk="1" hangingPunct="1">
              <a:spcBef>
                <a:spcPct val="0"/>
              </a:spcBef>
            </a:pPr>
            <a:r>
              <a:rPr lang="en-US" altLang="it-CH"/>
              <a:t>http://en.wikipedia.org/wiki/Cash_for_Clunkers</a:t>
            </a:r>
          </a:p>
          <a:p>
            <a:pPr eaLnBrk="1" hangingPunct="1">
              <a:spcBef>
                <a:spcPct val="0"/>
              </a:spcBef>
            </a:pPr>
            <a:r>
              <a:rPr lang="en-US" altLang="it-CH"/>
              <a:t>http://en.wikipedia.org/wiki/Scrap_steel</a:t>
            </a:r>
          </a:p>
          <a:p>
            <a:pPr eaLnBrk="1" hangingPunct="1">
              <a:spcBef>
                <a:spcPct val="0"/>
              </a:spcBef>
            </a:pPr>
            <a:endParaRPr lang="en-US" altLang="it-CH"/>
          </a:p>
          <a:p>
            <a:pPr eaLnBrk="1" hangingPunct="1">
              <a:spcBef>
                <a:spcPct val="0"/>
              </a:spcBef>
            </a:pPr>
            <a:endParaRPr lang="it-IT" altLang="it-CH"/>
          </a:p>
        </p:txBody>
      </p:sp>
      <p:sp>
        <p:nvSpPr>
          <p:cNvPr id="660484" name="Slide Number Placeholder 3">
            <a:extLst>
              <a:ext uri="{FF2B5EF4-FFF2-40B4-BE49-F238E27FC236}">
                <a16:creationId xmlns:a16="http://schemas.microsoft.com/office/drawing/2014/main" id="{4D567A48-04F3-679F-330E-906675EDA8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EF2E8F-3807-4EBD-944F-573647E8667F}" type="slidenum">
              <a:rPr lang="it-IT" altLang="en-US" smtClean="0">
                <a:solidFill>
                  <a:srgbClr val="000000"/>
                </a:solidFill>
              </a:rPr>
              <a:pPr>
                <a:spcBef>
                  <a:spcPct val="0"/>
                </a:spcBef>
              </a:pPr>
              <a:t>219</a:t>
            </a:fld>
            <a:endParaRPr lang="it-IT" altLang="en-US">
              <a:solidFill>
                <a:srgbClr val="000000"/>
              </a:solidFil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a:extLst>
              <a:ext uri="{FF2B5EF4-FFF2-40B4-BE49-F238E27FC236}">
                <a16:creationId xmlns:a16="http://schemas.microsoft.com/office/drawing/2014/main" id="{66671455-CD91-C3E4-1FCE-76DF404BFF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41A8A5-3FF6-4774-A656-CC80663464B9}" type="slidenum">
              <a:rPr lang="it-IT" altLang="en-US" smtClean="0">
                <a:solidFill>
                  <a:srgbClr val="000000"/>
                </a:solidFill>
              </a:rPr>
              <a:pPr>
                <a:spcBef>
                  <a:spcPct val="0"/>
                </a:spcBef>
              </a:pPr>
              <a:t>220</a:t>
            </a:fld>
            <a:endParaRPr lang="it-IT" altLang="en-US">
              <a:solidFill>
                <a:srgbClr val="000000"/>
              </a:solidFill>
            </a:endParaRPr>
          </a:p>
        </p:txBody>
      </p:sp>
      <p:sp>
        <p:nvSpPr>
          <p:cNvPr id="662531" name="Rectangle 2">
            <a:extLst>
              <a:ext uri="{FF2B5EF4-FFF2-40B4-BE49-F238E27FC236}">
                <a16:creationId xmlns:a16="http://schemas.microsoft.com/office/drawing/2014/main" id="{30650DD4-8958-5D85-A4FD-081A2775B1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2532" name="Rectangle 3">
            <a:extLst>
              <a:ext uri="{FF2B5EF4-FFF2-40B4-BE49-F238E27FC236}">
                <a16:creationId xmlns:a16="http://schemas.microsoft.com/office/drawing/2014/main" id="{FD6CAC21-5DA9-B976-06FE-5A56207EDE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resolve the crisis the State finds that there are 2 problems: 1 - manufacturers can not sell their products, 2 - workers have no money to buy the products they need to have.</a:t>
            </a:r>
          </a:p>
          <a:p>
            <a:pPr eaLnBrk="1" hangingPunct="1">
              <a:spcBef>
                <a:spcPct val="0"/>
              </a:spcBef>
            </a:pPr>
            <a:r>
              <a:rPr lang="en-US" altLang="it-CH"/>
              <a:t> The State gives money to the unemployed (unemployment compensation, disability pensions, scholarships, etc.) and at the same time places some orders to the automobile factory. The car industry, however, must convert his production. These counter-cyclical actions of the State were recommended by Keynes.</a:t>
            </a:r>
          </a:p>
          <a:p>
            <a:pPr eaLnBrk="1" hangingPunct="1">
              <a:spcBef>
                <a:spcPct val="0"/>
              </a:spcBef>
            </a:pPr>
            <a:r>
              <a:rPr lang="en-US" altLang="it-CH"/>
              <a:t> With these orders the factories restart production and hire workers. Workers receive the wages with which they can buy other products. Other factories can sell their products, restart production and hire more workers, and so on. Everything starts again and the problem is solved. Is it true? No! During the closure, in the factories new automatic machines were introduced  and for this reason the employers don’t hire all the dismissed workers.</a:t>
            </a:r>
          </a:p>
          <a:p>
            <a:pPr eaLnBrk="1" hangingPunct="1">
              <a:spcBef>
                <a:spcPct val="0"/>
              </a:spcBef>
            </a:pPr>
            <a:endParaRPr lang="en-US" altLang="it-CH"/>
          </a:p>
          <a:p>
            <a:pPr eaLnBrk="1" hangingPunct="1">
              <a:spcBef>
                <a:spcPct val="0"/>
              </a:spcBef>
            </a:pPr>
            <a:r>
              <a:rPr lang="it-IT" altLang="it-CH">
                <a:solidFill>
                  <a:srgbClr val="000000"/>
                </a:solidFill>
              </a:rPr>
              <a:t>http://en.wikipedia.org/wiki/Jeep</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a:extLst>
              <a:ext uri="{FF2B5EF4-FFF2-40B4-BE49-F238E27FC236}">
                <a16:creationId xmlns:a16="http://schemas.microsoft.com/office/drawing/2014/main" id="{9302F5F2-A23D-B6C2-DD13-3C60D97379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3E27E7-3F86-4815-8CB5-1A03E9510153}" type="slidenum">
              <a:rPr lang="it-IT" altLang="en-US" smtClean="0">
                <a:solidFill>
                  <a:srgbClr val="000000"/>
                </a:solidFill>
              </a:rPr>
              <a:pPr>
                <a:spcBef>
                  <a:spcPct val="0"/>
                </a:spcBef>
              </a:pPr>
              <a:t>221</a:t>
            </a:fld>
            <a:endParaRPr lang="it-IT" altLang="en-US">
              <a:solidFill>
                <a:srgbClr val="000000"/>
              </a:solidFill>
            </a:endParaRPr>
          </a:p>
        </p:txBody>
      </p:sp>
      <p:sp>
        <p:nvSpPr>
          <p:cNvPr id="664579" name="Rectangle 2">
            <a:extLst>
              <a:ext uri="{FF2B5EF4-FFF2-40B4-BE49-F238E27FC236}">
                <a16:creationId xmlns:a16="http://schemas.microsoft.com/office/drawing/2014/main" id="{7BD0CA85-DBDA-475C-4ACC-6816B87029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4580" name="Rectangle 3">
            <a:extLst>
              <a:ext uri="{FF2B5EF4-FFF2-40B4-BE49-F238E27FC236}">
                <a16:creationId xmlns:a16="http://schemas.microsoft.com/office/drawing/2014/main" id="{FB5EB52F-D715-1F2A-76C2-87B23555D0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car factory converted its production.</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B82D43B9-8473-C745-75DE-832B4E83A3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9864E5-7F32-4D68-8D3E-A52E94CCA86A}" type="slidenum">
              <a:rPr lang="it-IT" altLang="en-US" smtClean="0">
                <a:solidFill>
                  <a:srgbClr val="000000"/>
                </a:solidFill>
              </a:rPr>
              <a:pPr>
                <a:spcBef>
                  <a:spcPct val="0"/>
                </a:spcBef>
              </a:pPr>
              <a:t>222</a:t>
            </a:fld>
            <a:endParaRPr lang="it-IT" altLang="en-US">
              <a:solidFill>
                <a:srgbClr val="000000"/>
              </a:solidFill>
            </a:endParaRPr>
          </a:p>
        </p:txBody>
      </p:sp>
      <p:sp>
        <p:nvSpPr>
          <p:cNvPr id="666627" name="Rectangle 2">
            <a:extLst>
              <a:ext uri="{FF2B5EF4-FFF2-40B4-BE49-F238E27FC236}">
                <a16:creationId xmlns:a16="http://schemas.microsoft.com/office/drawing/2014/main" id="{BC383D49-15BD-71AD-2EAB-A7C4A9F231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6628" name="Rectangle 3">
            <a:extLst>
              <a:ext uri="{FF2B5EF4-FFF2-40B4-BE49-F238E27FC236}">
                <a16:creationId xmlns:a16="http://schemas.microsoft.com/office/drawing/2014/main" id="{91405239-292D-EA98-7716-7481A5F0B2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car factory produces also warplanes.</a:t>
            </a:r>
          </a:p>
          <a:p>
            <a:pPr eaLnBrk="1" hangingPunct="1">
              <a:spcBef>
                <a:spcPct val="0"/>
              </a:spcBef>
            </a:pPr>
            <a:endParaRPr lang="en-US" altLang="it-CH"/>
          </a:p>
          <a:p>
            <a:pPr eaLnBrk="1" hangingPunct="1">
              <a:spcBef>
                <a:spcPct val="0"/>
              </a:spcBef>
            </a:pPr>
            <a:r>
              <a:rPr lang="en-US" altLang="it-CH">
                <a:solidFill>
                  <a:srgbClr val="000000"/>
                </a:solidFill>
              </a:rPr>
              <a:t>http://en.wikipedia.org/wiki/B-29_bomber</a:t>
            </a:r>
          </a:p>
          <a:p>
            <a:pPr eaLnBrk="1" hangingPunct="1">
              <a:spcBef>
                <a:spcPct val="0"/>
              </a:spcBef>
            </a:pPr>
            <a:r>
              <a:rPr lang="en-US" altLang="it-CH"/>
              <a:t>http://en.wikipedia.org/wiki/Fiat_G.91</a:t>
            </a:r>
          </a:p>
          <a:p>
            <a:pPr eaLnBrk="1" hangingPunct="1">
              <a:spcBef>
                <a:spcPct val="0"/>
              </a:spcBef>
            </a:pPr>
            <a:endParaRPr lang="en-US" altLang="it-CH"/>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73510FF8-C366-8CF4-1416-4B1C025CED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872271-0A4B-41B5-9AEE-DF6DC58F185D}" type="slidenum">
              <a:rPr lang="it-IT" altLang="en-US" smtClean="0">
                <a:solidFill>
                  <a:srgbClr val="000000"/>
                </a:solidFill>
              </a:rPr>
              <a:pPr>
                <a:spcBef>
                  <a:spcPct val="0"/>
                </a:spcBef>
              </a:pPr>
              <a:t>223</a:t>
            </a:fld>
            <a:endParaRPr lang="it-IT" altLang="en-US">
              <a:solidFill>
                <a:srgbClr val="000000"/>
              </a:solidFill>
            </a:endParaRPr>
          </a:p>
        </p:txBody>
      </p:sp>
      <p:sp>
        <p:nvSpPr>
          <p:cNvPr id="668675" name="Rectangle 2">
            <a:extLst>
              <a:ext uri="{FF2B5EF4-FFF2-40B4-BE49-F238E27FC236}">
                <a16:creationId xmlns:a16="http://schemas.microsoft.com/office/drawing/2014/main" id="{B5F7C1B5-4FB4-BFFE-F994-D4FAE9C75C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8676" name="Rectangle 3">
            <a:extLst>
              <a:ext uri="{FF2B5EF4-FFF2-40B4-BE49-F238E27FC236}">
                <a16:creationId xmlns:a16="http://schemas.microsoft.com/office/drawing/2014/main" id="{0F12E169-47A7-D58B-ECDC-3303F554F6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An enormous military industry is created.</a:t>
            </a:r>
          </a:p>
          <a:p>
            <a:pPr eaLnBrk="1" hangingPunct="1">
              <a:spcBef>
                <a:spcPct val="0"/>
              </a:spcBef>
            </a:pPr>
            <a:endParaRPr lang="en-GB" altLang="it-CH"/>
          </a:p>
          <a:p>
            <a:pPr eaLnBrk="1" hangingPunct="1">
              <a:spcBef>
                <a:spcPct val="0"/>
              </a:spcBef>
            </a:pPr>
            <a:r>
              <a:rPr lang="it-IT" altLang="it-CH">
                <a:solidFill>
                  <a:srgbClr val="000000"/>
                </a:solidFill>
              </a:rPr>
              <a:t>http://en.wikipedia.org/wiki/Military_industry</a:t>
            </a:r>
          </a:p>
          <a:p>
            <a:pPr eaLnBrk="1" hangingPunct="1">
              <a:spcBef>
                <a:spcPct val="0"/>
              </a:spcBef>
            </a:pPr>
            <a:endParaRPr lang="en-GB" altLang="it-CH"/>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a:extLst>
              <a:ext uri="{FF2B5EF4-FFF2-40B4-BE49-F238E27FC236}">
                <a16:creationId xmlns:a16="http://schemas.microsoft.com/office/drawing/2014/main" id="{B0671EAE-635E-1968-430C-A5F3EBFDE4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DD5031-6B70-4854-8FF2-16D81314C080}" type="slidenum">
              <a:rPr lang="it-IT" altLang="en-US" smtClean="0">
                <a:solidFill>
                  <a:srgbClr val="000000"/>
                </a:solidFill>
              </a:rPr>
              <a:pPr>
                <a:spcBef>
                  <a:spcPct val="0"/>
                </a:spcBef>
              </a:pPr>
              <a:t>224</a:t>
            </a:fld>
            <a:endParaRPr lang="it-IT" altLang="en-US">
              <a:solidFill>
                <a:srgbClr val="000000"/>
              </a:solidFill>
            </a:endParaRPr>
          </a:p>
        </p:txBody>
      </p:sp>
      <p:sp>
        <p:nvSpPr>
          <p:cNvPr id="670723" name="Rectangle 2">
            <a:extLst>
              <a:ext uri="{FF2B5EF4-FFF2-40B4-BE49-F238E27FC236}">
                <a16:creationId xmlns:a16="http://schemas.microsoft.com/office/drawing/2014/main" id="{D7963A90-1FFB-C57D-C8D4-72696999A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0724" name="Rectangle 3">
            <a:extLst>
              <a:ext uri="{FF2B5EF4-FFF2-40B4-BE49-F238E27FC236}">
                <a16:creationId xmlns:a16="http://schemas.microsoft.com/office/drawing/2014/main" id="{D6F34052-B261-243A-B5D4-8E707FD45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military industry builds ever larger war machines </a:t>
            </a:r>
          </a:p>
          <a:p>
            <a:pPr eaLnBrk="1" hangingPunct="1">
              <a:spcBef>
                <a:spcPct val="0"/>
              </a:spcBef>
            </a:pPr>
            <a:endParaRPr lang="en-US" altLang="it-CH"/>
          </a:p>
          <a:p>
            <a:pPr eaLnBrk="1" hangingPunct="1">
              <a:spcBef>
                <a:spcPct val="0"/>
              </a:spcBef>
            </a:pPr>
            <a:r>
              <a:rPr lang="it-IT" altLang="it-CH">
                <a:solidFill>
                  <a:srgbClr val="000000"/>
                </a:solidFill>
              </a:rPr>
              <a:t>http://en.wikipedia.org/wiki/Cannon</a:t>
            </a:r>
          </a:p>
          <a:p>
            <a:pPr eaLnBrk="1" hangingPunct="1">
              <a:spcBef>
                <a:spcPct val="0"/>
              </a:spcBef>
            </a:pPr>
            <a:r>
              <a:rPr lang="it-IT" altLang="it-CH">
                <a:solidFill>
                  <a:srgbClr val="000000"/>
                </a:solidFill>
              </a:rPr>
              <a:t>http://en.wikipedia.org/wiki/Oerlikon_cannon</a:t>
            </a:r>
          </a:p>
          <a:p>
            <a:pPr eaLnBrk="1" hangingPunct="1">
              <a:spcBef>
                <a:spcPct val="0"/>
              </a:spcBef>
            </a:pPr>
            <a:endParaRPr lang="en-US" altLang="it-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988B408F-C2EC-0F43-890A-727676CBE0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CB3A66-CE2F-436A-876F-D7CAD3A97C78}" type="slidenum">
              <a:rPr lang="it-IT" altLang="en-US" smtClean="0">
                <a:solidFill>
                  <a:srgbClr val="000000"/>
                </a:solidFill>
              </a:rPr>
              <a:pPr>
                <a:spcBef>
                  <a:spcPct val="0"/>
                </a:spcBef>
              </a:pPr>
              <a:t>22</a:t>
            </a:fld>
            <a:endParaRPr lang="it-IT" altLang="en-US">
              <a:solidFill>
                <a:srgbClr val="000000"/>
              </a:solidFill>
            </a:endParaRPr>
          </a:p>
        </p:txBody>
      </p:sp>
      <p:sp>
        <p:nvSpPr>
          <p:cNvPr id="262147" name="Rectangle 2">
            <a:extLst>
              <a:ext uri="{FF2B5EF4-FFF2-40B4-BE49-F238E27FC236}">
                <a16:creationId xmlns:a16="http://schemas.microsoft.com/office/drawing/2014/main" id="{3536A686-DC92-34A4-679D-4C06A82CB8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8" name="Rectangle 3">
            <a:extLst>
              <a:ext uri="{FF2B5EF4-FFF2-40B4-BE49-F238E27FC236}">
                <a16:creationId xmlns:a16="http://schemas.microsoft.com/office/drawing/2014/main" id="{050C0347-6BFC-BB5D-4B06-85FCBE2D4B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Profit: in reality it is the increase of value created by workers that transforms the semi-finished material into a finished and sellable car. In reality the increase of value created by workers belongs to the workers. In the capitalist economic system this value increase is called "profit" and the capitalist take possession of it (legally).</a:t>
            </a:r>
          </a:p>
          <a:p>
            <a:pPr eaLnBrk="1" hangingPunct="1">
              <a:spcBef>
                <a:spcPct val="0"/>
              </a:spcBef>
            </a:pPr>
            <a:endParaRPr lang="en-US" altLang="it-CH"/>
          </a:p>
          <a:p>
            <a:pPr eaLnBrk="1" hangingPunct="1">
              <a:spcBef>
                <a:spcPct val="0"/>
              </a:spcBef>
            </a:pPr>
            <a:r>
              <a:rPr lang="it-CH" altLang="it-CH">
                <a:solidFill>
                  <a:srgbClr val="000000"/>
                </a:solidFill>
              </a:rPr>
              <a:t>http://en.wikipedia.org/wiki/Added_value</a:t>
            </a:r>
          </a:p>
          <a:p>
            <a:pPr eaLnBrk="1" hangingPunct="1">
              <a:spcBef>
                <a:spcPct val="0"/>
              </a:spcBef>
            </a:pPr>
            <a:r>
              <a:rPr lang="it-CH" altLang="it-CH">
                <a:solidFill>
                  <a:srgbClr val="000000"/>
                </a:solidFill>
              </a:rPr>
              <a:t>http://en.wikipedia.org/wiki/Theories_of_Surplus_Value</a:t>
            </a:r>
          </a:p>
          <a:p>
            <a:pPr eaLnBrk="1" hangingPunct="1">
              <a:spcBef>
                <a:spcPct val="0"/>
              </a:spcBef>
            </a:pPr>
            <a:endParaRPr lang="it-CH" altLang="it-CH">
              <a:solidFill>
                <a:srgbClr val="000000"/>
              </a:solidFill>
            </a:endParaRPr>
          </a:p>
          <a:p>
            <a:pPr eaLnBrk="1" hangingPunct="1">
              <a:spcBef>
                <a:spcPct val="0"/>
              </a:spcBef>
            </a:pPr>
            <a:endParaRPr lang="en-US" altLang="it-CH"/>
          </a:p>
          <a:p>
            <a:pPr eaLnBrk="1" hangingPunct="1">
              <a:spcBef>
                <a:spcPct val="0"/>
              </a:spcBef>
            </a:pPr>
            <a:endParaRPr lang="it-CH" altLang="it-CH"/>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a:extLst>
              <a:ext uri="{FF2B5EF4-FFF2-40B4-BE49-F238E27FC236}">
                <a16:creationId xmlns:a16="http://schemas.microsoft.com/office/drawing/2014/main" id="{9E3D0FD6-E317-382E-6437-F4D9A02D1A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B6BFA9-B38D-45C8-B473-2D7B02886237}" type="slidenum">
              <a:rPr lang="it-IT" altLang="en-US" smtClean="0">
                <a:solidFill>
                  <a:srgbClr val="000000"/>
                </a:solidFill>
              </a:rPr>
              <a:pPr>
                <a:spcBef>
                  <a:spcPct val="0"/>
                </a:spcBef>
              </a:pPr>
              <a:t>225</a:t>
            </a:fld>
            <a:endParaRPr lang="it-IT" altLang="en-US">
              <a:solidFill>
                <a:srgbClr val="000000"/>
              </a:solidFill>
            </a:endParaRPr>
          </a:p>
        </p:txBody>
      </p:sp>
      <p:sp>
        <p:nvSpPr>
          <p:cNvPr id="672771" name="Rectangle 2">
            <a:extLst>
              <a:ext uri="{FF2B5EF4-FFF2-40B4-BE49-F238E27FC236}">
                <a16:creationId xmlns:a16="http://schemas.microsoft.com/office/drawing/2014/main" id="{7F224E26-2C47-6F3B-A575-433E9200D7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2772" name="Rectangle 3">
            <a:extLst>
              <a:ext uri="{FF2B5EF4-FFF2-40B4-BE49-F238E27FC236}">
                <a16:creationId xmlns:a16="http://schemas.microsoft.com/office/drawing/2014/main" id="{85D75BE3-6681-0D2D-76DC-28ED41460F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military industry manufactures guns and cannons as deadly as unnecessary.</a:t>
            </a:r>
          </a:p>
          <a:p>
            <a:pPr eaLnBrk="1" hangingPunct="1">
              <a:spcBef>
                <a:spcPct val="0"/>
              </a:spcBef>
            </a:pPr>
            <a:endParaRPr lang="en-US" altLang="it-CH"/>
          </a:p>
          <a:p>
            <a:pPr eaLnBrk="1" hangingPunct="1">
              <a:spcBef>
                <a:spcPct val="0"/>
              </a:spcBef>
            </a:pPr>
            <a:r>
              <a:rPr lang="it-IT" altLang="it-CH">
                <a:solidFill>
                  <a:srgbClr val="000000"/>
                </a:solidFill>
              </a:rPr>
              <a:t>M-198 155mm Howitzer cannon of US army</a:t>
            </a:r>
          </a:p>
          <a:p>
            <a:pPr eaLnBrk="1" hangingPunct="1">
              <a:spcBef>
                <a:spcPct val="0"/>
              </a:spcBef>
            </a:pPr>
            <a:endParaRPr lang="en-US" altLang="it-CH"/>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a:extLst>
              <a:ext uri="{FF2B5EF4-FFF2-40B4-BE49-F238E27FC236}">
                <a16:creationId xmlns:a16="http://schemas.microsoft.com/office/drawing/2014/main" id="{16A8860A-6F7B-B3C6-DD98-EE6CEA419F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B30D90-51D0-4AD8-B984-5BAC761F6064}" type="slidenum">
              <a:rPr lang="it-IT" altLang="en-US" smtClean="0">
                <a:solidFill>
                  <a:srgbClr val="000000"/>
                </a:solidFill>
              </a:rPr>
              <a:pPr>
                <a:spcBef>
                  <a:spcPct val="0"/>
                </a:spcBef>
              </a:pPr>
              <a:t>226</a:t>
            </a:fld>
            <a:endParaRPr lang="it-IT" altLang="en-US">
              <a:solidFill>
                <a:srgbClr val="000000"/>
              </a:solidFill>
            </a:endParaRPr>
          </a:p>
        </p:txBody>
      </p:sp>
      <p:sp>
        <p:nvSpPr>
          <p:cNvPr id="674819" name="Rectangle 2">
            <a:extLst>
              <a:ext uri="{FF2B5EF4-FFF2-40B4-BE49-F238E27FC236}">
                <a16:creationId xmlns:a16="http://schemas.microsoft.com/office/drawing/2014/main" id="{4DCED004-FC4F-F7E3-8502-C4CF7168E0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4820" name="Rectangle 3">
            <a:extLst>
              <a:ext uri="{FF2B5EF4-FFF2-40B4-BE49-F238E27FC236}">
                <a16:creationId xmlns:a16="http://schemas.microsoft.com/office/drawing/2014/main" id="{107A1418-21BC-F9FE-BBCE-0EA98514F6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part of the nation works to build machines for the war.</a:t>
            </a:r>
          </a:p>
          <a:p>
            <a:pPr eaLnBrk="1" hangingPunct="1">
              <a:spcBef>
                <a:spcPct val="0"/>
              </a:spcBef>
            </a:pPr>
            <a:endParaRPr lang="en-US" altLang="it-CH"/>
          </a:p>
          <a:p>
            <a:pPr eaLnBrk="1" hangingPunct="1">
              <a:spcBef>
                <a:spcPct val="0"/>
              </a:spcBef>
            </a:pPr>
            <a:r>
              <a:rPr lang="en-US" altLang="it-CH"/>
              <a:t>http://en.wikipedia.org/wiki/B1_bomber</a:t>
            </a:r>
          </a:p>
          <a:p>
            <a:pPr eaLnBrk="1" hangingPunct="1">
              <a:spcBef>
                <a:spcPct val="0"/>
              </a:spcBef>
            </a:pPr>
            <a:r>
              <a:rPr lang="en-US" altLang="it-CH"/>
              <a:t>http://en.wikipedia.org/wiki/Northrop_Grumman_B-2_Spirit#mediaviewer/File:B-2_Spirit_original.jpg</a:t>
            </a:r>
          </a:p>
          <a:p>
            <a:pPr eaLnBrk="1" hangingPunct="1">
              <a:spcBef>
                <a:spcPct val="0"/>
              </a:spcBef>
            </a:pPr>
            <a:endParaRPr lang="en-US" altLang="it-CH"/>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Segnaposto immagine diapositiva 1">
            <a:extLst>
              <a:ext uri="{FF2B5EF4-FFF2-40B4-BE49-F238E27FC236}">
                <a16:creationId xmlns:a16="http://schemas.microsoft.com/office/drawing/2014/main" id="{0AE0AA67-6E16-E53E-6A4C-D442ED7F39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6867" name="Segnaposto note 2">
            <a:extLst>
              <a:ext uri="{FF2B5EF4-FFF2-40B4-BE49-F238E27FC236}">
                <a16:creationId xmlns:a16="http://schemas.microsoft.com/office/drawing/2014/main" id="{F8C10852-4E71-C857-E1BA-EFC9BF01E8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http://en.wikipedia.org/wiki/FA-18_Hornet</a:t>
            </a:r>
          </a:p>
          <a:p>
            <a:endParaRPr lang="it-CH" altLang="it-CH"/>
          </a:p>
        </p:txBody>
      </p:sp>
      <p:sp>
        <p:nvSpPr>
          <p:cNvPr id="676868" name="Segnaposto numero diapositiva 3">
            <a:extLst>
              <a:ext uri="{FF2B5EF4-FFF2-40B4-BE49-F238E27FC236}">
                <a16:creationId xmlns:a16="http://schemas.microsoft.com/office/drawing/2014/main" id="{3B29CC34-7C1C-A1CB-158F-87CCC3CD97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8E931F-94C1-44E1-B3B0-CC99FAB43D0F}" type="slidenum">
              <a:rPr lang="it-CH" altLang="en-US" smtClean="0"/>
              <a:pPr>
                <a:spcBef>
                  <a:spcPct val="0"/>
                </a:spcBef>
              </a:pPr>
              <a:t>227</a:t>
            </a:fld>
            <a:endParaRPr lang="it-CH" alt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a:extLst>
              <a:ext uri="{FF2B5EF4-FFF2-40B4-BE49-F238E27FC236}">
                <a16:creationId xmlns:a16="http://schemas.microsoft.com/office/drawing/2014/main" id="{E80BDFCF-CDD2-A71E-C228-2C499272F0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42E8D3-01FD-42C8-B776-82B353F5E796}" type="slidenum">
              <a:rPr lang="it-IT" altLang="en-US" smtClean="0">
                <a:solidFill>
                  <a:srgbClr val="000000"/>
                </a:solidFill>
              </a:rPr>
              <a:pPr>
                <a:spcBef>
                  <a:spcPct val="0"/>
                </a:spcBef>
              </a:pPr>
              <a:t>228</a:t>
            </a:fld>
            <a:endParaRPr lang="it-IT" altLang="en-US">
              <a:solidFill>
                <a:srgbClr val="000000"/>
              </a:solidFill>
            </a:endParaRPr>
          </a:p>
        </p:txBody>
      </p:sp>
      <p:sp>
        <p:nvSpPr>
          <p:cNvPr id="678915" name="Rectangle 2">
            <a:extLst>
              <a:ext uri="{FF2B5EF4-FFF2-40B4-BE49-F238E27FC236}">
                <a16:creationId xmlns:a16="http://schemas.microsoft.com/office/drawing/2014/main" id="{7714E739-AFA5-DFCD-CB71-4570A05B9A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8916" name="Rectangle 3">
            <a:extLst>
              <a:ext uri="{FF2B5EF4-FFF2-40B4-BE49-F238E27FC236}">
                <a16:creationId xmlns:a16="http://schemas.microsoft.com/office/drawing/2014/main" id="{23606C62-6585-4911-E115-D76AD74F3F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State spends a lot of money for the "defense" .</a:t>
            </a:r>
          </a:p>
          <a:p>
            <a:pPr eaLnBrk="1" hangingPunct="1">
              <a:spcBef>
                <a:spcPct val="0"/>
              </a:spcBef>
            </a:pPr>
            <a:endParaRPr lang="en-US" altLang="it-CH"/>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Bismark battle ship: 5 years of work for build it - 3 days for sink it</a:t>
            </a: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http://en.wikipedia.org/wiki/German_battleship_Bismarck</a:t>
            </a:r>
          </a:p>
          <a:p>
            <a:pPr eaLnBrk="1" hangingPunct="1">
              <a:spcBef>
                <a:spcPct val="0"/>
              </a:spcBef>
            </a:pPr>
            <a:r>
              <a:rPr lang="it-IT" altLang="it-CH">
                <a:solidFill>
                  <a:srgbClr val="000000"/>
                </a:solidFill>
              </a:rPr>
              <a:t>http://en.wikipedia.org/wiki/Last_battle_of_the_battleship_Bismarck#mediaviewer/File:HMSRenown1_crop_WEFretwellCollection.jpg</a:t>
            </a:r>
          </a:p>
          <a:p>
            <a:pPr eaLnBrk="1" hangingPunct="1">
              <a:spcBef>
                <a:spcPct val="0"/>
              </a:spcBef>
            </a:pPr>
            <a:r>
              <a:rPr lang="it-IT" altLang="it-CH">
                <a:solidFill>
                  <a:srgbClr val="000000"/>
                </a:solidFill>
              </a:rPr>
              <a:t>http://en.wikipedia.org/wiki/Stealth_ship</a:t>
            </a:r>
          </a:p>
          <a:p>
            <a:pPr eaLnBrk="1" hangingPunct="1">
              <a:spcBef>
                <a:spcPct val="0"/>
              </a:spcBef>
            </a:pPr>
            <a:endParaRPr lang="en-US" altLang="it-CH"/>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a:extLst>
              <a:ext uri="{FF2B5EF4-FFF2-40B4-BE49-F238E27FC236}">
                <a16:creationId xmlns:a16="http://schemas.microsoft.com/office/drawing/2014/main" id="{49814D2D-E806-871E-AFC0-41C5F5CA24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443BE4-87EC-486A-9E33-300FD749BDD3}" type="slidenum">
              <a:rPr lang="it-IT" altLang="en-US" smtClean="0">
                <a:solidFill>
                  <a:srgbClr val="000000"/>
                </a:solidFill>
              </a:rPr>
              <a:pPr>
                <a:spcBef>
                  <a:spcPct val="0"/>
                </a:spcBef>
              </a:pPr>
              <a:t>229</a:t>
            </a:fld>
            <a:endParaRPr lang="it-IT" altLang="en-US">
              <a:solidFill>
                <a:srgbClr val="000000"/>
              </a:solidFill>
            </a:endParaRPr>
          </a:p>
        </p:txBody>
      </p:sp>
      <p:sp>
        <p:nvSpPr>
          <p:cNvPr id="680963" name="Rectangle 2">
            <a:extLst>
              <a:ext uri="{FF2B5EF4-FFF2-40B4-BE49-F238E27FC236}">
                <a16:creationId xmlns:a16="http://schemas.microsoft.com/office/drawing/2014/main" id="{C5DC1BC7-BEA9-83E0-7F40-0A887CB470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0964" name="Rectangle 3">
            <a:extLst>
              <a:ext uri="{FF2B5EF4-FFF2-40B4-BE49-F238E27FC236}">
                <a16:creationId xmlns:a16="http://schemas.microsoft.com/office/drawing/2014/main" id="{77F6833E-A601-DA33-79EF-E98F49E204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Aircraft carriers are the nucleus of the modern system of U.S. military domination of the world.</a:t>
            </a:r>
          </a:p>
          <a:p>
            <a:pPr eaLnBrk="1" hangingPunct="1">
              <a:spcBef>
                <a:spcPct val="0"/>
              </a:spcBef>
            </a:pPr>
            <a:endParaRPr lang="en-US" altLang="it-CH"/>
          </a:p>
          <a:p>
            <a:pPr eaLnBrk="1" hangingPunct="1">
              <a:spcBef>
                <a:spcPct val="0"/>
              </a:spcBef>
            </a:pPr>
            <a:r>
              <a:rPr lang="it-IT" altLang="it-CH">
                <a:solidFill>
                  <a:srgbClr val="000000"/>
                </a:solidFill>
              </a:rPr>
              <a:t>http://en.wikipedia.org/wiki/Aircraft_carrier</a:t>
            </a:r>
          </a:p>
          <a:p>
            <a:pPr eaLnBrk="1" hangingPunct="1">
              <a:spcBef>
                <a:spcPct val="0"/>
              </a:spcBef>
            </a:pPr>
            <a:r>
              <a:rPr lang="it-IT" altLang="it-CH">
                <a:solidFill>
                  <a:srgbClr val="000000"/>
                </a:solidFill>
              </a:rPr>
              <a:t>http://en.wikipedia.org/wiki/List_of_aircraft_carriers</a:t>
            </a:r>
          </a:p>
          <a:p>
            <a:pPr eaLnBrk="1" hangingPunct="1">
              <a:spcBef>
                <a:spcPct val="0"/>
              </a:spcBef>
            </a:pPr>
            <a:endParaRPr lang="en-US" altLang="it-CH"/>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a:extLst>
              <a:ext uri="{FF2B5EF4-FFF2-40B4-BE49-F238E27FC236}">
                <a16:creationId xmlns:a16="http://schemas.microsoft.com/office/drawing/2014/main" id="{B6D07493-8EB3-D5B2-6C6B-8D4CE5096B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F92630-6A99-40A5-90FF-68BBB20DB6F3}" type="slidenum">
              <a:rPr lang="it-IT" altLang="en-US" smtClean="0">
                <a:solidFill>
                  <a:srgbClr val="000000"/>
                </a:solidFill>
              </a:rPr>
              <a:pPr>
                <a:spcBef>
                  <a:spcPct val="0"/>
                </a:spcBef>
              </a:pPr>
              <a:t>230</a:t>
            </a:fld>
            <a:endParaRPr lang="it-IT" altLang="en-US">
              <a:solidFill>
                <a:srgbClr val="000000"/>
              </a:solidFill>
            </a:endParaRPr>
          </a:p>
        </p:txBody>
      </p:sp>
      <p:sp>
        <p:nvSpPr>
          <p:cNvPr id="683011" name="Rectangle 2">
            <a:extLst>
              <a:ext uri="{FF2B5EF4-FFF2-40B4-BE49-F238E27FC236}">
                <a16:creationId xmlns:a16="http://schemas.microsoft.com/office/drawing/2014/main" id="{C00388AB-F3D2-C4F0-3BA4-DE5223245D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3012" name="Rectangle 3">
            <a:extLst>
              <a:ext uri="{FF2B5EF4-FFF2-40B4-BE49-F238E27FC236}">
                <a16:creationId xmlns:a16="http://schemas.microsoft.com/office/drawing/2014/main" id="{EF7D76DF-3F89-53FD-A266-2829E1AAB4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Weapons are more and more sophisticated.</a:t>
            </a:r>
          </a:p>
          <a:p>
            <a:pPr eaLnBrk="1" hangingPunct="1">
              <a:spcBef>
                <a:spcPct val="0"/>
              </a:spcBef>
            </a:pPr>
            <a:r>
              <a:rPr lang="en-US" altLang="it-CH"/>
              <a:t>Note the means of transportation in the picture in the center.</a:t>
            </a:r>
          </a:p>
          <a:p>
            <a:pPr eaLnBrk="1" hangingPunct="1">
              <a:spcBef>
                <a:spcPct val="0"/>
              </a:spcBef>
            </a:pPr>
            <a:endParaRPr lang="en-US" altLang="it-CH"/>
          </a:p>
          <a:p>
            <a:pPr eaLnBrk="1" hangingPunct="1">
              <a:spcBef>
                <a:spcPct val="0"/>
              </a:spcBef>
            </a:pPr>
            <a:r>
              <a:rPr lang="it-IT" altLang="it-CH">
                <a:solidFill>
                  <a:srgbClr val="000000"/>
                </a:solidFill>
              </a:rPr>
              <a:t>http://en.wikipedia.org/wiki/Typhoon_submarine</a:t>
            </a:r>
          </a:p>
          <a:p>
            <a:pPr eaLnBrk="1" hangingPunct="1">
              <a:spcBef>
                <a:spcPct val="0"/>
              </a:spcBef>
            </a:pPr>
            <a:r>
              <a:rPr lang="it-IT" altLang="it-CH">
                <a:solidFill>
                  <a:srgbClr val="000000"/>
                </a:solidFill>
              </a:rPr>
              <a:t>http://en.wikipedia.org/wiki/Missile</a:t>
            </a:r>
          </a:p>
          <a:p>
            <a:pPr eaLnBrk="1" hangingPunct="1">
              <a:spcBef>
                <a:spcPct val="0"/>
              </a:spcBef>
            </a:pPr>
            <a:endParaRPr lang="en-US" altLang="it-CH"/>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Segnaposto immagine diapositiva 1">
            <a:extLst>
              <a:ext uri="{FF2B5EF4-FFF2-40B4-BE49-F238E27FC236}">
                <a16:creationId xmlns:a16="http://schemas.microsoft.com/office/drawing/2014/main" id="{D91F33A7-D2E8-EB01-54F7-B3E1EFF1A5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5059" name="Segnaposto note 2">
            <a:extLst>
              <a:ext uri="{FF2B5EF4-FFF2-40B4-BE49-F238E27FC236}">
                <a16:creationId xmlns:a16="http://schemas.microsoft.com/office/drawing/2014/main" id="{DA2EBE39-73F9-578A-C06D-486F52D3C0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http://en.wikipedia.org/wiki/Submarine</a:t>
            </a:r>
          </a:p>
          <a:p>
            <a:pPr eaLnBrk="1" hangingPunct="1">
              <a:spcBef>
                <a:spcPct val="0"/>
              </a:spcBef>
            </a:pPr>
            <a:endParaRPr lang="it-CH" altLang="it-CH"/>
          </a:p>
        </p:txBody>
      </p:sp>
      <p:sp>
        <p:nvSpPr>
          <p:cNvPr id="685060" name="Segnaposto numero diapositiva 3">
            <a:extLst>
              <a:ext uri="{FF2B5EF4-FFF2-40B4-BE49-F238E27FC236}">
                <a16:creationId xmlns:a16="http://schemas.microsoft.com/office/drawing/2014/main" id="{66A9651B-DCC4-AA79-4ADF-FF1BD71BD7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9FE739-7205-49B2-8F8A-BB1385F13BBC}" type="slidenum">
              <a:rPr lang="it-IT" altLang="en-US" smtClean="0">
                <a:solidFill>
                  <a:srgbClr val="000000"/>
                </a:solidFill>
              </a:rPr>
              <a:pPr>
                <a:spcBef>
                  <a:spcPct val="0"/>
                </a:spcBef>
              </a:pPr>
              <a:t>231</a:t>
            </a:fld>
            <a:endParaRPr lang="it-IT" altLang="en-US">
              <a:solidFill>
                <a:srgbClr val="000000"/>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Segnaposto immagine diapositiva 1">
            <a:extLst>
              <a:ext uri="{FF2B5EF4-FFF2-40B4-BE49-F238E27FC236}">
                <a16:creationId xmlns:a16="http://schemas.microsoft.com/office/drawing/2014/main" id="{EE1279F0-3D5A-6F74-7F93-6BA301F426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7107" name="Segnaposto note 2">
            <a:extLst>
              <a:ext uri="{FF2B5EF4-FFF2-40B4-BE49-F238E27FC236}">
                <a16:creationId xmlns:a16="http://schemas.microsoft.com/office/drawing/2014/main" id="{4AFD60D0-5588-2647-3D17-D75C06DF43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http://en.wikipedia.org/wiki/Tanks</a:t>
            </a:r>
          </a:p>
        </p:txBody>
      </p:sp>
      <p:sp>
        <p:nvSpPr>
          <p:cNvPr id="687108" name="Segnaposto numero diapositiva 3">
            <a:extLst>
              <a:ext uri="{FF2B5EF4-FFF2-40B4-BE49-F238E27FC236}">
                <a16:creationId xmlns:a16="http://schemas.microsoft.com/office/drawing/2014/main" id="{39935591-0DAA-50FA-C4D1-8F06861850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1FB462-2BAC-46FF-9062-12F51A3D4EF2}" type="slidenum">
              <a:rPr lang="it-IT" altLang="en-US" smtClean="0">
                <a:solidFill>
                  <a:srgbClr val="000000"/>
                </a:solidFill>
              </a:rPr>
              <a:pPr>
                <a:spcBef>
                  <a:spcPct val="0"/>
                </a:spcBef>
              </a:pPr>
              <a:t>232</a:t>
            </a:fld>
            <a:endParaRPr lang="it-IT" altLang="en-US">
              <a:solidFill>
                <a:srgbClr val="000000"/>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egnaposto immagine diapositiva 1">
            <a:extLst>
              <a:ext uri="{FF2B5EF4-FFF2-40B4-BE49-F238E27FC236}">
                <a16:creationId xmlns:a16="http://schemas.microsoft.com/office/drawing/2014/main" id="{433701CF-D5C2-82FC-6EC3-4E20A6879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9" name="Segnaposto note 2">
            <a:extLst>
              <a:ext uri="{FF2B5EF4-FFF2-40B4-BE49-F238E27FC236}">
                <a16:creationId xmlns:a16="http://schemas.microsoft.com/office/drawing/2014/main" id="{5E19F455-A02C-0C9D-E7E4-4ECDABADDC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http://www.suicidiologia.org/94/</a:t>
            </a:r>
          </a:p>
          <a:p>
            <a:r>
              <a:rPr lang="it-CH" altLang="it-CH"/>
              <a:t>http://marines.dodlive.mil/2012/07/24/stress-and-suicide-in-the-corps/</a:t>
            </a:r>
          </a:p>
          <a:p>
            <a:r>
              <a:rPr lang="it-CH" altLang="it-CH"/>
              <a:t>http://www.usatoday.com/story/news/nation/2014/03/03/suicide-army-rate-soldiers-institute-health/5983545/</a:t>
            </a:r>
          </a:p>
          <a:p>
            <a:r>
              <a:rPr lang="it-CH" altLang="it-CH"/>
              <a:t>http://www.usatoday.com/story/nation/2014/04/25/suicide-rates-army-military-pentagon/8060059/</a:t>
            </a:r>
          </a:p>
          <a:p>
            <a:endParaRPr lang="it-CH" altLang="it-CH"/>
          </a:p>
        </p:txBody>
      </p:sp>
      <p:sp>
        <p:nvSpPr>
          <p:cNvPr id="690180" name="Segnaposto numero diapositiva 3">
            <a:extLst>
              <a:ext uri="{FF2B5EF4-FFF2-40B4-BE49-F238E27FC236}">
                <a16:creationId xmlns:a16="http://schemas.microsoft.com/office/drawing/2014/main" id="{BFA0F047-997C-3138-BD54-471DF629C3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4CC8D4-0E7F-40ED-8592-385636302D57}" type="slidenum">
              <a:rPr lang="it-CH" altLang="en-US" smtClean="0">
                <a:solidFill>
                  <a:srgbClr val="000000"/>
                </a:solidFill>
              </a:rPr>
              <a:pPr>
                <a:spcBef>
                  <a:spcPct val="0"/>
                </a:spcBef>
              </a:pPr>
              <a:t>234</a:t>
            </a:fld>
            <a:endParaRPr lang="it-CH" altLang="en-US">
              <a:solidFill>
                <a:srgbClr val="000000"/>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egnaposto immagine diapositiva 1">
            <a:extLst>
              <a:ext uri="{FF2B5EF4-FFF2-40B4-BE49-F238E27FC236}">
                <a16:creationId xmlns:a16="http://schemas.microsoft.com/office/drawing/2014/main" id="{77E80B02-B2F2-C367-E5FA-708E9A0BB6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2227" name="Segnaposto note 2">
            <a:extLst>
              <a:ext uri="{FF2B5EF4-FFF2-40B4-BE49-F238E27FC236}">
                <a16:creationId xmlns:a16="http://schemas.microsoft.com/office/drawing/2014/main" id="{7C86B2B4-6153-25F5-DE38-F0F4D1CCCC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http://en.wikipedia.org/wiki/Worker%27s_union</a:t>
            </a:r>
          </a:p>
          <a:p>
            <a:r>
              <a:rPr lang="it-CH" altLang="it-CH"/>
              <a:t>https://en.wikipedia.org/wiki/Welfare</a:t>
            </a:r>
          </a:p>
          <a:p>
            <a:endParaRPr lang="it-CH" altLang="it-CH"/>
          </a:p>
        </p:txBody>
      </p:sp>
      <p:sp>
        <p:nvSpPr>
          <p:cNvPr id="692228" name="Segnaposto numero diapositiva 3">
            <a:extLst>
              <a:ext uri="{FF2B5EF4-FFF2-40B4-BE49-F238E27FC236}">
                <a16:creationId xmlns:a16="http://schemas.microsoft.com/office/drawing/2014/main" id="{708C09A4-4833-265A-1089-F76D699A19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552632-A2ED-4349-BEFF-8DFACF045F83}" type="slidenum">
              <a:rPr lang="it-CH" altLang="en-US" smtClean="0"/>
              <a:pPr>
                <a:spcBef>
                  <a:spcPct val="0"/>
                </a:spcBef>
              </a:pPr>
              <a:t>235</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7BF28A2C-3DDF-9CCD-781C-608E43DAEB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2378BE-6BC7-455E-9C7E-1D1F36F19E08}" type="slidenum">
              <a:rPr lang="it-IT" altLang="en-US" sz="1300" smtClean="0">
                <a:solidFill>
                  <a:srgbClr val="000000"/>
                </a:solidFill>
                <a:latin typeface="Arial" panose="020B0604020202020204" pitchFamily="34" charset="0"/>
              </a:rPr>
              <a:pPr>
                <a:spcBef>
                  <a:spcPct val="0"/>
                </a:spcBef>
              </a:pPr>
              <a:t>23</a:t>
            </a:fld>
            <a:endParaRPr lang="it-IT" altLang="en-US" sz="1300">
              <a:solidFill>
                <a:srgbClr val="000000"/>
              </a:solidFill>
              <a:latin typeface="Arial" panose="020B0604020202020204" pitchFamily="34" charset="0"/>
            </a:endParaRPr>
          </a:p>
        </p:txBody>
      </p:sp>
      <p:sp>
        <p:nvSpPr>
          <p:cNvPr id="174083" name="Rectangle 2">
            <a:extLst>
              <a:ext uri="{FF2B5EF4-FFF2-40B4-BE49-F238E27FC236}">
                <a16:creationId xmlns:a16="http://schemas.microsoft.com/office/drawing/2014/main" id="{008D5DA0-DD3B-FFCE-A2FC-4551EDAB5454}"/>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a:extLst>
              <a:ext uri="{FF2B5EF4-FFF2-40B4-BE49-F238E27FC236}">
                <a16:creationId xmlns:a16="http://schemas.microsoft.com/office/drawing/2014/main" id="{49B0BEF2-32B3-A029-E157-1FD2945D7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CH" altLang="it-CH"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0023DB3C-A8A3-E8CF-30E2-1BF213B0E9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678C18-AF02-428F-9114-B68788AAD480}" type="slidenum">
              <a:rPr lang="it-IT" altLang="en-US" smtClean="0">
                <a:solidFill>
                  <a:srgbClr val="000000"/>
                </a:solidFill>
              </a:rPr>
              <a:pPr>
                <a:spcBef>
                  <a:spcPct val="0"/>
                </a:spcBef>
              </a:pPr>
              <a:t>237</a:t>
            </a:fld>
            <a:endParaRPr lang="it-IT" altLang="en-US">
              <a:solidFill>
                <a:srgbClr val="000000"/>
              </a:solidFill>
            </a:endParaRPr>
          </a:p>
        </p:txBody>
      </p:sp>
      <p:sp>
        <p:nvSpPr>
          <p:cNvPr id="695299" name="Rectangle 2">
            <a:extLst>
              <a:ext uri="{FF2B5EF4-FFF2-40B4-BE49-F238E27FC236}">
                <a16:creationId xmlns:a16="http://schemas.microsoft.com/office/drawing/2014/main" id="{EEF43F46-F499-27FB-599D-498BF84F9B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5300" name="Rectangle 3">
            <a:extLst>
              <a:ext uri="{FF2B5EF4-FFF2-40B4-BE49-F238E27FC236}">
                <a16:creationId xmlns:a16="http://schemas.microsoft.com/office/drawing/2014/main" id="{0904B89A-EF78-6837-5D11-0FB0B0014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Many unemployed are engaged in the army.</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E2B9F999-164C-6640-6F26-74E7941518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762967-F9EE-41A4-BA14-74332C039CB8}" type="slidenum">
              <a:rPr lang="it-IT" altLang="en-US" smtClean="0">
                <a:solidFill>
                  <a:srgbClr val="000000"/>
                </a:solidFill>
              </a:rPr>
              <a:pPr>
                <a:spcBef>
                  <a:spcPct val="0"/>
                </a:spcBef>
              </a:pPr>
              <a:t>238</a:t>
            </a:fld>
            <a:endParaRPr lang="it-IT" altLang="en-US">
              <a:solidFill>
                <a:srgbClr val="000000"/>
              </a:solidFill>
            </a:endParaRPr>
          </a:p>
        </p:txBody>
      </p:sp>
      <p:sp>
        <p:nvSpPr>
          <p:cNvPr id="697347" name="Rectangle 2">
            <a:extLst>
              <a:ext uri="{FF2B5EF4-FFF2-40B4-BE49-F238E27FC236}">
                <a16:creationId xmlns:a16="http://schemas.microsoft.com/office/drawing/2014/main" id="{843270E8-CB12-28C0-73A2-4E9C9A9773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7348" name="Rectangle 3">
            <a:extLst>
              <a:ext uri="{FF2B5EF4-FFF2-40B4-BE49-F238E27FC236}">
                <a16:creationId xmlns:a16="http://schemas.microsoft.com/office/drawing/2014/main" id="{3F62D796-3D8B-A75A-18AA-861CCAA742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army has a lot of soldiers. In this way there are less unemployed.</a:t>
            </a:r>
          </a:p>
          <a:p>
            <a:pPr eaLnBrk="1" hangingPunct="1">
              <a:spcBef>
                <a:spcPct val="0"/>
              </a:spcBef>
            </a:pPr>
            <a:endParaRPr lang="en-US" altLang="it-CH"/>
          </a:p>
          <a:p>
            <a:pPr eaLnBrk="1" hangingPunct="1">
              <a:spcBef>
                <a:spcPct val="0"/>
              </a:spcBef>
            </a:pPr>
            <a:r>
              <a:rPr lang="it-IT" altLang="it-CH">
                <a:solidFill>
                  <a:srgbClr val="000000"/>
                </a:solidFill>
              </a:rPr>
              <a:t>http://en.wikipedia.org/wiki/Army</a:t>
            </a:r>
          </a:p>
          <a:p>
            <a:pPr eaLnBrk="1" hangingPunct="1">
              <a:spcBef>
                <a:spcPct val="0"/>
              </a:spcBef>
            </a:pPr>
            <a:r>
              <a:rPr lang="it-IT" altLang="it-CH">
                <a:solidFill>
                  <a:srgbClr val="000000"/>
                </a:solidFill>
              </a:rPr>
              <a:t>http://en.wikipedia.org/wiki/NATO</a:t>
            </a:r>
          </a:p>
          <a:p>
            <a:pPr eaLnBrk="1" hangingPunct="1">
              <a:spcBef>
                <a:spcPct val="0"/>
              </a:spcBef>
            </a:pPr>
            <a:r>
              <a:rPr lang="it-IT" altLang="it-CH">
                <a:solidFill>
                  <a:srgbClr val="000000"/>
                </a:solidFill>
              </a:rPr>
              <a:t>https://en.wikipedia.org/wiki/American_military_bases</a:t>
            </a:r>
          </a:p>
          <a:p>
            <a:pPr eaLnBrk="1" hangingPunct="1">
              <a:spcBef>
                <a:spcPct val="0"/>
              </a:spcBef>
            </a:pPr>
            <a:endParaRPr lang="en-US" altLang="it-CH"/>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Slide Image Placeholder 1">
            <a:extLst>
              <a:ext uri="{FF2B5EF4-FFF2-40B4-BE49-F238E27FC236}">
                <a16:creationId xmlns:a16="http://schemas.microsoft.com/office/drawing/2014/main" id="{D00C4885-8F03-BDE1-013E-E6FB063708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9395" name="Notes Placeholder 2">
            <a:extLst>
              <a:ext uri="{FF2B5EF4-FFF2-40B4-BE49-F238E27FC236}">
                <a16:creationId xmlns:a16="http://schemas.microsoft.com/office/drawing/2014/main" id="{B1828A71-5FAB-46BC-3569-E9AC4C08F6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2nd Battalion, 7. Marine Regiment in flight to Afghanistan</a:t>
            </a:r>
          </a:p>
          <a:p>
            <a:pPr eaLnBrk="1" hangingPunct="1">
              <a:spcBef>
                <a:spcPct val="0"/>
              </a:spcBef>
            </a:pPr>
            <a:r>
              <a:rPr lang="en-US" altLang="it-CH"/>
              <a:t> Tuesday February 7, 2009</a:t>
            </a:r>
          </a:p>
          <a:p>
            <a:pPr eaLnBrk="1" hangingPunct="1">
              <a:spcBef>
                <a:spcPct val="0"/>
              </a:spcBef>
            </a:pPr>
            <a:r>
              <a:rPr lang="en-US" altLang="it-CH"/>
              <a:t> USA soldiers distributed in the 4 corners of the world  are 456’250</a:t>
            </a:r>
          </a:p>
          <a:p>
            <a:pPr eaLnBrk="1" hangingPunct="1">
              <a:spcBef>
                <a:spcPct val="0"/>
              </a:spcBef>
            </a:pPr>
            <a:endParaRPr lang="fr-CH" altLang="it-CH"/>
          </a:p>
          <a:p>
            <a:pPr eaLnBrk="1" hangingPunct="1">
              <a:spcBef>
                <a:spcPct val="0"/>
              </a:spcBef>
            </a:pPr>
            <a:endParaRPr lang="fr-CH" altLang="it-CH"/>
          </a:p>
          <a:p>
            <a:pPr eaLnBrk="1" hangingPunct="1">
              <a:spcBef>
                <a:spcPct val="0"/>
              </a:spcBef>
            </a:pPr>
            <a:r>
              <a:rPr lang="it-IT" altLang="it-CH"/>
              <a:t> 1. </a:t>
            </a:r>
            <a:r>
              <a:rPr lang="en-US" altLang="it-CH"/>
              <a:t>Western Europe and Atlantic</a:t>
            </a:r>
            <a:br>
              <a:rPr lang="en-US" altLang="it-CH"/>
            </a:br>
            <a:r>
              <a:rPr lang="en-US" altLang="it-CH"/>
              <a:t>      - Greenland 150</a:t>
            </a:r>
            <a:br>
              <a:rPr lang="en-US" altLang="it-CH"/>
            </a:br>
            <a:r>
              <a:rPr lang="en-US" altLang="it-CH"/>
              <a:t>      - Iceland 1’870</a:t>
            </a:r>
            <a:br>
              <a:rPr lang="en-US" altLang="it-CH"/>
            </a:br>
            <a:r>
              <a:rPr lang="en-US" altLang="it-CH"/>
              <a:t>      - Norway 70</a:t>
            </a:r>
            <a:br>
              <a:rPr lang="en-US" altLang="it-CH"/>
            </a:br>
            <a:r>
              <a:rPr lang="en-US" altLang="it-CH"/>
              <a:t>      - Great Britain 11’800</a:t>
            </a:r>
            <a:br>
              <a:rPr lang="en-US" altLang="it-CH"/>
            </a:br>
            <a:r>
              <a:rPr lang="en-US" altLang="it-CH"/>
              <a:t>      - Germany 62’000</a:t>
            </a:r>
            <a:br>
              <a:rPr lang="en-US" altLang="it-CH"/>
            </a:br>
            <a:r>
              <a:rPr lang="en-US" altLang="it-CH"/>
              <a:t>      - Netherland 580</a:t>
            </a:r>
            <a:br>
              <a:rPr lang="en-US" altLang="it-CH"/>
            </a:br>
            <a:r>
              <a:rPr lang="en-US" altLang="it-CH"/>
              <a:t>      - Belgium 1’530</a:t>
            </a:r>
            <a:br>
              <a:rPr lang="en-US" altLang="it-CH"/>
            </a:br>
            <a:r>
              <a:rPr lang="en-US" altLang="it-CH"/>
              <a:t>      - Spain 1’950</a:t>
            </a:r>
            <a:br>
              <a:rPr lang="en-US" altLang="it-CH"/>
            </a:br>
            <a:r>
              <a:rPr lang="en-US" altLang="it-CH"/>
              <a:t>      - Portugal 970</a:t>
            </a:r>
            <a:br>
              <a:rPr lang="en-US" altLang="it-CH"/>
            </a:br>
            <a:r>
              <a:rPr lang="en-US" altLang="it-CH"/>
              <a:t>      - Soldiers on the sea 7’500</a:t>
            </a:r>
            <a:br>
              <a:rPr lang="en-US" altLang="it-CH"/>
            </a:br>
            <a:r>
              <a:rPr lang="en-US" altLang="it-CH"/>
              <a:t>      Total 88’420</a:t>
            </a:r>
            <a:br>
              <a:rPr lang="en-US" altLang="it-CH"/>
            </a:br>
            <a:br>
              <a:rPr lang="en-US" altLang="it-CH"/>
            </a:br>
            <a:r>
              <a:rPr lang="en-US" altLang="it-CH"/>
              <a:t>      2.Southern  Europe and Mediterranean</a:t>
            </a:r>
            <a:br>
              <a:rPr lang="en-US" altLang="it-CH"/>
            </a:br>
            <a:r>
              <a:rPr lang="en-US" altLang="it-CH"/>
              <a:t>      - Italy 13’350</a:t>
            </a:r>
            <a:br>
              <a:rPr lang="en-US" altLang="it-CH"/>
            </a:br>
            <a:r>
              <a:rPr lang="en-US" altLang="it-CH"/>
              <a:t>      - Bosnia 800</a:t>
            </a:r>
            <a:br>
              <a:rPr lang="en-US" altLang="it-CH"/>
            </a:br>
            <a:r>
              <a:rPr lang="en-US" altLang="it-CH"/>
              <a:t>      - Kosovo 1’800</a:t>
            </a:r>
            <a:br>
              <a:rPr lang="en-US" altLang="it-CH"/>
            </a:br>
            <a:r>
              <a:rPr lang="en-US" altLang="it-CH"/>
              <a:t>      - Macedonia 100</a:t>
            </a:r>
            <a:br>
              <a:rPr lang="en-US" altLang="it-CH"/>
            </a:br>
            <a:r>
              <a:rPr lang="en-US" altLang="it-CH"/>
              <a:t>      - Greece 560</a:t>
            </a:r>
            <a:br>
              <a:rPr lang="en-US" altLang="it-CH"/>
            </a:br>
            <a:r>
              <a:rPr lang="en-US" altLang="it-CH"/>
              <a:t>      - Turkey 1’760</a:t>
            </a:r>
            <a:br>
              <a:rPr lang="en-US" altLang="it-CH"/>
            </a:br>
            <a:r>
              <a:rPr lang="en-US" altLang="it-CH"/>
              <a:t>      - Soldiers on the sea  21’000</a:t>
            </a:r>
            <a:br>
              <a:rPr lang="en-US" altLang="it-CH"/>
            </a:br>
            <a:r>
              <a:rPr lang="en-US" altLang="it-CH"/>
              <a:t>      Total 39’370</a:t>
            </a:r>
            <a:br>
              <a:rPr lang="en-US" altLang="it-CH"/>
            </a:br>
            <a:br>
              <a:rPr lang="en-US" altLang="it-CH"/>
            </a:br>
            <a:r>
              <a:rPr lang="en-US" altLang="it-CH"/>
              <a:t>      3. East Asia and Pacific </a:t>
            </a:r>
            <a:br>
              <a:rPr lang="en-US" altLang="it-CH"/>
            </a:br>
            <a:r>
              <a:rPr lang="en-US" altLang="it-CH"/>
              <a:t>      - Japan 49’000</a:t>
            </a:r>
            <a:br>
              <a:rPr lang="en-US" altLang="it-CH"/>
            </a:br>
            <a:r>
              <a:rPr lang="en-US" altLang="it-CH"/>
              <a:t>      - South Korea 31’000</a:t>
            </a:r>
            <a:br>
              <a:rPr lang="en-US" altLang="it-CH"/>
            </a:br>
            <a:r>
              <a:rPr lang="en-US" altLang="it-CH"/>
              <a:t>      - Marshall Island 50</a:t>
            </a:r>
            <a:br>
              <a:rPr lang="en-US" altLang="it-CH"/>
            </a:br>
            <a:r>
              <a:rPr lang="en-US" altLang="it-CH"/>
              <a:t>      - Thailand 250</a:t>
            </a:r>
            <a:br>
              <a:rPr lang="en-US" altLang="it-CH"/>
            </a:br>
            <a:r>
              <a:rPr lang="en-US" altLang="it-CH"/>
              <a:t>      - Philippines 100</a:t>
            </a:r>
            <a:br>
              <a:rPr lang="en-US" altLang="it-CH"/>
            </a:br>
            <a:r>
              <a:rPr lang="en-US" altLang="it-CH"/>
              <a:t>      - Guam 3’020</a:t>
            </a:r>
            <a:br>
              <a:rPr lang="en-US" altLang="it-CH"/>
            </a:br>
            <a:r>
              <a:rPr lang="en-US" altLang="it-CH"/>
              <a:t>      - Singapore 175</a:t>
            </a:r>
            <a:br>
              <a:rPr lang="en-US" altLang="it-CH"/>
            </a:br>
            <a:r>
              <a:rPr lang="en-US" altLang="it-CH"/>
              <a:t>      - Australia 200</a:t>
            </a:r>
            <a:br>
              <a:rPr lang="en-US" altLang="it-CH"/>
            </a:br>
            <a:r>
              <a:rPr lang="en-US" altLang="it-CH"/>
              <a:t>      Total 83’795</a:t>
            </a:r>
            <a:br>
              <a:rPr lang="en-US" altLang="it-CH"/>
            </a:br>
            <a:br>
              <a:rPr lang="en-US" altLang="it-CH"/>
            </a:br>
            <a:r>
              <a:rPr lang="en-US" altLang="it-CH"/>
              <a:t>      4. Middle East and Indian Ocean</a:t>
            </a:r>
            <a:br>
              <a:rPr lang="en-US" altLang="it-CH"/>
            </a:br>
            <a:r>
              <a:rPr lang="en-US" altLang="it-CH"/>
              <a:t>      - Iraq 144’000</a:t>
            </a:r>
            <a:br>
              <a:rPr lang="en-US" altLang="it-CH"/>
            </a:br>
            <a:r>
              <a:rPr lang="en-US" altLang="it-CH"/>
              <a:t>      - Afghanistan 19’600 (this number is underestimated)</a:t>
            </a:r>
            <a:br>
              <a:rPr lang="en-US" altLang="it-CH"/>
            </a:br>
            <a:r>
              <a:rPr lang="en-US" altLang="it-CH"/>
              <a:t>      - Pakistan 50</a:t>
            </a:r>
            <a:br>
              <a:rPr lang="en-US" altLang="it-CH"/>
            </a:br>
            <a:r>
              <a:rPr lang="en-US" altLang="it-CH"/>
              <a:t>      - Kuwait 25’250</a:t>
            </a:r>
            <a:br>
              <a:rPr lang="en-US" altLang="it-CH"/>
            </a:br>
            <a:r>
              <a:rPr lang="en-US" altLang="it-CH"/>
              <a:t>      - Bahrein 1’700</a:t>
            </a:r>
            <a:br>
              <a:rPr lang="en-US" altLang="it-CH"/>
            </a:br>
            <a:r>
              <a:rPr lang="en-US" altLang="it-CH"/>
              <a:t>      - Qatar 3’430</a:t>
            </a:r>
            <a:br>
              <a:rPr lang="en-US" altLang="it-CH"/>
            </a:br>
            <a:r>
              <a:rPr lang="en-US" altLang="it-CH"/>
              <a:t>      - United Arab Emirates  1’120</a:t>
            </a:r>
            <a:br>
              <a:rPr lang="en-US" altLang="it-CH"/>
            </a:br>
            <a:r>
              <a:rPr lang="en-US" altLang="it-CH"/>
              <a:t>      - Saudi Arabia 500</a:t>
            </a:r>
            <a:br>
              <a:rPr lang="en-US" altLang="it-CH"/>
            </a:br>
            <a:r>
              <a:rPr lang="en-US" altLang="it-CH"/>
              <a:t>      - Gibuti 1’800</a:t>
            </a:r>
            <a:br>
              <a:rPr lang="en-US" altLang="it-CH"/>
            </a:br>
            <a:r>
              <a:rPr lang="en-US" altLang="it-CH"/>
              <a:t>      - Diego Garcia 700</a:t>
            </a:r>
            <a:br>
              <a:rPr lang="en-US" altLang="it-CH"/>
            </a:br>
            <a:r>
              <a:rPr lang="en-US" altLang="it-CH"/>
              <a:t>      - Egypt 815</a:t>
            </a:r>
            <a:br>
              <a:rPr lang="en-US" altLang="it-CH"/>
            </a:br>
            <a:r>
              <a:rPr lang="en-US" altLang="it-CH"/>
              <a:t>      - Soldiers on the sea  23’000</a:t>
            </a:r>
            <a:br>
              <a:rPr lang="en-US" altLang="it-CH"/>
            </a:br>
            <a:r>
              <a:rPr lang="en-US" altLang="it-CH"/>
              <a:t>      Total 221’965</a:t>
            </a:r>
            <a:br>
              <a:rPr lang="en-US" altLang="it-CH"/>
            </a:br>
            <a:br>
              <a:rPr lang="en-US" altLang="it-CH"/>
            </a:br>
            <a:r>
              <a:rPr lang="en-US" altLang="it-CH"/>
              <a:t>      5. Latin America</a:t>
            </a:r>
            <a:br>
              <a:rPr lang="en-US" altLang="it-CH"/>
            </a:br>
            <a:r>
              <a:rPr lang="en-US" altLang="it-CH"/>
              <a:t>      - Cuba (Guantanamo) 700</a:t>
            </a:r>
            <a:br>
              <a:rPr lang="en-US" altLang="it-CH"/>
            </a:br>
            <a:r>
              <a:rPr lang="en-US" altLang="it-CH"/>
              <a:t>      - Portorico 21’280</a:t>
            </a:r>
            <a:br>
              <a:rPr lang="en-US" altLang="it-CH"/>
            </a:br>
            <a:r>
              <a:rPr lang="en-US" altLang="it-CH"/>
              <a:t>      - Honduras 440</a:t>
            </a:r>
            <a:br>
              <a:rPr lang="en-US" altLang="it-CH"/>
            </a:br>
            <a:r>
              <a:rPr lang="en-US" altLang="it-CH"/>
              <a:t>      - Guyana 200</a:t>
            </a:r>
            <a:br>
              <a:rPr lang="en-US" altLang="it-CH"/>
            </a:br>
            <a:r>
              <a:rPr lang="en-US" altLang="it-CH"/>
              <a:t>      - Colombia 50</a:t>
            </a:r>
            <a:br>
              <a:rPr lang="en-US" altLang="it-CH"/>
            </a:br>
            <a:r>
              <a:rPr lang="en-US" altLang="it-CH"/>
              <a:t>      - Ecuador 30</a:t>
            </a:r>
            <a:br>
              <a:rPr lang="en-US" altLang="it-CH"/>
            </a:br>
            <a:r>
              <a:rPr lang="en-US" altLang="it-CH"/>
              <a:t>      Total 22’700</a:t>
            </a:r>
          </a:p>
          <a:p>
            <a:pPr eaLnBrk="1" hangingPunct="1">
              <a:spcBef>
                <a:spcPct val="0"/>
              </a:spcBef>
            </a:pPr>
            <a:endParaRPr lang="en-US" altLang="it-CH"/>
          </a:p>
          <a:p>
            <a:pPr eaLnBrk="1" hangingPunct="1">
              <a:spcBef>
                <a:spcPct val="0"/>
              </a:spcBef>
            </a:pPr>
            <a:r>
              <a:rPr lang="en-US" altLang="it-CH"/>
              <a:t>General total : 456’250</a:t>
            </a:r>
          </a:p>
          <a:p>
            <a:pPr eaLnBrk="1" hangingPunct="1">
              <a:spcBef>
                <a:spcPct val="0"/>
              </a:spcBef>
            </a:pPr>
            <a:endParaRPr lang="en-US" altLang="it-CH"/>
          </a:p>
          <a:p>
            <a:pPr eaLnBrk="1" hangingPunct="1">
              <a:spcBef>
                <a:spcPct val="0"/>
              </a:spcBef>
            </a:pPr>
            <a:r>
              <a:rPr lang="it-IT" altLang="it-CH">
                <a:solidFill>
                  <a:srgbClr val="000000"/>
                </a:solidFill>
              </a:rPr>
              <a:t>http://en.wikipedia.org/wiki/War_in_Afghanistan_(2001%E2%80%93present)</a:t>
            </a:r>
          </a:p>
          <a:p>
            <a:pPr eaLnBrk="1" hangingPunct="1">
              <a:spcBef>
                <a:spcPct val="0"/>
              </a:spcBef>
            </a:pPr>
            <a:r>
              <a:rPr lang="it-IT" altLang="it-CH">
                <a:solidFill>
                  <a:srgbClr val="000000"/>
                </a:solidFill>
              </a:rPr>
              <a:t>http://en.wikipedia.org/wiki/Us_bases_around_the_world</a:t>
            </a:r>
          </a:p>
          <a:p>
            <a:pPr eaLnBrk="1" hangingPunct="1">
              <a:spcBef>
                <a:spcPct val="0"/>
              </a:spcBef>
            </a:pPr>
            <a:endParaRPr lang="en-US" altLang="it-CH"/>
          </a:p>
        </p:txBody>
      </p:sp>
      <p:sp>
        <p:nvSpPr>
          <p:cNvPr id="699396" name="Slide Number Placeholder 3">
            <a:extLst>
              <a:ext uri="{FF2B5EF4-FFF2-40B4-BE49-F238E27FC236}">
                <a16:creationId xmlns:a16="http://schemas.microsoft.com/office/drawing/2014/main" id="{011D8C1E-2D7A-CDAD-D8CA-E79CD3AABA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31A44C-718D-498A-8CE2-2AF244E36C2A}" type="slidenum">
              <a:rPr lang="it-IT" altLang="en-US" smtClean="0">
                <a:solidFill>
                  <a:srgbClr val="000000"/>
                </a:solidFill>
              </a:rPr>
              <a:pPr>
                <a:spcBef>
                  <a:spcPct val="0"/>
                </a:spcBef>
              </a:pPr>
              <a:t>239</a:t>
            </a:fld>
            <a:endParaRPr lang="it-IT" altLang="en-US">
              <a:solidFill>
                <a:srgbClr val="000000"/>
              </a:solidFil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4C684086-41E1-EA26-3318-EF39CEEF0B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532DA1-69E6-43C9-A772-C67E7994B3DF}" type="slidenum">
              <a:rPr lang="it-IT" altLang="en-US" smtClean="0">
                <a:solidFill>
                  <a:srgbClr val="000000"/>
                </a:solidFill>
              </a:rPr>
              <a:pPr>
                <a:spcBef>
                  <a:spcPct val="0"/>
                </a:spcBef>
              </a:pPr>
              <a:t>240</a:t>
            </a:fld>
            <a:endParaRPr lang="it-IT" altLang="en-US">
              <a:solidFill>
                <a:srgbClr val="000000"/>
              </a:solidFill>
            </a:endParaRPr>
          </a:p>
        </p:txBody>
      </p:sp>
      <p:sp>
        <p:nvSpPr>
          <p:cNvPr id="701443" name="Rectangle 2">
            <a:extLst>
              <a:ext uri="{FF2B5EF4-FFF2-40B4-BE49-F238E27FC236}">
                <a16:creationId xmlns:a16="http://schemas.microsoft.com/office/drawing/2014/main" id="{D69B5E7F-FD11-343B-7838-F928A0F902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1444" name="Rectangle 3">
            <a:extLst>
              <a:ext uri="{FF2B5EF4-FFF2-40B4-BE49-F238E27FC236}">
                <a16:creationId xmlns:a16="http://schemas.microsoft.com/office/drawing/2014/main" id="{A679F08C-6E95-CFE7-A896-F2C7248BF6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Horrible !</a:t>
            </a:r>
          </a:p>
          <a:p>
            <a:pPr eaLnBrk="1" hangingPunct="1">
              <a:spcBef>
                <a:spcPct val="0"/>
              </a:spcBef>
            </a:pPr>
            <a:endParaRPr lang="fr-CH" altLang="it-CH"/>
          </a:p>
          <a:p>
            <a:pPr eaLnBrk="1" hangingPunct="1">
              <a:spcBef>
                <a:spcPct val="0"/>
              </a:spcBef>
            </a:pPr>
            <a:r>
              <a:rPr lang="it-IT" altLang="it-CH"/>
              <a:t>http://www.sipri.org/yearbook/2012/04</a:t>
            </a:r>
          </a:p>
          <a:p>
            <a:pPr eaLnBrk="1" hangingPunct="1">
              <a:spcBef>
                <a:spcPct val="0"/>
              </a:spcBef>
            </a:pPr>
            <a:r>
              <a:rPr lang="it-IT" altLang="it-CH"/>
              <a:t>http://www.fas.org/sgp/crs/row/RL30150.pdf</a:t>
            </a:r>
          </a:p>
          <a:p>
            <a:pPr eaLnBrk="1" hangingPunct="1">
              <a:spcBef>
                <a:spcPct val="0"/>
              </a:spcBef>
            </a:pPr>
            <a:r>
              <a:rPr lang="it-IT" altLang="it-CH"/>
              <a:t>https://en.wikipedia.org/wiki/DARPA</a:t>
            </a:r>
          </a:p>
          <a:p>
            <a:pPr eaLnBrk="1" hangingPunct="1">
              <a:spcBef>
                <a:spcPct val="0"/>
              </a:spcBef>
            </a:pPr>
            <a:endParaRPr lang="it-IT" altLang="it-CH"/>
          </a:p>
          <a:p>
            <a:pPr eaLnBrk="1" hangingPunct="1">
              <a:spcBef>
                <a:spcPct val="0"/>
              </a:spcBef>
            </a:pPr>
            <a:r>
              <a:rPr lang="it-IT" altLang="it-CH"/>
              <a:t>https://www.sipri.org/sites/default/files/2017-09/yb17-summary_ita.pdf </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a:extLst>
              <a:ext uri="{FF2B5EF4-FFF2-40B4-BE49-F238E27FC236}">
                <a16:creationId xmlns:a16="http://schemas.microsoft.com/office/drawing/2014/main" id="{EDC0D3A4-4A22-2140-9870-32E7F9520B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EA8A31-436E-447C-8B12-2DA0FCD024DF}" type="slidenum">
              <a:rPr lang="it-IT" altLang="en-US" smtClean="0">
                <a:solidFill>
                  <a:srgbClr val="000000"/>
                </a:solidFill>
              </a:rPr>
              <a:pPr>
                <a:spcBef>
                  <a:spcPct val="0"/>
                </a:spcBef>
              </a:pPr>
              <a:t>242</a:t>
            </a:fld>
            <a:endParaRPr lang="it-IT" altLang="en-US">
              <a:solidFill>
                <a:srgbClr val="000000"/>
              </a:solidFill>
            </a:endParaRPr>
          </a:p>
        </p:txBody>
      </p:sp>
      <p:sp>
        <p:nvSpPr>
          <p:cNvPr id="704515" name="Rectangle 2">
            <a:extLst>
              <a:ext uri="{FF2B5EF4-FFF2-40B4-BE49-F238E27FC236}">
                <a16:creationId xmlns:a16="http://schemas.microsoft.com/office/drawing/2014/main" id="{A4D4BD4F-733A-6BD5-C3B9-65C25D9D86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4516" name="Rectangle 3">
            <a:extLst>
              <a:ext uri="{FF2B5EF4-FFF2-40B4-BE49-F238E27FC236}">
                <a16:creationId xmlns:a16="http://schemas.microsoft.com/office/drawing/2014/main" id="{0E8BBA54-072C-BABD-1090-515C49E9F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aim is to justify the rearmament and the use of arms and soldiers.</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a:extLst>
              <a:ext uri="{FF2B5EF4-FFF2-40B4-BE49-F238E27FC236}">
                <a16:creationId xmlns:a16="http://schemas.microsoft.com/office/drawing/2014/main" id="{C304C874-B29B-4144-D5A0-74C423EF71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FEA17B-AC13-44CA-85BD-7778B896D30D}" type="slidenum">
              <a:rPr lang="it-IT" altLang="en-US" smtClean="0">
                <a:solidFill>
                  <a:srgbClr val="000000"/>
                </a:solidFill>
              </a:rPr>
              <a:pPr>
                <a:spcBef>
                  <a:spcPct val="0"/>
                </a:spcBef>
              </a:pPr>
              <a:t>243</a:t>
            </a:fld>
            <a:endParaRPr lang="it-IT" altLang="en-US">
              <a:solidFill>
                <a:srgbClr val="000000"/>
              </a:solidFill>
            </a:endParaRPr>
          </a:p>
        </p:txBody>
      </p:sp>
      <p:sp>
        <p:nvSpPr>
          <p:cNvPr id="706563" name="Rectangle 2">
            <a:extLst>
              <a:ext uri="{FF2B5EF4-FFF2-40B4-BE49-F238E27FC236}">
                <a16:creationId xmlns:a16="http://schemas.microsoft.com/office/drawing/2014/main" id="{B7AC0CBA-0076-08E4-CFDF-79C1D53DB2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64" name="Rectangle 3">
            <a:extLst>
              <a:ext uri="{FF2B5EF4-FFF2-40B4-BE49-F238E27FC236}">
                <a16:creationId xmlns:a16="http://schemas.microsoft.com/office/drawing/2014/main" id="{E13B80C8-0572-BC48-0D8E-6486FB37F3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a:p>
            <a:pPr eaLnBrk="1" hangingPunct="1">
              <a:spcBef>
                <a:spcPct val="0"/>
              </a:spcBef>
            </a:pPr>
            <a:r>
              <a:rPr lang="en-US" altLang="it-CH"/>
              <a:t>Capitalism tends to destroy its two sources of wealth: nature and human beings. (Karl Marx)</a:t>
            </a:r>
          </a:p>
          <a:p>
            <a:pPr eaLnBrk="1" hangingPunct="1">
              <a:spcBef>
                <a:spcPct val="0"/>
              </a:spcBef>
            </a:pPr>
            <a:endParaRPr lang="en-US" altLang="it-CH"/>
          </a:p>
          <a:p>
            <a:pPr eaLnBrk="1" hangingPunct="1">
              <a:spcBef>
                <a:spcPct val="0"/>
              </a:spcBef>
            </a:pPr>
            <a:r>
              <a:rPr lang="en-US" altLang="it-CH"/>
              <a:t>The use of soldiers and weapons leads to war.</a:t>
            </a:r>
          </a:p>
          <a:p>
            <a:pPr eaLnBrk="1" hangingPunct="1">
              <a:spcBef>
                <a:spcPct val="0"/>
              </a:spcBef>
            </a:pPr>
            <a:r>
              <a:rPr lang="en-US" altLang="it-CH"/>
              <a:t> After everything is destroyed, we must rebuild. This includes the need to produce new goods and services and the industry restarts its motion.</a:t>
            </a:r>
          </a:p>
          <a:p>
            <a:pPr eaLnBrk="1" hangingPunct="1">
              <a:spcBef>
                <a:spcPct val="0"/>
              </a:spcBef>
            </a:pPr>
            <a:r>
              <a:rPr lang="en-US" altLang="it-CH"/>
              <a:t> Survivors unemployed find work and receive new salary. So they can buy other goods and services and so on.</a:t>
            </a:r>
          </a:p>
          <a:p>
            <a:pPr eaLnBrk="1" hangingPunct="1">
              <a:spcBef>
                <a:spcPct val="0"/>
              </a:spcBef>
            </a:pPr>
            <a:r>
              <a:rPr lang="en-US" altLang="it-CH"/>
              <a:t> Is it true?</a:t>
            </a:r>
          </a:p>
          <a:p>
            <a:pPr eaLnBrk="1" hangingPunct="1">
              <a:spcBef>
                <a:spcPct val="0"/>
              </a:spcBef>
            </a:pPr>
            <a:r>
              <a:rPr lang="en-US" altLang="it-CH"/>
              <a:t> Only in part and only for a while because automation progresses and some of the workers have been replaced by new automated machines.</a:t>
            </a:r>
          </a:p>
          <a:p>
            <a:pPr eaLnBrk="1" hangingPunct="1">
              <a:spcBef>
                <a:spcPct val="0"/>
              </a:spcBef>
            </a:pPr>
            <a:endParaRPr lang="en-US" altLang="it-CH"/>
          </a:p>
          <a:p>
            <a:pPr eaLnBrk="1" hangingPunct="1">
              <a:spcBef>
                <a:spcPct val="0"/>
              </a:spcBef>
            </a:pPr>
            <a:r>
              <a:rPr lang="it-IT" altLang="it-CH">
                <a:solidFill>
                  <a:srgbClr val="000000"/>
                </a:solidFill>
              </a:rPr>
              <a:t>http://en.wikipedia.org/wiki/Dresden_1945</a:t>
            </a:r>
          </a:p>
          <a:p>
            <a:pPr eaLnBrk="1" hangingPunct="1">
              <a:spcBef>
                <a:spcPct val="0"/>
              </a:spcBef>
            </a:pPr>
            <a:r>
              <a:rPr lang="it-IT" altLang="it-CH">
                <a:solidFill>
                  <a:srgbClr val="000000"/>
                </a:solidFill>
              </a:rPr>
              <a:t>http://en.wikipedia.org/wiki/Bombing_of_Nagasaki</a:t>
            </a:r>
          </a:p>
          <a:p>
            <a:pPr eaLnBrk="1" hangingPunct="1">
              <a:spcBef>
                <a:spcPct val="0"/>
              </a:spcBef>
            </a:pPr>
            <a:endParaRPr lang="en-US" altLang="it-CH"/>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a:extLst>
              <a:ext uri="{FF2B5EF4-FFF2-40B4-BE49-F238E27FC236}">
                <a16:creationId xmlns:a16="http://schemas.microsoft.com/office/drawing/2014/main" id="{0AA9C7B4-89C9-D749-2D3E-C3C974548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2EA18F-45E4-4B85-88E0-A7AD32599A1B}" type="slidenum">
              <a:rPr lang="it-IT" altLang="en-US" smtClean="0">
                <a:solidFill>
                  <a:srgbClr val="000000"/>
                </a:solidFill>
              </a:rPr>
              <a:pPr>
                <a:spcBef>
                  <a:spcPct val="0"/>
                </a:spcBef>
              </a:pPr>
              <a:t>244</a:t>
            </a:fld>
            <a:endParaRPr lang="it-IT" altLang="en-US">
              <a:solidFill>
                <a:srgbClr val="000000"/>
              </a:solidFill>
            </a:endParaRPr>
          </a:p>
        </p:txBody>
      </p:sp>
      <p:sp>
        <p:nvSpPr>
          <p:cNvPr id="708611" name="Rectangle 2">
            <a:extLst>
              <a:ext uri="{FF2B5EF4-FFF2-40B4-BE49-F238E27FC236}">
                <a16:creationId xmlns:a16="http://schemas.microsoft.com/office/drawing/2014/main" id="{B2C4AC12-2970-4B78-6E32-B2FD99A6B3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8612" name="Rectangle 3">
            <a:extLst>
              <a:ext uri="{FF2B5EF4-FFF2-40B4-BE49-F238E27FC236}">
                <a16:creationId xmlns:a16="http://schemas.microsoft.com/office/drawing/2014/main" id="{7895461C-5B59-0926-170D-5E03316D07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result of the war: many deaths and destruction. For the humanity it is a disaster.</a:t>
            </a:r>
          </a:p>
          <a:p>
            <a:pPr eaLnBrk="1" hangingPunct="1">
              <a:spcBef>
                <a:spcPct val="0"/>
              </a:spcBef>
            </a:pPr>
            <a:endParaRPr lang="en-US" altLang="it-CH"/>
          </a:p>
          <a:p>
            <a:pPr eaLnBrk="1" hangingPunct="1">
              <a:spcBef>
                <a:spcPct val="0"/>
              </a:spcBef>
            </a:pPr>
            <a:r>
              <a:rPr lang="it-IT" altLang="it-CH">
                <a:solidFill>
                  <a:srgbClr val="000000"/>
                </a:solidFill>
              </a:rPr>
              <a:t>http://en.wikipedia.org/wiki/Vietnam_war</a:t>
            </a:r>
          </a:p>
          <a:p>
            <a:pPr eaLnBrk="1" hangingPunct="1">
              <a:spcBef>
                <a:spcPct val="0"/>
              </a:spcBef>
            </a:pPr>
            <a:r>
              <a:rPr lang="it-IT" altLang="it-CH">
                <a:solidFill>
                  <a:srgbClr val="000000"/>
                </a:solidFill>
              </a:rPr>
              <a:t>http://en.wikipedia.org/wiki/World_war_II</a:t>
            </a:r>
          </a:p>
          <a:p>
            <a:pPr eaLnBrk="1" hangingPunct="1">
              <a:spcBef>
                <a:spcPct val="0"/>
              </a:spcBef>
            </a:pPr>
            <a:endParaRPr lang="en-US" altLang="it-CH"/>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Segnaposto immagine diapositiva 1">
            <a:extLst>
              <a:ext uri="{FF2B5EF4-FFF2-40B4-BE49-F238E27FC236}">
                <a16:creationId xmlns:a16="http://schemas.microsoft.com/office/drawing/2014/main" id="{D3AAAEDE-C57E-68D7-39E1-4082DED4BB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0659" name="Segnaposto note 2">
            <a:extLst>
              <a:ext uri="{FF2B5EF4-FFF2-40B4-BE49-F238E27FC236}">
                <a16:creationId xmlns:a16="http://schemas.microsoft.com/office/drawing/2014/main" id="{DC6715AD-3878-0E59-AA5E-23FB0ACC02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There is nothing honorable in war.</a:t>
            </a:r>
          </a:p>
          <a:p>
            <a:endParaRPr lang="en-US" altLang="it-CH"/>
          </a:p>
          <a:p>
            <a:r>
              <a:rPr lang="en-US" altLang="it-CH"/>
              <a:t>http://time.com/3625453/torture-report-senate-cia-interrogation/#3625453/torture-report-senate-cia-interrogation/</a:t>
            </a:r>
          </a:p>
          <a:p>
            <a:endParaRPr lang="en-US" altLang="it-CH"/>
          </a:p>
          <a:p>
            <a:endParaRPr lang="it-CH" altLang="it-CH"/>
          </a:p>
        </p:txBody>
      </p:sp>
      <p:sp>
        <p:nvSpPr>
          <p:cNvPr id="710660" name="Segnaposto numero diapositiva 3">
            <a:extLst>
              <a:ext uri="{FF2B5EF4-FFF2-40B4-BE49-F238E27FC236}">
                <a16:creationId xmlns:a16="http://schemas.microsoft.com/office/drawing/2014/main" id="{C201C99C-ADA7-5D0E-208C-4BC866D6AC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5E0655-B96C-45E5-9C11-C8C67EB34BBE}" type="slidenum">
              <a:rPr lang="it-CH" altLang="en-US" smtClean="0"/>
              <a:pPr>
                <a:spcBef>
                  <a:spcPct val="0"/>
                </a:spcBef>
              </a:pPr>
              <a:t>245</a:t>
            </a:fld>
            <a:endParaRPr lang="it-CH" alt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egnaposto immagine diapositiva 1">
            <a:extLst>
              <a:ext uri="{FF2B5EF4-FFF2-40B4-BE49-F238E27FC236}">
                <a16:creationId xmlns:a16="http://schemas.microsoft.com/office/drawing/2014/main" id="{E0D7B8BC-781D-F2A5-F3B9-4DA5149BD9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3731" name="Segnaposto note 2">
            <a:extLst>
              <a:ext uri="{FF2B5EF4-FFF2-40B4-BE49-F238E27FC236}">
                <a16:creationId xmlns:a16="http://schemas.microsoft.com/office/drawing/2014/main" id="{02E02E8C-55BB-AA08-1AA3-26AA0DC98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https://en.wikipedia.org/wiki/Rosa_Luxemburg</a:t>
            </a:r>
          </a:p>
          <a:p>
            <a:endParaRPr lang="en-US" altLang="en-US"/>
          </a:p>
          <a:p>
            <a:endParaRPr lang="en-US" altLang="en-US"/>
          </a:p>
          <a:p>
            <a:endParaRPr lang="en-US" altLang="en-US"/>
          </a:p>
        </p:txBody>
      </p:sp>
      <p:sp>
        <p:nvSpPr>
          <p:cNvPr id="713732" name="Segnaposto numero diapositiva 3">
            <a:extLst>
              <a:ext uri="{FF2B5EF4-FFF2-40B4-BE49-F238E27FC236}">
                <a16:creationId xmlns:a16="http://schemas.microsoft.com/office/drawing/2014/main" id="{97F3F4B0-CB92-FE2E-98FD-8C98544474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ACE6F8-E620-4A26-9470-9E8BFE872C26}" type="slidenum">
              <a:rPr lang="it-CH" altLang="en-US" smtClean="0">
                <a:latin typeface="Calibri" panose="020F0502020204030204" pitchFamily="34" charset="0"/>
              </a:rPr>
              <a:pPr/>
              <a:t>247</a:t>
            </a:fld>
            <a:endParaRPr lang="it-CH" altLang="en-US">
              <a:latin typeface="Calibri" panose="020F0502020204030204" pitchFamily="34"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a:extLst>
              <a:ext uri="{FF2B5EF4-FFF2-40B4-BE49-F238E27FC236}">
                <a16:creationId xmlns:a16="http://schemas.microsoft.com/office/drawing/2014/main" id="{CD549A09-AEEF-1CC3-DFAF-D51470DDD4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AB3C44-CCB3-4F0A-B997-F61E82D4E147}" type="slidenum">
              <a:rPr lang="it-IT" altLang="en-US" smtClean="0">
                <a:solidFill>
                  <a:srgbClr val="000000"/>
                </a:solidFill>
              </a:rPr>
              <a:pPr>
                <a:spcBef>
                  <a:spcPct val="0"/>
                </a:spcBef>
              </a:pPr>
              <a:t>248</a:t>
            </a:fld>
            <a:endParaRPr lang="it-IT" altLang="en-US">
              <a:solidFill>
                <a:srgbClr val="000000"/>
              </a:solidFill>
            </a:endParaRPr>
          </a:p>
        </p:txBody>
      </p:sp>
      <p:sp>
        <p:nvSpPr>
          <p:cNvPr id="715779" name="Rectangle 2">
            <a:extLst>
              <a:ext uri="{FF2B5EF4-FFF2-40B4-BE49-F238E27FC236}">
                <a16:creationId xmlns:a16="http://schemas.microsoft.com/office/drawing/2014/main" id="{DF1A3D7A-824F-87D9-BFE4-DEF151CCDE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5780" name="Rectangle 3">
            <a:extLst>
              <a:ext uri="{FF2B5EF4-FFF2-40B4-BE49-F238E27FC236}">
                <a16:creationId xmlns:a16="http://schemas.microsoft.com/office/drawing/2014/main" id="{7DD9546C-38D8-89ED-2DDC-7E0543FD1B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Unemployment: a «side effect» of the capitalist system and the market economy.</a:t>
            </a:r>
          </a:p>
          <a:p>
            <a:pPr eaLnBrk="1" hangingPunct="1">
              <a:spcBef>
                <a:spcPct val="0"/>
              </a:spcBef>
            </a:pPr>
            <a:endParaRPr lang="en-US" altLang="it-CH"/>
          </a:p>
          <a:p>
            <a:pPr eaLnBrk="1" hangingPunct="1">
              <a:spcBef>
                <a:spcPct val="0"/>
              </a:spcBef>
            </a:pPr>
            <a:r>
              <a:rPr lang="en-US" altLang="it-CH"/>
              <a:t>http://www.bls.gov/news.release/pdf/empsit.pdf</a:t>
            </a:r>
          </a:p>
          <a:p>
            <a:pPr eaLnBrk="1" hangingPunct="1">
              <a:spcBef>
                <a:spcPct val="0"/>
              </a:spcBef>
            </a:pPr>
            <a:r>
              <a:rPr lang="en-US" altLang="it-CH"/>
              <a:t>http://www.bbc.co.uk/news/business-24045546</a:t>
            </a:r>
          </a:p>
          <a:p>
            <a:pPr eaLnBrk="1" hangingPunct="1">
              <a:spcBef>
                <a:spcPct val="0"/>
              </a:spcBef>
            </a:pPr>
            <a:r>
              <a:rPr lang="it-IT" altLang="it-CH">
                <a:solidFill>
                  <a:srgbClr val="000000"/>
                </a:solidFill>
              </a:rPr>
              <a:t>http://www.ilfattoquotidiano.it/2013/10/01/disoccupazione-giovanile-supera-40/729157/</a:t>
            </a:r>
          </a:p>
          <a:p>
            <a:pPr eaLnBrk="1" hangingPunct="1">
              <a:spcBef>
                <a:spcPct val="0"/>
              </a:spcBef>
            </a:pPr>
            <a:r>
              <a:rPr lang="it-IT" altLang="it-CH">
                <a:solidFill>
                  <a:srgbClr val="000000"/>
                </a:solidFill>
              </a:rPr>
              <a:t>http://www.thelancet.com/journals/lanpsy/article/PIIS2215-0366(14)00129-1/fulltext</a:t>
            </a:r>
          </a:p>
          <a:p>
            <a:pPr eaLnBrk="1" hangingPunct="1">
              <a:spcBef>
                <a:spcPct val="0"/>
              </a:spcBef>
            </a:pPr>
            <a:r>
              <a:rPr lang="it-IT" altLang="it-CH">
                <a:solidFill>
                  <a:srgbClr val="000000"/>
                </a:solidFill>
              </a:rPr>
              <a:t>http://www.ilo.org/global/research/global-reports/weso/2015/WCMS_337069/lang--en/index.htm</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5886DDE8-904A-54F0-F9C4-92CE15227C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19BF915F-BBD3-6D51-09B6-E7B7B32BFA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dirty="0"/>
              <a:t>In the end ALL those who had enough money, who WANTED to buy a car and NEEDED it now have one, two or even three cars. Now the market is saturated and cars stay unsold.</a:t>
            </a:r>
          </a:p>
        </p:txBody>
      </p:sp>
      <p:sp>
        <p:nvSpPr>
          <p:cNvPr id="176132" name="Segnaposto numero diapositiva 3">
            <a:extLst>
              <a:ext uri="{FF2B5EF4-FFF2-40B4-BE49-F238E27FC236}">
                <a16:creationId xmlns:a16="http://schemas.microsoft.com/office/drawing/2014/main" id="{E9E98891-7266-90CE-02A2-0046D792E5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FD9932-6E9E-4231-A5D9-B294E3F16B54}" type="slidenum">
              <a:rPr lang="it-CH" altLang="en-US" sz="1300" smtClean="0"/>
              <a:pPr>
                <a:spcBef>
                  <a:spcPct val="0"/>
                </a:spcBef>
              </a:pPr>
              <a:t>24</a:t>
            </a:fld>
            <a:endParaRPr lang="it-CH" altLang="en-US" sz="130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AD173869-50D4-183F-1D2F-C3FB21ADE6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07A52A-B9DA-4ABB-BE85-8DE4D3E30F3B}" type="slidenum">
              <a:rPr lang="it-IT" altLang="en-US" smtClean="0">
                <a:solidFill>
                  <a:srgbClr val="000000"/>
                </a:solidFill>
              </a:rPr>
              <a:pPr>
                <a:spcBef>
                  <a:spcPct val="0"/>
                </a:spcBef>
              </a:pPr>
              <a:t>249</a:t>
            </a:fld>
            <a:endParaRPr lang="it-IT" altLang="en-US">
              <a:solidFill>
                <a:srgbClr val="000000"/>
              </a:solidFill>
            </a:endParaRPr>
          </a:p>
        </p:txBody>
      </p:sp>
      <p:sp>
        <p:nvSpPr>
          <p:cNvPr id="717827" name="Rectangle 2">
            <a:extLst>
              <a:ext uri="{FF2B5EF4-FFF2-40B4-BE49-F238E27FC236}">
                <a16:creationId xmlns:a16="http://schemas.microsoft.com/office/drawing/2014/main" id="{DFCAAAD3-2304-F05B-653B-CC315A0EF2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828" name="Rectangle 3">
            <a:extLst>
              <a:ext uri="{FF2B5EF4-FFF2-40B4-BE49-F238E27FC236}">
                <a16:creationId xmlns:a16="http://schemas.microsoft.com/office/drawing/2014/main" id="{94075122-89C9-8E8D-B384-F485DB9D3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FF6B3726-7A6A-3E04-692D-AE237ACC03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3A3C1E-42D8-46A7-A24D-AA73E25B5984}" type="slidenum">
              <a:rPr lang="it-IT" altLang="en-US" smtClean="0">
                <a:solidFill>
                  <a:srgbClr val="000000"/>
                </a:solidFill>
              </a:rPr>
              <a:pPr>
                <a:spcBef>
                  <a:spcPct val="0"/>
                </a:spcBef>
              </a:pPr>
              <a:t>250</a:t>
            </a:fld>
            <a:endParaRPr lang="it-IT" altLang="en-US">
              <a:solidFill>
                <a:srgbClr val="000000"/>
              </a:solidFill>
            </a:endParaRPr>
          </a:p>
        </p:txBody>
      </p:sp>
      <p:sp>
        <p:nvSpPr>
          <p:cNvPr id="719875" name="Rectangle 2">
            <a:extLst>
              <a:ext uri="{FF2B5EF4-FFF2-40B4-BE49-F238E27FC236}">
                <a16:creationId xmlns:a16="http://schemas.microsoft.com/office/drawing/2014/main" id="{A2BCF039-0E5F-5AF3-5CDC-0275E5A92C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9876" name="Rectangle 3">
            <a:extLst>
              <a:ext uri="{FF2B5EF4-FFF2-40B4-BE49-F238E27FC236}">
                <a16:creationId xmlns:a16="http://schemas.microsoft.com/office/drawing/2014/main" id="{56D6CA90-F1FE-0ED0-8166-5D1D1FE358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32C8979A-CB09-EE6F-BB32-73B6E57549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243842-094F-43AB-8233-7692D96E189D}" type="slidenum">
              <a:rPr lang="it-IT" altLang="en-US" smtClean="0">
                <a:solidFill>
                  <a:srgbClr val="000000"/>
                </a:solidFill>
              </a:rPr>
              <a:pPr>
                <a:spcBef>
                  <a:spcPct val="0"/>
                </a:spcBef>
              </a:pPr>
              <a:t>251</a:t>
            </a:fld>
            <a:endParaRPr lang="it-IT" altLang="en-US">
              <a:solidFill>
                <a:srgbClr val="000000"/>
              </a:solidFill>
            </a:endParaRPr>
          </a:p>
        </p:txBody>
      </p:sp>
      <p:sp>
        <p:nvSpPr>
          <p:cNvPr id="721923" name="Rectangle 2">
            <a:extLst>
              <a:ext uri="{FF2B5EF4-FFF2-40B4-BE49-F238E27FC236}">
                <a16:creationId xmlns:a16="http://schemas.microsoft.com/office/drawing/2014/main" id="{1A8A7D3B-D623-1239-71AF-534A67D1F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4" name="Rectangle 3">
            <a:extLst>
              <a:ext uri="{FF2B5EF4-FFF2-40B4-BE49-F238E27FC236}">
                <a16:creationId xmlns:a16="http://schemas.microsoft.com/office/drawing/2014/main" id="{FE986193-48D8-9F7C-89BC-D22744554F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owner has closed his factory and he is in front of his warehouse full of unsold ravioli. His greatest desire is to sell the ravioli before the expiry date. Otherwise the ravioli (and all its capital) would be lost.</a:t>
            </a:r>
          </a:p>
          <a:p>
            <a:pPr eaLnBrk="1" hangingPunct="1">
              <a:spcBef>
                <a:spcPct val="0"/>
              </a:spcBef>
            </a:pPr>
            <a:r>
              <a:rPr lang="en-US" altLang="it-CH"/>
              <a:t>The unemployed, who have no money, ask the owner to give them some ravioli for their hungry families. But the owner insists on being paid.</a:t>
            </a:r>
          </a:p>
          <a:p>
            <a:pPr eaLnBrk="1" hangingPunct="1">
              <a:spcBef>
                <a:spcPct val="0"/>
              </a:spcBef>
            </a:pPr>
            <a:r>
              <a:rPr lang="en-US" altLang="it-CH"/>
              <a:t>The unemployed are hunting the owner of the ravioli and steal the ravioli they need. </a:t>
            </a:r>
          </a:p>
          <a:p>
            <a:pPr eaLnBrk="1" hangingPunct="1">
              <a:spcBef>
                <a:spcPct val="0"/>
              </a:spcBef>
            </a:pPr>
            <a:r>
              <a:rPr lang="en-US" altLang="it-CH">
                <a:solidFill>
                  <a:srgbClr val="FF0000"/>
                </a:solidFill>
              </a:rPr>
              <a:t>The owner calls the police.</a:t>
            </a:r>
          </a:p>
          <a:p>
            <a:pPr eaLnBrk="1" hangingPunct="1">
              <a:spcBef>
                <a:spcPct val="0"/>
              </a:spcBef>
            </a:pPr>
            <a:endParaRPr lang="en-US" altLang="it-CH">
              <a:solidFill>
                <a:srgbClr val="FF0000"/>
              </a:solidFill>
            </a:endParaRPr>
          </a:p>
          <a:p>
            <a:pPr eaLnBrk="1" hangingPunct="1">
              <a:spcBef>
                <a:spcPct val="0"/>
              </a:spcBef>
            </a:pPr>
            <a:r>
              <a:rPr lang="it-IT" altLang="it-CH">
                <a:solidFill>
                  <a:srgbClr val="000000"/>
                </a:solidFill>
              </a:rPr>
              <a:t>http://en.wikipedia.org/wiki/Looting</a:t>
            </a:r>
          </a:p>
          <a:p>
            <a:pPr eaLnBrk="1" hangingPunct="1">
              <a:spcBef>
                <a:spcPct val="0"/>
              </a:spcBef>
            </a:pPr>
            <a:endParaRPr lang="en-US" altLang="it-CH">
              <a:solidFill>
                <a:srgbClr val="FF0000"/>
              </a:solidFill>
            </a:endParaRPr>
          </a:p>
          <a:p>
            <a:pPr eaLnBrk="1" hangingPunct="1">
              <a:spcBef>
                <a:spcPct val="0"/>
              </a:spcBef>
            </a:pPr>
            <a:endParaRPr lang="it-IT" altLang="it-CH"/>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Segnaposto immagine diapositiva 1">
            <a:extLst>
              <a:ext uri="{FF2B5EF4-FFF2-40B4-BE49-F238E27FC236}">
                <a16:creationId xmlns:a16="http://schemas.microsoft.com/office/drawing/2014/main" id="{BDF87185-1DA2-C563-7D1A-ABF0613D95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3971" name="Segnaposto note 2">
            <a:extLst>
              <a:ext uri="{FF2B5EF4-FFF2-40B4-BE49-F238E27FC236}">
                <a16:creationId xmlns:a16="http://schemas.microsoft.com/office/drawing/2014/main" id="{852B23E7-409B-DAB1-10C4-18E3712438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bourgeois state guarantees and defends private property because this is one of his tasks provided for by the laws and constitution.</a:t>
            </a:r>
            <a:endParaRPr lang="it-CH" altLang="it-CH"/>
          </a:p>
        </p:txBody>
      </p:sp>
      <p:sp>
        <p:nvSpPr>
          <p:cNvPr id="723972" name="Segnaposto numero diapositiva 3">
            <a:extLst>
              <a:ext uri="{FF2B5EF4-FFF2-40B4-BE49-F238E27FC236}">
                <a16:creationId xmlns:a16="http://schemas.microsoft.com/office/drawing/2014/main" id="{51FAA381-2A04-A488-90CA-6669742282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6ED3AD-DF1A-46DE-A884-1E5433C08051}" type="slidenum">
              <a:rPr lang="it-CH" altLang="en-US" smtClean="0"/>
              <a:pPr>
                <a:spcBef>
                  <a:spcPct val="0"/>
                </a:spcBef>
              </a:pPr>
              <a:t>252</a:t>
            </a:fld>
            <a:endParaRPr lang="it-CH" alt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C27D4338-78D5-0A0D-2176-B105E89C4A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BE5A87-F306-4FF0-8351-466DA8E1C929}" type="slidenum">
              <a:rPr lang="it-IT" altLang="en-US" smtClean="0">
                <a:solidFill>
                  <a:srgbClr val="000000"/>
                </a:solidFill>
              </a:rPr>
              <a:pPr>
                <a:spcBef>
                  <a:spcPct val="0"/>
                </a:spcBef>
              </a:pPr>
              <a:t>253</a:t>
            </a:fld>
            <a:endParaRPr lang="it-IT" altLang="en-US">
              <a:solidFill>
                <a:srgbClr val="000000"/>
              </a:solidFill>
            </a:endParaRPr>
          </a:p>
        </p:txBody>
      </p:sp>
      <p:sp>
        <p:nvSpPr>
          <p:cNvPr id="726019" name="Rectangle 2">
            <a:extLst>
              <a:ext uri="{FF2B5EF4-FFF2-40B4-BE49-F238E27FC236}">
                <a16:creationId xmlns:a16="http://schemas.microsoft.com/office/drawing/2014/main" id="{B69FA1A2-E8B0-2CF9-FFF5-C01C6A00B8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6020" name="Rectangle 3">
            <a:extLst>
              <a:ext uri="{FF2B5EF4-FFF2-40B4-BE49-F238E27FC236}">
                <a16:creationId xmlns:a16="http://schemas.microsoft.com/office/drawing/2014/main" id="{C4CEAA3A-1888-6560-DA26-CC718131F1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police arrives and drives away the unemployed who where plundering the ravioli warehouse.</a:t>
            </a:r>
          </a:p>
          <a:p>
            <a:pPr eaLnBrk="1" hangingPunct="1">
              <a:spcBef>
                <a:spcPct val="0"/>
              </a:spcBef>
            </a:pPr>
            <a:endParaRPr lang="en-US" altLang="it-CH"/>
          </a:p>
          <a:p>
            <a:pPr eaLnBrk="1" hangingPunct="1">
              <a:spcBef>
                <a:spcPct val="0"/>
              </a:spcBef>
            </a:pPr>
            <a:r>
              <a:rPr lang="en-US" altLang="it-CH"/>
              <a:t>https://en.wikipedia.org/wiki/Private_property</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a:extLst>
              <a:ext uri="{FF2B5EF4-FFF2-40B4-BE49-F238E27FC236}">
                <a16:creationId xmlns:a16="http://schemas.microsoft.com/office/drawing/2014/main" id="{8BB86083-1C5A-4370-45BC-14B8314E88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65DCB8-B284-4D4F-BE53-8A50CCBC7017}" type="slidenum">
              <a:rPr lang="it-IT" altLang="en-US" smtClean="0">
                <a:solidFill>
                  <a:srgbClr val="000000"/>
                </a:solidFill>
              </a:rPr>
              <a:pPr>
                <a:spcBef>
                  <a:spcPct val="0"/>
                </a:spcBef>
              </a:pPr>
              <a:t>254</a:t>
            </a:fld>
            <a:endParaRPr lang="it-IT" altLang="en-US">
              <a:solidFill>
                <a:srgbClr val="000000"/>
              </a:solidFill>
            </a:endParaRPr>
          </a:p>
        </p:txBody>
      </p:sp>
      <p:sp>
        <p:nvSpPr>
          <p:cNvPr id="728067" name="Rectangle 2">
            <a:extLst>
              <a:ext uri="{FF2B5EF4-FFF2-40B4-BE49-F238E27FC236}">
                <a16:creationId xmlns:a16="http://schemas.microsoft.com/office/drawing/2014/main" id="{456E75FB-9C98-6F4A-BA81-5765FFC7EB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8068" name="Rectangle 3">
            <a:extLst>
              <a:ext uri="{FF2B5EF4-FFF2-40B4-BE49-F238E27FC236}">
                <a16:creationId xmlns:a16="http://schemas.microsoft.com/office/drawing/2014/main" id="{BB9043DF-6567-C687-352E-2F91DBD2FB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en-US" altLang="it-CH"/>
              <a:t>Police arrives ... but the unemployed are a lot (they came from across the region to take the ravioli) and also they hunt the police.</a:t>
            </a:r>
          </a:p>
          <a:p>
            <a:pPr eaLnBrk="1" hangingPunct="1">
              <a:spcBef>
                <a:spcPct val="0"/>
              </a:spcBef>
            </a:pPr>
            <a:r>
              <a:rPr lang="en-US" altLang="it-CH"/>
              <a:t>The unemployed continue to steal the ravioli.</a:t>
            </a:r>
          </a:p>
          <a:p>
            <a:pPr eaLnBrk="1" hangingPunct="1">
              <a:spcBef>
                <a:spcPct val="0"/>
              </a:spcBef>
            </a:pPr>
            <a:r>
              <a:rPr lang="en-US" altLang="it-CH"/>
              <a:t>The owner asks again the State aid.</a:t>
            </a:r>
          </a:p>
          <a:p>
            <a:pPr eaLnBrk="1" hangingPunct="1">
              <a:spcBef>
                <a:spcPct val="0"/>
              </a:spcBef>
            </a:pPr>
            <a:r>
              <a:rPr lang="en-US" altLang="it-CH"/>
              <a:t>The State must intervene because according to the constitution he is the guarantor of private property.</a:t>
            </a:r>
          </a:p>
          <a:p>
            <a:pPr eaLnBrk="1" hangingPunct="1">
              <a:spcBef>
                <a:spcPct val="0"/>
              </a:spcBef>
            </a:pPr>
            <a:r>
              <a:rPr lang="en-US" altLang="it-CH"/>
              <a:t>(instruments of private property: land registry, cadastral register, register of commerce, intellectual property, the property certificate, etc.).</a:t>
            </a:r>
          </a:p>
          <a:p>
            <a:pPr eaLnBrk="1" hangingPunct="1">
              <a:spcBef>
                <a:spcPct val="0"/>
              </a:spcBef>
            </a:pPr>
            <a:endParaRPr lang="it-IT" altLang="it-CH"/>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a:extLst>
              <a:ext uri="{FF2B5EF4-FFF2-40B4-BE49-F238E27FC236}">
                <a16:creationId xmlns:a16="http://schemas.microsoft.com/office/drawing/2014/main" id="{67EA44D1-E159-C264-0566-00D8D4FA03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FDC42B-250F-452A-B39F-9E0DAFEE3F99}" type="slidenum">
              <a:rPr lang="it-IT" altLang="en-US" smtClean="0">
                <a:solidFill>
                  <a:srgbClr val="000000"/>
                </a:solidFill>
              </a:rPr>
              <a:pPr>
                <a:spcBef>
                  <a:spcPct val="0"/>
                </a:spcBef>
              </a:pPr>
              <a:t>255</a:t>
            </a:fld>
            <a:endParaRPr lang="it-IT" altLang="en-US">
              <a:solidFill>
                <a:srgbClr val="000000"/>
              </a:solidFill>
            </a:endParaRPr>
          </a:p>
        </p:txBody>
      </p:sp>
      <p:sp>
        <p:nvSpPr>
          <p:cNvPr id="730115" name="Rectangle 2">
            <a:extLst>
              <a:ext uri="{FF2B5EF4-FFF2-40B4-BE49-F238E27FC236}">
                <a16:creationId xmlns:a16="http://schemas.microsoft.com/office/drawing/2014/main" id="{8B6D64A5-205A-C227-BFCF-C29B547334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0116" name="Rectangle 3">
            <a:extLst>
              <a:ext uri="{FF2B5EF4-FFF2-40B4-BE49-F238E27FC236}">
                <a16:creationId xmlns:a16="http://schemas.microsoft.com/office/drawing/2014/main" id="{C713469C-7716-3A48-7C44-056B9184BD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national army soon arrives and also foreign army called as reinforcements.</a:t>
            </a:r>
          </a:p>
          <a:p>
            <a:pPr eaLnBrk="1" hangingPunct="1">
              <a:spcBef>
                <a:spcPct val="0"/>
              </a:spcBef>
            </a:pPr>
            <a:r>
              <a:rPr lang="en-US" altLang="it-CH"/>
              <a:t>(as usual the army of the United States or the NATO)</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a:extLst>
              <a:ext uri="{FF2B5EF4-FFF2-40B4-BE49-F238E27FC236}">
                <a16:creationId xmlns:a16="http://schemas.microsoft.com/office/drawing/2014/main" id="{146B531A-D0A3-FD8A-C433-2B174F8960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9161C1-4EF7-4324-8F06-A045877E0E0B}" type="slidenum">
              <a:rPr lang="it-IT" altLang="en-US" smtClean="0">
                <a:solidFill>
                  <a:srgbClr val="000000"/>
                </a:solidFill>
              </a:rPr>
              <a:pPr>
                <a:spcBef>
                  <a:spcPct val="0"/>
                </a:spcBef>
              </a:pPr>
              <a:t>256</a:t>
            </a:fld>
            <a:endParaRPr lang="it-IT" altLang="en-US">
              <a:solidFill>
                <a:srgbClr val="000000"/>
              </a:solidFill>
            </a:endParaRPr>
          </a:p>
        </p:txBody>
      </p:sp>
      <p:sp>
        <p:nvSpPr>
          <p:cNvPr id="732163" name="Rectangle 2">
            <a:extLst>
              <a:ext uri="{FF2B5EF4-FFF2-40B4-BE49-F238E27FC236}">
                <a16:creationId xmlns:a16="http://schemas.microsoft.com/office/drawing/2014/main" id="{4A33694C-6042-52A7-AE92-D1D2890DF7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2164" name="Rectangle 3">
            <a:extLst>
              <a:ext uri="{FF2B5EF4-FFF2-40B4-BE49-F238E27FC236}">
                <a16:creationId xmlns:a16="http://schemas.microsoft.com/office/drawing/2014/main" id="{260C2837-2FEA-7A08-ED98-E4A0C45ACF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Like in Vietnam, the people fights for his rights and wins.</a:t>
            </a:r>
          </a:p>
          <a:p>
            <a:pPr eaLnBrk="1" hangingPunct="1">
              <a:spcBef>
                <a:spcPct val="0"/>
              </a:spcBef>
            </a:pPr>
            <a:endParaRPr lang="en-US" altLang="it-CH"/>
          </a:p>
          <a:p>
            <a:pPr eaLnBrk="1" hangingPunct="1">
              <a:spcBef>
                <a:spcPct val="0"/>
              </a:spcBef>
            </a:pPr>
            <a:r>
              <a:rPr lang="fr-CH" altLang="it-CH">
                <a:solidFill>
                  <a:srgbClr val="000000"/>
                </a:solidFill>
              </a:rPr>
              <a:t>http://en.wikipedia.org/wiki/Vietnam_War</a:t>
            </a:r>
          </a:p>
          <a:p>
            <a:pPr eaLnBrk="1" hangingPunct="1">
              <a:spcBef>
                <a:spcPct val="0"/>
              </a:spcBef>
            </a:pPr>
            <a:r>
              <a:rPr lang="fr-CH" altLang="it-CH">
                <a:solidFill>
                  <a:srgbClr val="000000"/>
                </a:solidFill>
              </a:rPr>
              <a:t>http://en.wikipedia.org/wiki/Social_revolution</a:t>
            </a:r>
          </a:p>
          <a:p>
            <a:pPr eaLnBrk="1" hangingPunct="1">
              <a:spcBef>
                <a:spcPct val="0"/>
              </a:spcBef>
            </a:pPr>
            <a:endParaRPr lang="en-US" altLang="it-CH"/>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egnaposto immagine diapositiva 1">
            <a:extLst>
              <a:ext uri="{FF2B5EF4-FFF2-40B4-BE49-F238E27FC236}">
                <a16:creationId xmlns:a16="http://schemas.microsoft.com/office/drawing/2014/main" id="{03A93966-AE61-EC48-C8C7-C8667F9C01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4211" name="Segnaposto note 2">
            <a:extLst>
              <a:ext uri="{FF2B5EF4-FFF2-40B4-BE49-F238E27FC236}">
                <a16:creationId xmlns:a16="http://schemas.microsoft.com/office/drawing/2014/main" id="{8BC6B659-DC6B-6AF5-BB32-3B421A9694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Of course, a revolution is not a walk but a long and exhausting struggle, with also tragic consequences.</a:t>
            </a:r>
            <a:endParaRPr lang="it-CH" altLang="it-CH"/>
          </a:p>
        </p:txBody>
      </p:sp>
      <p:sp>
        <p:nvSpPr>
          <p:cNvPr id="734212" name="Segnaposto numero diapositiva 3">
            <a:extLst>
              <a:ext uri="{FF2B5EF4-FFF2-40B4-BE49-F238E27FC236}">
                <a16:creationId xmlns:a16="http://schemas.microsoft.com/office/drawing/2014/main" id="{BC610BDC-5707-C2A8-E5D7-91E61A0C85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F8EB6C-89DB-42E2-A186-476A5CC26D4B}" type="slidenum">
              <a:rPr lang="it-CH" altLang="en-US" smtClean="0"/>
              <a:pPr>
                <a:spcBef>
                  <a:spcPct val="0"/>
                </a:spcBef>
              </a:pPr>
              <a:t>257</a:t>
            </a:fld>
            <a:endParaRPr lang="it-CH" alt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Segnaposto immagine diapositiva 1">
            <a:extLst>
              <a:ext uri="{FF2B5EF4-FFF2-40B4-BE49-F238E27FC236}">
                <a16:creationId xmlns:a16="http://schemas.microsoft.com/office/drawing/2014/main" id="{074FBFE6-BBED-711E-D635-CF51B56F54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6259" name="Segnaposto note 2">
            <a:extLst>
              <a:ext uri="{FF2B5EF4-FFF2-40B4-BE49-F238E27FC236}">
                <a16:creationId xmlns:a16="http://schemas.microsoft.com/office/drawing/2014/main" id="{33674CD8-B8AA-1360-784B-7422BAA125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Lenin: What is to be done?</a:t>
            </a:r>
          </a:p>
          <a:p>
            <a:endParaRPr lang="en-US" altLang="it-CH"/>
          </a:p>
          <a:p>
            <a:r>
              <a:rPr lang="en-US" altLang="it-CH"/>
              <a:t>https://en.wikipedia.org/wiki/Lenin</a:t>
            </a:r>
          </a:p>
          <a:p>
            <a:r>
              <a:rPr lang="en-US" altLang="it-CH"/>
              <a:t>https://en.wikipedia.org/wiki/Leninism</a:t>
            </a:r>
          </a:p>
          <a:p>
            <a:r>
              <a:rPr lang="en-US" altLang="it-CH"/>
              <a:t>https://en.wikipedia.org/wiki/What_is_to_be_done%3F</a:t>
            </a:r>
          </a:p>
          <a:p>
            <a:endParaRPr lang="en-US" altLang="it-CH"/>
          </a:p>
        </p:txBody>
      </p:sp>
      <p:sp>
        <p:nvSpPr>
          <p:cNvPr id="736260" name="Segnaposto numero diapositiva 3">
            <a:extLst>
              <a:ext uri="{FF2B5EF4-FFF2-40B4-BE49-F238E27FC236}">
                <a16:creationId xmlns:a16="http://schemas.microsoft.com/office/drawing/2014/main" id="{CE9736FE-4D65-7FB9-0BC8-68FAF8D310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F4ACFD-06BD-411A-9B05-2CFD0FF56288}" type="slidenum">
              <a:rPr lang="it-CH" altLang="en-US" smtClean="0">
                <a:solidFill>
                  <a:srgbClr val="000000"/>
                </a:solidFill>
              </a:rPr>
              <a:pPr>
                <a:spcBef>
                  <a:spcPct val="0"/>
                </a:spcBef>
              </a:pPr>
              <a:t>258</a:t>
            </a:fld>
            <a:endParaRPr lang="it-CH"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49FD7619-2E47-FE22-D9A6-21237C567E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49C80A-BA18-46AC-BC44-D4956EA2ECBA}" type="slidenum">
              <a:rPr lang="it-IT" altLang="en-US" smtClean="0">
                <a:solidFill>
                  <a:srgbClr val="000000"/>
                </a:solidFill>
              </a:rPr>
              <a:pPr>
                <a:spcBef>
                  <a:spcPct val="0"/>
                </a:spcBef>
              </a:pPr>
              <a:t>25</a:t>
            </a:fld>
            <a:endParaRPr lang="it-IT" altLang="en-US">
              <a:solidFill>
                <a:srgbClr val="000000"/>
              </a:solidFill>
            </a:endParaRPr>
          </a:p>
        </p:txBody>
      </p:sp>
      <p:sp>
        <p:nvSpPr>
          <p:cNvPr id="268291" name="Rectangle 2">
            <a:extLst>
              <a:ext uri="{FF2B5EF4-FFF2-40B4-BE49-F238E27FC236}">
                <a16:creationId xmlns:a16="http://schemas.microsoft.com/office/drawing/2014/main" id="{F91A71F3-0D0A-6848-D2CA-46B2B280F4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a:extLst>
              <a:ext uri="{FF2B5EF4-FFF2-40B4-BE49-F238E27FC236}">
                <a16:creationId xmlns:a16="http://schemas.microsoft.com/office/drawing/2014/main" id="{7F04DAF0-BF7F-1644-F439-55125B2081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When all the people who have enough money to buy a car, who needed a car and were willing to buy it ... already have a car (and more than one), nobody buys cars anymore . The market is saturated. </a:t>
            </a:r>
            <a:r>
              <a:rPr lang="it-CH" altLang="it-CH"/>
              <a:t>What to do?</a:t>
            </a:r>
            <a:endParaRPr lang="en-US" altLang="it-CH"/>
          </a:p>
          <a:p>
            <a:pPr eaLnBrk="1" hangingPunct="1">
              <a:spcBef>
                <a:spcPct val="0"/>
              </a:spcBef>
            </a:pPr>
            <a:endParaRPr lang="en-US" altLang="it-CH"/>
          </a:p>
          <a:p>
            <a:pPr eaLnBrk="1" hangingPunct="1">
              <a:spcBef>
                <a:spcPct val="0"/>
              </a:spcBef>
            </a:pPr>
            <a:r>
              <a:rPr lang="it-CH" altLang="it-CH">
                <a:solidFill>
                  <a:srgbClr val="000000"/>
                </a:solidFill>
              </a:rPr>
              <a:t>http://en.wikipedia.org/wiki/Market_saturation</a:t>
            </a:r>
          </a:p>
          <a:p>
            <a:pPr eaLnBrk="1" hangingPunct="1">
              <a:spcBef>
                <a:spcPct val="0"/>
              </a:spcBef>
            </a:pPr>
            <a:r>
              <a:rPr lang="it-CH" altLang="it-CH">
                <a:solidFill>
                  <a:srgbClr val="000000"/>
                </a:solidFill>
              </a:rPr>
              <a:t>https://fr.wikipedia.org/wiki/Marketing_international#Saturation_du_march.C3.A9_domestique</a:t>
            </a:r>
          </a:p>
          <a:p>
            <a:pPr eaLnBrk="1" hangingPunct="1">
              <a:spcBef>
                <a:spcPct val="0"/>
              </a:spcBef>
            </a:pPr>
            <a:endParaRPr lang="it-CH" altLang="it-CH">
              <a:solidFill>
                <a:srgbClr val="000000"/>
              </a:solidFill>
            </a:endParaRPr>
          </a:p>
          <a:p>
            <a:pPr eaLnBrk="1" hangingPunct="1">
              <a:spcBef>
                <a:spcPct val="0"/>
              </a:spcBef>
            </a:pPr>
            <a:endParaRPr lang="en-US" altLang="it-CH"/>
          </a:p>
          <a:p>
            <a:pPr eaLnBrk="1" hangingPunct="1">
              <a:spcBef>
                <a:spcPct val="0"/>
              </a:spcBef>
            </a:pPr>
            <a:endParaRPr lang="fr-FR" altLang="it-CH"/>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Segnaposto immagine diapositiva 1">
            <a:extLst>
              <a:ext uri="{FF2B5EF4-FFF2-40B4-BE49-F238E27FC236}">
                <a16:creationId xmlns:a16="http://schemas.microsoft.com/office/drawing/2014/main" id="{150A92F6-5E5A-57C1-2388-B5F867D4A0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8307" name="Segnaposto note 2">
            <a:extLst>
              <a:ext uri="{FF2B5EF4-FFF2-40B4-BE49-F238E27FC236}">
                <a16:creationId xmlns:a16="http://schemas.microsoft.com/office/drawing/2014/main" id="{237954E5-675F-B7F0-5457-63B07293B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The planned decrease.</a:t>
            </a:r>
          </a:p>
          <a:p>
            <a:endParaRPr lang="it-CH" altLang="it-CH"/>
          </a:p>
          <a:p>
            <a:r>
              <a:rPr lang="it-CH" altLang="it-CH">
                <a:solidFill>
                  <a:srgbClr val="000000"/>
                </a:solidFill>
              </a:rPr>
              <a:t>http://www.monde-diplomatique.fr/2003/11/LATOUCHE/10651</a:t>
            </a:r>
          </a:p>
          <a:p>
            <a:r>
              <a:rPr lang="it-CH" altLang="it-CH">
                <a:solidFill>
                  <a:srgbClr val="000000"/>
                </a:solidFill>
              </a:rPr>
              <a:t>http://en.wikipedia.org/wiki/De-growth</a:t>
            </a:r>
          </a:p>
          <a:p>
            <a:r>
              <a:rPr lang="it-CH" altLang="it-CH">
                <a:solidFill>
                  <a:srgbClr val="000000"/>
                </a:solidFill>
              </a:rPr>
              <a:t>http://en.wikipedia.org/wiki/Serge_Latouche</a:t>
            </a:r>
          </a:p>
          <a:p>
            <a:endParaRPr lang="it-CH" altLang="it-CH"/>
          </a:p>
        </p:txBody>
      </p:sp>
      <p:sp>
        <p:nvSpPr>
          <p:cNvPr id="738308" name="Segnaposto numero diapositiva 3">
            <a:extLst>
              <a:ext uri="{FF2B5EF4-FFF2-40B4-BE49-F238E27FC236}">
                <a16:creationId xmlns:a16="http://schemas.microsoft.com/office/drawing/2014/main" id="{80B9A3E5-4DBE-6304-ABB5-413390E532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C29759-8938-4C65-9089-7EEE702AA296}" type="slidenum">
              <a:rPr lang="it-CH" altLang="en-US" smtClean="0"/>
              <a:pPr>
                <a:spcBef>
                  <a:spcPct val="0"/>
                </a:spcBef>
              </a:pPr>
              <a:t>259</a:t>
            </a:fld>
            <a:endParaRPr lang="it-CH" alt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a:extLst>
              <a:ext uri="{FF2B5EF4-FFF2-40B4-BE49-F238E27FC236}">
                <a16:creationId xmlns:a16="http://schemas.microsoft.com/office/drawing/2014/main" id="{ECB0ECA3-E953-3400-77A3-C1645116A9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6F0B79-7E57-4E32-87D2-6941DBDA5667}" type="slidenum">
              <a:rPr lang="it-IT" altLang="en-US" smtClean="0">
                <a:solidFill>
                  <a:srgbClr val="000000"/>
                </a:solidFill>
              </a:rPr>
              <a:pPr>
                <a:spcBef>
                  <a:spcPct val="0"/>
                </a:spcBef>
              </a:pPr>
              <a:t>260</a:t>
            </a:fld>
            <a:endParaRPr lang="it-IT" altLang="en-US">
              <a:solidFill>
                <a:srgbClr val="000000"/>
              </a:solidFill>
            </a:endParaRPr>
          </a:p>
        </p:txBody>
      </p:sp>
      <p:sp>
        <p:nvSpPr>
          <p:cNvPr id="740355" name="Rectangle 2">
            <a:extLst>
              <a:ext uri="{FF2B5EF4-FFF2-40B4-BE49-F238E27FC236}">
                <a16:creationId xmlns:a16="http://schemas.microsoft.com/office/drawing/2014/main" id="{1395E8ED-2962-F5D6-C6B2-23E2251FF6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0356" name="Rectangle 3">
            <a:extLst>
              <a:ext uri="{FF2B5EF4-FFF2-40B4-BE49-F238E27FC236}">
                <a16:creationId xmlns:a16="http://schemas.microsoft.com/office/drawing/2014/main" id="{DA57C416-1850-93B4-9140-2186924BEB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Experience has shown that the planned economy must be introduced by steps and it is always necessary to leave some space for the private economy and the private initiative.</a:t>
            </a:r>
          </a:p>
          <a:p>
            <a:pPr eaLnBrk="1" hangingPunct="1">
              <a:spcBef>
                <a:spcPct val="0"/>
              </a:spcBef>
            </a:pPr>
            <a:r>
              <a:rPr lang="en-US" altLang="it-CH"/>
              <a:t>The result: during the first period the only practicable way will be a mixed economy.</a:t>
            </a:r>
          </a:p>
          <a:p>
            <a:pPr eaLnBrk="1" hangingPunct="1">
              <a:spcBef>
                <a:spcPct val="0"/>
              </a:spcBef>
            </a:pPr>
            <a:endParaRPr lang="en-US" altLang="it-CH"/>
          </a:p>
          <a:p>
            <a:pPr eaLnBrk="1" hangingPunct="1">
              <a:spcBef>
                <a:spcPct val="0"/>
              </a:spcBef>
            </a:pPr>
            <a:r>
              <a:rPr lang="en-US" altLang="it-CH"/>
              <a:t>Work less for work everyone. </a:t>
            </a:r>
          </a:p>
          <a:p>
            <a:pPr eaLnBrk="1" hangingPunct="1">
              <a:spcBef>
                <a:spcPct val="0"/>
              </a:spcBef>
            </a:pPr>
            <a:endParaRPr lang="en-US" altLang="it-CH"/>
          </a:p>
          <a:p>
            <a:pPr eaLnBrk="1" hangingPunct="1">
              <a:spcBef>
                <a:spcPct val="0"/>
              </a:spcBef>
            </a:pPr>
            <a:r>
              <a:rPr lang="en-US" altLang="it-CH"/>
              <a:t>As an immediate measure should be given to all, especially to the unemployed and needy, a guaranteed minimum income (civic wages) can provide at least a modest but decent standard of living.</a:t>
            </a:r>
          </a:p>
          <a:p>
            <a:pPr eaLnBrk="1" hangingPunct="1">
              <a:spcBef>
                <a:spcPct val="0"/>
              </a:spcBef>
            </a:pPr>
            <a:endParaRPr lang="en-US" altLang="it-CH"/>
          </a:p>
          <a:p>
            <a:pPr eaLnBrk="1" hangingPunct="1">
              <a:spcBef>
                <a:spcPct val="0"/>
              </a:spcBef>
            </a:pPr>
            <a:r>
              <a:rPr lang="en-US" altLang="it-CH"/>
              <a:t>https://en.wikipedia.org/wiki/Social_wage</a:t>
            </a:r>
          </a:p>
          <a:p>
            <a:pPr eaLnBrk="1" hangingPunct="1">
              <a:spcBef>
                <a:spcPct val="0"/>
              </a:spcBef>
            </a:pPr>
            <a:r>
              <a:rPr lang="en-US" altLang="it-CH"/>
              <a:t>https://en.wikipedia.org/wiki/Planned_economy</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lide Image Placeholder 1">
            <a:extLst>
              <a:ext uri="{FF2B5EF4-FFF2-40B4-BE49-F238E27FC236}">
                <a16:creationId xmlns:a16="http://schemas.microsoft.com/office/drawing/2014/main" id="{C72EBC5E-01DD-10BA-3218-BDA7B70DF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2403" name="Notes Placeholder 2">
            <a:extLst>
              <a:ext uri="{FF2B5EF4-FFF2-40B4-BE49-F238E27FC236}">
                <a16:creationId xmlns:a16="http://schemas.microsoft.com/office/drawing/2014/main" id="{41E089C0-814A-A200-074D-2969B9374C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Foto: workers assembly of Alfa Romeo workers, in the ’70s.</a:t>
            </a:r>
          </a:p>
          <a:p>
            <a:endParaRPr lang="it-CH" altLang="it-CH">
              <a:solidFill>
                <a:srgbClr val="000000"/>
              </a:solidFill>
            </a:endParaRPr>
          </a:p>
          <a:p>
            <a:r>
              <a:rPr lang="it-CH" altLang="it-CH">
                <a:solidFill>
                  <a:srgbClr val="000000"/>
                </a:solidFill>
              </a:rPr>
              <a:t>https://en.wikipedia.org/wiki/Planned_economy</a:t>
            </a:r>
          </a:p>
          <a:p>
            <a:r>
              <a:rPr lang="it-CH" altLang="it-CH">
                <a:solidFill>
                  <a:srgbClr val="000000"/>
                </a:solidFill>
              </a:rPr>
              <a:t>http://en.wikipedia.org/wiki/Planned_economy_of_the_USSR</a:t>
            </a:r>
          </a:p>
          <a:p>
            <a:pPr>
              <a:lnSpc>
                <a:spcPct val="115000"/>
              </a:lnSpc>
              <a:spcAft>
                <a:spcPts val="1000"/>
              </a:spcAft>
            </a:pPr>
            <a:r>
              <a:rPr lang="it-CH" altLang="it-CH">
                <a:ea typeface="Calibri" panose="020F0502020204030204" pitchFamily="34" charset="0"/>
                <a:cs typeface="Times New Roman" panose="02020603050405020304" pitchFamily="18" charset="0"/>
              </a:rPr>
              <a:t>http://en.wikipedia.org/wiki/Basic_income</a:t>
            </a:r>
          </a:p>
          <a:p>
            <a:pPr>
              <a:lnSpc>
                <a:spcPct val="115000"/>
              </a:lnSpc>
              <a:spcAft>
                <a:spcPts val="1000"/>
              </a:spcAft>
            </a:pPr>
            <a:r>
              <a:rPr lang="it-CH" altLang="it-CH">
                <a:ea typeface="Calibri" panose="020F0502020204030204" pitchFamily="34" charset="0"/>
                <a:cs typeface="Times New Roman" panose="02020603050405020304" pitchFamily="18" charset="0"/>
              </a:rPr>
              <a:t>http://www.usbig.net/whatisbig.php</a:t>
            </a:r>
          </a:p>
          <a:p>
            <a:pPr>
              <a:lnSpc>
                <a:spcPct val="115000"/>
              </a:lnSpc>
              <a:spcAft>
                <a:spcPts val="1000"/>
              </a:spcAft>
            </a:pPr>
            <a:r>
              <a:rPr lang="it-CH" altLang="it-CH">
                <a:ea typeface="Calibri" panose="020F0502020204030204" pitchFamily="34" charset="0"/>
                <a:cs typeface="Times New Roman" panose="02020603050405020304" pitchFamily="18" charset="0"/>
              </a:rPr>
              <a:t>http://en.wikipedia.org/wiki/Transition_town</a:t>
            </a:r>
          </a:p>
          <a:p>
            <a:pPr>
              <a:lnSpc>
                <a:spcPct val="115000"/>
              </a:lnSpc>
              <a:spcAft>
                <a:spcPts val="1000"/>
              </a:spcAft>
            </a:pPr>
            <a:r>
              <a:rPr lang="en-US" altLang="it-CH">
                <a:ea typeface="Calibri" panose="020F0502020204030204" pitchFamily="34" charset="0"/>
                <a:cs typeface="Times New Roman" panose="02020603050405020304" pitchFamily="18" charset="0"/>
              </a:rPr>
              <a:t>Global Resource Bank GRB - www.GRB.net</a:t>
            </a:r>
          </a:p>
          <a:p>
            <a:pPr>
              <a:lnSpc>
                <a:spcPct val="115000"/>
              </a:lnSpc>
              <a:spcAft>
                <a:spcPts val="1000"/>
              </a:spcAft>
            </a:pPr>
            <a:r>
              <a:rPr lang="en-US" altLang="it-CH">
                <a:ea typeface="Calibri" panose="020F0502020204030204" pitchFamily="34" charset="0"/>
                <a:cs typeface="Times New Roman" panose="02020603050405020304" pitchFamily="18" charset="0"/>
              </a:rPr>
              <a:t>https://en.wikipedia.org/wiki/Collective_intelligence</a:t>
            </a:r>
          </a:p>
          <a:p>
            <a:pPr>
              <a:lnSpc>
                <a:spcPct val="115000"/>
              </a:lnSpc>
              <a:spcAft>
                <a:spcPts val="1000"/>
              </a:spcAft>
            </a:pPr>
            <a:r>
              <a:rPr lang="en-US" altLang="it-CH">
                <a:ea typeface="Calibri" panose="020F0502020204030204" pitchFamily="34" charset="0"/>
                <a:cs typeface="Times New Roman" panose="02020603050405020304" pitchFamily="18" charset="0"/>
              </a:rPr>
              <a:t>https://en.wikipedia.org/wiki/Holacracy</a:t>
            </a:r>
          </a:p>
          <a:p>
            <a:pPr>
              <a:lnSpc>
                <a:spcPct val="115000"/>
              </a:lnSpc>
              <a:spcAft>
                <a:spcPts val="1000"/>
              </a:spcAft>
            </a:pPr>
            <a:r>
              <a:rPr lang="en-US" altLang="it-CH">
                <a:ea typeface="Calibri" panose="020F0502020204030204" pitchFamily="34" charset="0"/>
                <a:cs typeface="Times New Roman" panose="02020603050405020304" pitchFamily="18" charset="0"/>
              </a:rPr>
              <a:t>https://en.wikipedia.org/wiki/Sociocracy</a:t>
            </a:r>
          </a:p>
          <a:p>
            <a:pPr>
              <a:lnSpc>
                <a:spcPct val="115000"/>
              </a:lnSpc>
              <a:spcAft>
                <a:spcPts val="1000"/>
              </a:spcAft>
            </a:pPr>
            <a:r>
              <a:rPr lang="en-US" altLang="it-CH">
                <a:ea typeface="Calibri" panose="020F0502020204030204" pitchFamily="34" charset="0"/>
                <a:cs typeface="Times New Roman" panose="02020603050405020304" pitchFamily="18" charset="0"/>
              </a:rPr>
              <a:t>https://www.colibris-lemouvement.org/agir/guide-tnt/instaurer-une-gouvernance-ecologique-dans-une-organisation-avec-lholacratie</a:t>
            </a:r>
          </a:p>
          <a:p>
            <a:pPr>
              <a:lnSpc>
                <a:spcPct val="115000"/>
              </a:lnSpc>
              <a:spcAft>
                <a:spcPts val="1000"/>
              </a:spcAft>
            </a:pPr>
            <a:r>
              <a:rPr lang="it-CH" altLang="it-CH">
                <a:ea typeface="Calibri" panose="020F0502020204030204" pitchFamily="34" charset="0"/>
                <a:cs typeface="Times New Roman" panose="02020603050405020304" pitchFamily="18" charset="0"/>
              </a:rPr>
              <a:t>https://it.wikipedia.org/wiki/Movimento_per_la_decrescita_felice</a:t>
            </a:r>
          </a:p>
          <a:p>
            <a:pPr>
              <a:lnSpc>
                <a:spcPct val="115000"/>
              </a:lnSpc>
              <a:spcAft>
                <a:spcPts val="1000"/>
              </a:spcAft>
            </a:pPr>
            <a:endParaRPr lang="it-CH" altLang="it-CH">
              <a:ea typeface="Calibri" panose="020F0502020204030204" pitchFamily="34" charset="0"/>
              <a:cs typeface="Times New Roman" panose="02020603050405020304" pitchFamily="18" charset="0"/>
            </a:endParaRPr>
          </a:p>
          <a:p>
            <a:pPr>
              <a:lnSpc>
                <a:spcPct val="115000"/>
              </a:lnSpc>
              <a:spcAft>
                <a:spcPts val="1000"/>
              </a:spcAft>
            </a:pPr>
            <a:endParaRPr lang="it-CH" altLang="it-CH">
              <a:ea typeface="Calibri" panose="020F0502020204030204" pitchFamily="34" charset="0"/>
              <a:cs typeface="Times New Roman" panose="02020603050405020304" pitchFamily="18" charset="0"/>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p:txBody>
      </p:sp>
      <p:sp>
        <p:nvSpPr>
          <p:cNvPr id="742404" name="Slide Number Placeholder 3">
            <a:extLst>
              <a:ext uri="{FF2B5EF4-FFF2-40B4-BE49-F238E27FC236}">
                <a16:creationId xmlns:a16="http://schemas.microsoft.com/office/drawing/2014/main" id="{0192ECF7-F170-C2BD-5E88-5E071541E0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211EFB-8DD5-4169-AC25-3942265EAE2F}" type="slidenum">
              <a:rPr lang="it-IT" altLang="en-US" smtClean="0">
                <a:solidFill>
                  <a:srgbClr val="000000"/>
                </a:solidFill>
              </a:rPr>
              <a:pPr>
                <a:spcBef>
                  <a:spcPct val="0"/>
                </a:spcBef>
              </a:pPr>
              <a:t>261</a:t>
            </a:fld>
            <a:endParaRPr lang="it-IT" altLang="en-US">
              <a:solidFill>
                <a:srgbClr val="000000"/>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egnaposto immagine diapositiva 1">
            <a:extLst>
              <a:ext uri="{FF2B5EF4-FFF2-40B4-BE49-F238E27FC236}">
                <a16:creationId xmlns:a16="http://schemas.microsoft.com/office/drawing/2014/main" id="{F6FB140F-FA12-1934-6B1E-932744B398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Segnaposto note 2">
            <a:extLst>
              <a:ext uri="{FF2B5EF4-FFF2-40B4-BE49-F238E27FC236}">
                <a16:creationId xmlns:a16="http://schemas.microsoft.com/office/drawing/2014/main" id="{CF1E4C30-5876-1ED3-EEF0-56A0740C80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44452" name="Segnaposto numero diapositiva 3">
            <a:extLst>
              <a:ext uri="{FF2B5EF4-FFF2-40B4-BE49-F238E27FC236}">
                <a16:creationId xmlns:a16="http://schemas.microsoft.com/office/drawing/2014/main" id="{776A85CA-30C5-B3D6-3A58-5B01E151F3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E70B6D-F677-42CA-A811-8DDC4CE24B15}" type="slidenum">
              <a:rPr lang="it-CH" altLang="en-US" smtClean="0">
                <a:solidFill>
                  <a:srgbClr val="000000"/>
                </a:solidFill>
              </a:rPr>
              <a:pPr>
                <a:spcBef>
                  <a:spcPct val="0"/>
                </a:spcBef>
              </a:pPr>
              <a:t>262</a:t>
            </a:fld>
            <a:endParaRPr lang="it-CH" altLang="en-US">
              <a:solidFill>
                <a:srgbClr val="000000"/>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a:extLst>
              <a:ext uri="{FF2B5EF4-FFF2-40B4-BE49-F238E27FC236}">
                <a16:creationId xmlns:a16="http://schemas.microsoft.com/office/drawing/2014/main" id="{D8235205-8C04-9A7F-60F8-CF7DEF32FF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A45CD0-7218-49A7-B668-55365A93AB38}" type="slidenum">
              <a:rPr lang="it-IT" altLang="en-US" smtClean="0">
                <a:solidFill>
                  <a:srgbClr val="000000"/>
                </a:solidFill>
              </a:rPr>
              <a:pPr>
                <a:spcBef>
                  <a:spcPct val="0"/>
                </a:spcBef>
              </a:pPr>
              <a:t>263</a:t>
            </a:fld>
            <a:endParaRPr lang="it-IT" altLang="en-US">
              <a:solidFill>
                <a:srgbClr val="000000"/>
              </a:solidFill>
            </a:endParaRPr>
          </a:p>
        </p:txBody>
      </p:sp>
      <p:sp>
        <p:nvSpPr>
          <p:cNvPr id="746499" name="Rectangle 2">
            <a:extLst>
              <a:ext uri="{FF2B5EF4-FFF2-40B4-BE49-F238E27FC236}">
                <a16:creationId xmlns:a16="http://schemas.microsoft.com/office/drawing/2014/main" id="{8EF060CD-1196-F8A3-C63F-1E9E5E66FB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6500" name="Rectangle 3">
            <a:extLst>
              <a:ext uri="{FF2B5EF4-FFF2-40B4-BE49-F238E27FC236}">
                <a16:creationId xmlns:a16="http://schemas.microsoft.com/office/drawing/2014/main" id="{F3A9CD9F-9F34-BD2C-1FE1-BB8D09323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Workers control the resources, the production means and the State. Some companies are co-managed by workers and employers.</a:t>
            </a:r>
          </a:p>
          <a:p>
            <a:pPr eaLnBrk="1" hangingPunct="1">
              <a:spcBef>
                <a:spcPct val="0"/>
              </a:spcBef>
            </a:pPr>
            <a:r>
              <a:rPr lang="en-US" altLang="it-CH"/>
              <a:t>Serge Latouche, French philosopher and economist, demonstrated that a planned decrease is a true alternative to the current economic and consumer system.</a:t>
            </a:r>
          </a:p>
          <a:p>
            <a:pPr eaLnBrk="1" hangingPunct="1">
              <a:spcBef>
                <a:spcPct val="0"/>
              </a:spcBef>
            </a:pPr>
            <a:endParaRPr lang="en-US" altLang="it-CH"/>
          </a:p>
          <a:p>
            <a:pPr eaLnBrk="1" hangingPunct="1">
              <a:spcBef>
                <a:spcPct val="0"/>
              </a:spcBef>
            </a:pPr>
            <a:r>
              <a:rPr lang="it-CH" altLang="it-CH">
                <a:solidFill>
                  <a:srgbClr val="000000"/>
                </a:solidFill>
              </a:rPr>
              <a:t>http://en.wikipedia.org/wiki/Otmar_Seul</a:t>
            </a:r>
          </a:p>
          <a:p>
            <a:pPr eaLnBrk="1" hangingPunct="1">
              <a:spcBef>
                <a:spcPct val="0"/>
              </a:spcBef>
            </a:pPr>
            <a:r>
              <a:rPr lang="it-CH" altLang="it-CH">
                <a:solidFill>
                  <a:srgbClr val="000000"/>
                </a:solidFill>
              </a:rPr>
              <a:t>http://en.wikipedia.org/wiki/Co-management</a:t>
            </a:r>
          </a:p>
          <a:p>
            <a:pPr eaLnBrk="1" hangingPunct="1">
              <a:spcBef>
                <a:spcPct val="0"/>
              </a:spcBef>
            </a:pPr>
            <a:r>
              <a:rPr lang="it-CH" altLang="it-CH">
                <a:solidFill>
                  <a:srgbClr val="000000"/>
                </a:solidFill>
              </a:rPr>
              <a:t>http://en.wikipedia.org/wiki/Cooperative</a:t>
            </a:r>
          </a:p>
          <a:p>
            <a:pPr eaLnBrk="1" hangingPunct="1">
              <a:spcBef>
                <a:spcPct val="0"/>
              </a:spcBef>
            </a:pPr>
            <a:r>
              <a:rPr lang="it-CH" altLang="it-CH">
                <a:solidFill>
                  <a:srgbClr val="000000"/>
                </a:solidFill>
              </a:rPr>
              <a:t>http://en.wikipedia.org/wiki/Common_ownership</a:t>
            </a:r>
          </a:p>
          <a:p>
            <a:pPr eaLnBrk="1" hangingPunct="1">
              <a:spcBef>
                <a:spcPct val="0"/>
              </a:spcBef>
            </a:pPr>
            <a:r>
              <a:rPr lang="it-CH" altLang="it-CH">
                <a:solidFill>
                  <a:srgbClr val="000000"/>
                </a:solidFill>
              </a:rPr>
              <a:t>http://en.wikipedia.org/wiki/Planned_economy</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https://it.wikipedia.org/wiki/Niko_Paech</a:t>
            </a:r>
          </a:p>
          <a:p>
            <a:pPr eaLnBrk="1" hangingPunct="1">
              <a:spcBef>
                <a:spcPct val="0"/>
              </a:spcBef>
            </a:pPr>
            <a:endParaRPr lang="it-IT" altLang="it-CH"/>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egnaposto immagine diapositiva 1">
            <a:extLst>
              <a:ext uri="{FF2B5EF4-FFF2-40B4-BE49-F238E27FC236}">
                <a16:creationId xmlns:a16="http://schemas.microsoft.com/office/drawing/2014/main" id="{B16A7DD1-1C1A-B62B-904F-FCF597EC6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8547" name="Segnaposto note 2">
            <a:extLst>
              <a:ext uri="{FF2B5EF4-FFF2-40B4-BE49-F238E27FC236}">
                <a16:creationId xmlns:a16="http://schemas.microsoft.com/office/drawing/2014/main" id="{CFD7103E-F644-8012-D126-E1241708C4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This photo shows humorously that in our economic system work is NOT equally distributed.</a:t>
            </a:r>
          </a:p>
          <a:p>
            <a:endParaRPr lang="en-US" altLang="it-CH"/>
          </a:p>
          <a:p>
            <a:r>
              <a:rPr lang="en-US" altLang="it-CH"/>
              <a:t>https://en.wikipedia.org/wiki/Democracy_Index</a:t>
            </a:r>
          </a:p>
        </p:txBody>
      </p:sp>
      <p:sp>
        <p:nvSpPr>
          <p:cNvPr id="748548" name="Segnaposto numero diapositiva 3">
            <a:extLst>
              <a:ext uri="{FF2B5EF4-FFF2-40B4-BE49-F238E27FC236}">
                <a16:creationId xmlns:a16="http://schemas.microsoft.com/office/drawing/2014/main" id="{4774CF52-EF0E-CF8D-EC27-E333CDD21A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CF5E2C-3D12-4B2C-AF06-662B841F45AB}" type="slidenum">
              <a:rPr lang="it-CH" altLang="en-US" smtClean="0"/>
              <a:pPr>
                <a:spcBef>
                  <a:spcPct val="0"/>
                </a:spcBef>
              </a:pPr>
              <a:t>264</a:t>
            </a:fld>
            <a:endParaRPr lang="it-CH" alt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a:extLst>
              <a:ext uri="{FF2B5EF4-FFF2-40B4-BE49-F238E27FC236}">
                <a16:creationId xmlns:a16="http://schemas.microsoft.com/office/drawing/2014/main" id="{01AA5DB7-963F-DC6F-A8DC-FBBE9D50B1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18BF06-85D0-42CD-B4D8-87669A2FAB71}" type="slidenum">
              <a:rPr lang="it-IT" altLang="en-US" smtClean="0">
                <a:solidFill>
                  <a:srgbClr val="000000"/>
                </a:solidFill>
              </a:rPr>
              <a:pPr>
                <a:spcBef>
                  <a:spcPct val="0"/>
                </a:spcBef>
              </a:pPr>
              <a:t>265</a:t>
            </a:fld>
            <a:endParaRPr lang="it-IT" altLang="en-US">
              <a:solidFill>
                <a:srgbClr val="000000"/>
              </a:solidFill>
            </a:endParaRPr>
          </a:p>
        </p:txBody>
      </p:sp>
      <p:sp>
        <p:nvSpPr>
          <p:cNvPr id="750595" name="Rectangle 2">
            <a:extLst>
              <a:ext uri="{FF2B5EF4-FFF2-40B4-BE49-F238E27FC236}">
                <a16:creationId xmlns:a16="http://schemas.microsoft.com/office/drawing/2014/main" id="{6E831A69-A5D9-B94C-1262-A215810A59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0596" name="Rectangle 3">
            <a:extLst>
              <a:ext uri="{FF2B5EF4-FFF2-40B4-BE49-F238E27FC236}">
                <a16:creationId xmlns:a16="http://schemas.microsoft.com/office/drawing/2014/main" id="{13CC0289-4A58-EE23-C8E0-89EB8FA59F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7">
            <a:extLst>
              <a:ext uri="{FF2B5EF4-FFF2-40B4-BE49-F238E27FC236}">
                <a16:creationId xmlns:a16="http://schemas.microsoft.com/office/drawing/2014/main" id="{575BF518-6737-A2FB-D0E1-49C6A9B176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A8BC6E-4181-4B09-AC7F-E866C8081DF9}" type="slidenum">
              <a:rPr lang="it-IT" altLang="en-US" smtClean="0">
                <a:solidFill>
                  <a:srgbClr val="000000"/>
                </a:solidFill>
              </a:rPr>
              <a:pPr>
                <a:spcBef>
                  <a:spcPct val="0"/>
                </a:spcBef>
              </a:pPr>
              <a:t>266</a:t>
            </a:fld>
            <a:endParaRPr lang="it-IT" altLang="en-US">
              <a:solidFill>
                <a:srgbClr val="000000"/>
              </a:solidFill>
            </a:endParaRPr>
          </a:p>
        </p:txBody>
      </p:sp>
      <p:sp>
        <p:nvSpPr>
          <p:cNvPr id="752643" name="Rectangle 2">
            <a:extLst>
              <a:ext uri="{FF2B5EF4-FFF2-40B4-BE49-F238E27FC236}">
                <a16:creationId xmlns:a16="http://schemas.microsoft.com/office/drawing/2014/main" id="{70A702A4-D1CC-4E35-93BC-B78B9E044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2644" name="Rectangle 3">
            <a:extLst>
              <a:ext uri="{FF2B5EF4-FFF2-40B4-BE49-F238E27FC236}">
                <a16:creationId xmlns:a16="http://schemas.microsoft.com/office/drawing/2014/main" id="{AAFD1486-2B9C-C21F-49D5-55790D180C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start the discussion the presenter must ask some questions to the public:</a:t>
            </a:r>
          </a:p>
          <a:p>
            <a:pPr eaLnBrk="1" hangingPunct="1">
              <a:spcBef>
                <a:spcPct val="0"/>
              </a:spcBef>
            </a:pPr>
            <a:r>
              <a:rPr lang="en-US" altLang="it-CH"/>
              <a:t>How is the situation in our country? Who has ever been in a factory? Who has his father or a relative working for the State?</a:t>
            </a:r>
          </a:p>
          <a:p>
            <a:pPr eaLnBrk="1" hangingPunct="1">
              <a:spcBef>
                <a:spcPct val="0"/>
              </a:spcBef>
            </a:pPr>
            <a:r>
              <a:rPr lang="en-US" altLang="it-CH"/>
              <a:t>Etc..</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7">
            <a:extLst>
              <a:ext uri="{FF2B5EF4-FFF2-40B4-BE49-F238E27FC236}">
                <a16:creationId xmlns:a16="http://schemas.microsoft.com/office/drawing/2014/main" id="{5C2D8600-E652-0F8B-41F1-F19C1D935D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23A236-1F61-48A0-A62D-94A11E323EC2}" type="slidenum">
              <a:rPr lang="it-IT" altLang="en-US" smtClean="0">
                <a:solidFill>
                  <a:srgbClr val="000000"/>
                </a:solidFill>
              </a:rPr>
              <a:pPr>
                <a:spcBef>
                  <a:spcPct val="0"/>
                </a:spcBef>
              </a:pPr>
              <a:t>267</a:t>
            </a:fld>
            <a:endParaRPr lang="it-IT" altLang="en-US">
              <a:solidFill>
                <a:srgbClr val="000000"/>
              </a:solidFill>
            </a:endParaRPr>
          </a:p>
        </p:txBody>
      </p:sp>
      <p:sp>
        <p:nvSpPr>
          <p:cNvPr id="754691" name="Rectangle 2">
            <a:extLst>
              <a:ext uri="{FF2B5EF4-FFF2-40B4-BE49-F238E27FC236}">
                <a16:creationId xmlns:a16="http://schemas.microsoft.com/office/drawing/2014/main" id="{850C30DB-4C74-E6CF-CF48-40153EF272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4692" name="Rectangle 3">
            <a:extLst>
              <a:ext uri="{FF2B5EF4-FFF2-40B4-BE49-F238E27FC236}">
                <a16:creationId xmlns:a16="http://schemas.microsoft.com/office/drawing/2014/main" id="{AE467E1A-C511-92AB-0E4C-71BD9AF424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weapons are no longer needed. In the planned economy there is no place for weapons and war.</a:t>
            </a:r>
            <a:endParaRPr lang="fr-FR" altLang="it-CH"/>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Segnaposto immagine diapositiva 1">
            <a:extLst>
              <a:ext uri="{FF2B5EF4-FFF2-40B4-BE49-F238E27FC236}">
                <a16:creationId xmlns:a16="http://schemas.microsoft.com/office/drawing/2014/main" id="{896A04FD-0759-6FED-C744-2464A851D2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6739" name="Segnaposto note 2">
            <a:extLst>
              <a:ext uri="{FF2B5EF4-FFF2-40B4-BE49-F238E27FC236}">
                <a16:creationId xmlns:a16="http://schemas.microsoft.com/office/drawing/2014/main" id="{6E4D496E-E34A-2F86-52E4-B31FA7099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56740" name="Segnaposto numero diapositiva 3">
            <a:extLst>
              <a:ext uri="{FF2B5EF4-FFF2-40B4-BE49-F238E27FC236}">
                <a16:creationId xmlns:a16="http://schemas.microsoft.com/office/drawing/2014/main" id="{8B96D8CA-715E-07AD-1439-6C05353D4D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621540-9FCE-4AC3-B2A9-9829A89C1EC8}" type="slidenum">
              <a:rPr lang="it-CH" altLang="en-US" smtClean="0"/>
              <a:pPr>
                <a:spcBef>
                  <a:spcPct val="0"/>
                </a:spcBef>
              </a:pPr>
              <a:t>268</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75F9DC07-134E-B63B-CA3C-07995E008D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a:extLst>
              <a:ext uri="{FF2B5EF4-FFF2-40B4-BE49-F238E27FC236}">
                <a16:creationId xmlns:a16="http://schemas.microsoft.com/office/drawing/2014/main" id="{8A440050-0EA7-F4E4-7332-76650B8153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https://en.wikipedia.org/wiki/Export</a:t>
            </a:r>
          </a:p>
          <a:p>
            <a:pPr eaLnBrk="1" hangingPunct="1">
              <a:spcBef>
                <a:spcPct val="0"/>
              </a:spcBef>
            </a:pPr>
            <a:endParaRPr lang="it-CH" altLang="it-CH"/>
          </a:p>
        </p:txBody>
      </p:sp>
      <p:sp>
        <p:nvSpPr>
          <p:cNvPr id="270340" name="Slide Number Placeholder 3">
            <a:extLst>
              <a:ext uri="{FF2B5EF4-FFF2-40B4-BE49-F238E27FC236}">
                <a16:creationId xmlns:a16="http://schemas.microsoft.com/office/drawing/2014/main" id="{A15F77D0-6058-D1AC-92CC-BB28BA0EEC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396506-D028-49C8-B9C4-C83B582F0291}" type="slidenum">
              <a:rPr lang="it-IT" altLang="en-US" smtClean="0">
                <a:solidFill>
                  <a:srgbClr val="000000"/>
                </a:solidFill>
              </a:rPr>
              <a:pPr>
                <a:spcBef>
                  <a:spcPct val="0"/>
                </a:spcBef>
              </a:pPr>
              <a:t>26</a:t>
            </a:fld>
            <a:endParaRPr lang="it-IT" altLang="en-US">
              <a:solidFill>
                <a:srgbClr val="000000"/>
              </a:solidFill>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Segnaposto immagine diapositiva 1">
            <a:extLst>
              <a:ext uri="{FF2B5EF4-FFF2-40B4-BE49-F238E27FC236}">
                <a16:creationId xmlns:a16="http://schemas.microsoft.com/office/drawing/2014/main" id="{34E16A18-9F76-CDB2-6AFB-02BF123FA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8787" name="Segnaposto note 2">
            <a:extLst>
              <a:ext uri="{FF2B5EF4-FFF2-40B4-BE49-F238E27FC236}">
                <a16:creationId xmlns:a16="http://schemas.microsoft.com/office/drawing/2014/main" id="{10D97734-6294-1FA7-9D65-D82A4452F2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current dominant ideology teaches that everything has a value and, therefore, that one can buy it. This makes us believe that with money we can buy everything, including the satisfaction of needs and also happiness. The resulting desire for power and richness drives many human beings to accumulate excess goods using cunning, greed and / or arrogance.</a:t>
            </a:r>
            <a:endParaRPr lang="it-CH" altLang="it-CH"/>
          </a:p>
          <a:p>
            <a:pPr eaLnBrk="1" hangingPunct="1">
              <a:spcBef>
                <a:spcPct val="0"/>
              </a:spcBef>
            </a:pPr>
            <a:endParaRPr lang="it-CH" altLang="it-CH"/>
          </a:p>
          <a:p>
            <a:pPr eaLnBrk="1" hangingPunct="1">
              <a:spcBef>
                <a:spcPct val="0"/>
              </a:spcBef>
            </a:pPr>
            <a:r>
              <a:rPr lang="it-CH" altLang="it-CH">
                <a:solidFill>
                  <a:srgbClr val="000000"/>
                </a:solidFill>
              </a:rPr>
              <a:t>http://en.wikipedia.org/wiki/Maslow%27s_hierarchy_of_needs</a:t>
            </a:r>
          </a:p>
          <a:p>
            <a:pPr eaLnBrk="1" hangingPunct="1">
              <a:spcBef>
                <a:spcPct val="0"/>
              </a:spcBef>
            </a:pPr>
            <a:endParaRPr lang="it-CH" altLang="it-CH"/>
          </a:p>
        </p:txBody>
      </p:sp>
      <p:sp>
        <p:nvSpPr>
          <p:cNvPr id="758788" name="Segnaposto numero diapositiva 3">
            <a:extLst>
              <a:ext uri="{FF2B5EF4-FFF2-40B4-BE49-F238E27FC236}">
                <a16:creationId xmlns:a16="http://schemas.microsoft.com/office/drawing/2014/main" id="{EB9AB27B-7632-0213-2F44-980839923C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CDE5DF-3C7E-415B-8531-B8730B16816B}" type="slidenum">
              <a:rPr lang="it-CH" altLang="it-CH" smtClean="0">
                <a:solidFill>
                  <a:srgbClr val="000000"/>
                </a:solidFill>
              </a:rPr>
              <a:pPr>
                <a:spcBef>
                  <a:spcPct val="0"/>
                </a:spcBef>
              </a:pPr>
              <a:t>269</a:t>
            </a:fld>
            <a:endParaRPr lang="it-CH" altLang="it-CH">
              <a:solidFill>
                <a:srgbClr val="000000"/>
              </a:solidFill>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Segnaposto immagine diapositiva 1">
            <a:extLst>
              <a:ext uri="{FF2B5EF4-FFF2-40B4-BE49-F238E27FC236}">
                <a16:creationId xmlns:a16="http://schemas.microsoft.com/office/drawing/2014/main" id="{9E69BC9D-E419-DCBA-6BEA-D3B41608CC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0835" name="Segnaposto note 2">
            <a:extLst>
              <a:ext uri="{FF2B5EF4-FFF2-40B4-BE49-F238E27FC236}">
                <a16:creationId xmlns:a16="http://schemas.microsoft.com/office/drawing/2014/main" id="{EAC60F5D-2773-80B9-1404-33F4F5786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division of humanity into fat and thin is empirical. In reality it is a trend while most humans have a little ”less of one and a little  more of the other one”, in varying proportions from one person to another. Very few people have the two characteristics in equal proportion (type "Large") and are therefore "balanced." Very few people have almost only the characteristics of the tine type (schizophrenic) or the fat type (neurotic). This are clinical cases.</a:t>
            </a:r>
          </a:p>
          <a:p>
            <a:r>
              <a:rPr lang="en-US" altLang="it-CH"/>
              <a:t>Differentiation probably has origin in the prenatal period or infancy depending on the kind of feeding (breast feeding and artificial, etc.) and / or of which half of the brain is active and / or due to a genetic predisposition.</a:t>
            </a:r>
            <a:endParaRPr lang="it-CH" altLang="it-CH"/>
          </a:p>
          <a:p>
            <a:endParaRPr lang="it-CH" altLang="it-CH"/>
          </a:p>
          <a:p>
            <a:r>
              <a:rPr lang="it-CH" altLang="it-CH"/>
              <a:t>https://en.wikipedia.org/wiki/Typology_(psychology)</a:t>
            </a:r>
          </a:p>
          <a:p>
            <a:r>
              <a:rPr lang="it-CH" altLang="it-CH"/>
              <a:t>http://en.wikipedia.org/wiki/Normal_distribution</a:t>
            </a:r>
          </a:p>
          <a:p>
            <a:endParaRPr lang="it-CH" altLang="it-CH"/>
          </a:p>
        </p:txBody>
      </p:sp>
      <p:sp>
        <p:nvSpPr>
          <p:cNvPr id="760836" name="Segnaposto numero diapositiva 3">
            <a:extLst>
              <a:ext uri="{FF2B5EF4-FFF2-40B4-BE49-F238E27FC236}">
                <a16:creationId xmlns:a16="http://schemas.microsoft.com/office/drawing/2014/main" id="{A093E767-1E4B-E927-8D02-2B21A3D522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58CD22-656D-439C-AB67-83F3FFB8C474}" type="slidenum">
              <a:rPr lang="it-CH" altLang="en-US" smtClean="0"/>
              <a:pPr>
                <a:spcBef>
                  <a:spcPct val="0"/>
                </a:spcBef>
              </a:pPr>
              <a:t>270</a:t>
            </a:fld>
            <a:endParaRPr lang="it-CH" alt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Segnaposto immagine diapositiva 1">
            <a:extLst>
              <a:ext uri="{FF2B5EF4-FFF2-40B4-BE49-F238E27FC236}">
                <a16:creationId xmlns:a16="http://schemas.microsoft.com/office/drawing/2014/main" id="{1DC21DDE-D86C-3D1B-0AD6-DA947DDB92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2883" name="Segnaposto note 2">
            <a:extLst>
              <a:ext uri="{FF2B5EF4-FFF2-40B4-BE49-F238E27FC236}">
                <a16:creationId xmlns:a16="http://schemas.microsoft.com/office/drawing/2014/main" id="{66705BED-781F-645C-6460-FE0E6EB7CD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Friedrich Engels: </a:t>
            </a:r>
            <a:r>
              <a:rPr lang="en-US" altLang="it-CH"/>
              <a:t>The origin of the family, the private property and the State</a:t>
            </a:r>
            <a:endParaRPr lang="it-CH" altLang="it-CH"/>
          </a:p>
          <a:p>
            <a:r>
              <a:rPr lang="en-US" altLang="it-CH"/>
              <a:t>Socialist society: one class, democratic, multi-ethnic and multi-religious society. The right to food, education, health, housing, etc.. are guaranteed by the State. A basic income allows everyone to live modestly, but with dignity. The work of producing the required goods and services is equally divided on all, at the same time produced goods and services are distributed equitably over all.</a:t>
            </a:r>
          </a:p>
          <a:p>
            <a:endParaRPr lang="en-US" altLang="it-CH"/>
          </a:p>
          <a:p>
            <a:r>
              <a:rPr lang="it-CH" altLang="it-CH">
                <a:solidFill>
                  <a:srgbClr val="000000"/>
                </a:solidFill>
              </a:rPr>
              <a:t>http://en.wikipedia.org/wiki/The_Origin_of_the_Family,_Private_Property_and_the_State</a:t>
            </a:r>
          </a:p>
          <a:p>
            <a:r>
              <a:rPr lang="it-CH" altLang="it-CH">
                <a:solidFill>
                  <a:srgbClr val="000000"/>
                </a:solidFill>
              </a:rPr>
              <a:t>http://en.wikipedia.org/wiki/Basic_income</a:t>
            </a:r>
          </a:p>
          <a:p>
            <a:r>
              <a:rPr lang="it-CH" altLang="it-CH">
                <a:solidFill>
                  <a:srgbClr val="000000"/>
                </a:solidFill>
              </a:rPr>
              <a:t>http://en.wikipedia.org/wiki/Human</a:t>
            </a:r>
          </a:p>
          <a:p>
            <a:r>
              <a:rPr lang="it-CH" altLang="it-CH">
                <a:solidFill>
                  <a:srgbClr val="000000"/>
                </a:solidFill>
              </a:rPr>
              <a:t>http://en.wikipedia.org/wiki/Darwinism</a:t>
            </a:r>
          </a:p>
          <a:p>
            <a:r>
              <a:rPr lang="it-CH" altLang="it-CH">
                <a:solidFill>
                  <a:srgbClr val="000000"/>
                </a:solidFill>
              </a:rPr>
              <a:t>http://en.wikipedia.org/wiki/Human_evolution</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en-US" altLang="it-CH"/>
          </a:p>
          <a:p>
            <a:endParaRPr lang="it-CH" altLang="it-CH"/>
          </a:p>
        </p:txBody>
      </p:sp>
      <p:sp>
        <p:nvSpPr>
          <p:cNvPr id="762884" name="Segnaposto numero diapositiva 3">
            <a:extLst>
              <a:ext uri="{FF2B5EF4-FFF2-40B4-BE49-F238E27FC236}">
                <a16:creationId xmlns:a16="http://schemas.microsoft.com/office/drawing/2014/main" id="{B9F9953C-B771-FF8F-406D-6B11D1B3D6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D9957C-CDD5-4DAB-AF9D-C6A084194FD5}" type="slidenum">
              <a:rPr lang="it-CH" altLang="it-CH" smtClean="0">
                <a:solidFill>
                  <a:srgbClr val="000000"/>
                </a:solidFill>
              </a:rPr>
              <a:pPr>
                <a:spcBef>
                  <a:spcPct val="0"/>
                </a:spcBef>
              </a:pPr>
              <a:t>271</a:t>
            </a:fld>
            <a:endParaRPr lang="it-CH" altLang="it-CH">
              <a:solidFill>
                <a:srgbClr val="000000"/>
              </a:solidFill>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egnaposto immagine diapositiva 1">
            <a:extLst>
              <a:ext uri="{FF2B5EF4-FFF2-40B4-BE49-F238E27FC236}">
                <a16:creationId xmlns:a16="http://schemas.microsoft.com/office/drawing/2014/main" id="{5C7DBC6E-E1C9-3F03-AE39-461E2463D2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23" name="Segnaposto note 2">
            <a:extLst>
              <a:ext uri="{FF2B5EF4-FFF2-40B4-BE49-F238E27FC236}">
                <a16:creationId xmlns:a16="http://schemas.microsoft.com/office/drawing/2014/main" id="{8CF45CBF-1106-DA52-21B8-E391D03DC2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696324" name="Segnaposto numero diapositiva 3">
            <a:extLst>
              <a:ext uri="{FF2B5EF4-FFF2-40B4-BE49-F238E27FC236}">
                <a16:creationId xmlns:a16="http://schemas.microsoft.com/office/drawing/2014/main" id="{1DC463CB-FDA9-A392-4ECE-F7C9B465A1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58D589-46A0-4EC8-B2EA-08A5597149A5}" type="slidenum">
              <a:rPr lang="it-CH" altLang="en-US" sz="1300" smtClean="0"/>
              <a:pPr>
                <a:spcBef>
                  <a:spcPct val="0"/>
                </a:spcBef>
              </a:pPr>
              <a:t>272</a:t>
            </a:fld>
            <a:endParaRPr lang="it-CH" altLang="en-US" sz="130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Segnaposto immagine diapositiva 1">
            <a:extLst>
              <a:ext uri="{FF2B5EF4-FFF2-40B4-BE49-F238E27FC236}">
                <a16:creationId xmlns:a16="http://schemas.microsoft.com/office/drawing/2014/main" id="{B32F0CD8-C2CB-55BA-87C9-E7363BE2EA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4931" name="Segnaposto note 2">
            <a:extLst>
              <a:ext uri="{FF2B5EF4-FFF2-40B4-BE49-F238E27FC236}">
                <a16:creationId xmlns:a16="http://schemas.microsoft.com/office/drawing/2014/main" id="{CEE17D57-26D2-789A-2174-95566F43D5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Evidently this teacher is "qualified".</a:t>
            </a:r>
            <a:endParaRPr lang="it-CH" altLang="it-CH"/>
          </a:p>
        </p:txBody>
      </p:sp>
      <p:sp>
        <p:nvSpPr>
          <p:cNvPr id="764932" name="Segnaposto numero diapositiva 3">
            <a:extLst>
              <a:ext uri="{FF2B5EF4-FFF2-40B4-BE49-F238E27FC236}">
                <a16:creationId xmlns:a16="http://schemas.microsoft.com/office/drawing/2014/main" id="{3EFA3FC3-261C-9703-00DE-6136FF4D97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200A02-6279-46FE-96C7-F80E5B3E2D20}" type="slidenum">
              <a:rPr lang="it-CH" altLang="en-US" smtClean="0"/>
              <a:pPr>
                <a:spcBef>
                  <a:spcPct val="0"/>
                </a:spcBef>
              </a:pPr>
              <a:t>273</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3DE9BE39-DD76-E07D-AAFB-E8BBCCAEEA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BF3DE2-5E8A-4124-A908-6AD619DE3DC5}" type="slidenum">
              <a:rPr lang="it-IT" altLang="en-US" smtClean="0">
                <a:solidFill>
                  <a:srgbClr val="000000"/>
                </a:solidFill>
              </a:rPr>
              <a:pPr>
                <a:spcBef>
                  <a:spcPct val="0"/>
                </a:spcBef>
              </a:pPr>
              <a:t>27</a:t>
            </a:fld>
            <a:endParaRPr lang="it-IT" altLang="en-US">
              <a:solidFill>
                <a:srgbClr val="000000"/>
              </a:solidFill>
            </a:endParaRPr>
          </a:p>
        </p:txBody>
      </p:sp>
      <p:sp>
        <p:nvSpPr>
          <p:cNvPr id="272387" name="Rectangle 2">
            <a:extLst>
              <a:ext uri="{FF2B5EF4-FFF2-40B4-BE49-F238E27FC236}">
                <a16:creationId xmlns:a16="http://schemas.microsoft.com/office/drawing/2014/main" id="{3EAA71B8-54FE-2098-34C5-0DB4A353CA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a:extLst>
              <a:ext uri="{FF2B5EF4-FFF2-40B4-BE49-F238E27FC236}">
                <a16:creationId xmlns:a16="http://schemas.microsoft.com/office/drawing/2014/main" id="{B3A72AA3-3BD8-EFE5-137C-E0ABFB402F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France Renault corporation has also saturated the French market and now is trying to export to Germany</a:t>
            </a:r>
          </a:p>
          <a:p>
            <a:pPr eaLnBrk="1" hangingPunct="1">
              <a:spcBef>
                <a:spcPct val="0"/>
              </a:spcBef>
            </a:pPr>
            <a:endParaRPr lang="en-US" altLang="it-CH"/>
          </a:p>
          <a:p>
            <a:pPr eaLnBrk="1" hangingPunct="1">
              <a:spcBef>
                <a:spcPct val="0"/>
              </a:spcBef>
            </a:pPr>
            <a:r>
              <a:rPr lang="it-IT" altLang="it-CH">
                <a:solidFill>
                  <a:srgbClr val="000000"/>
                </a:solidFill>
              </a:rPr>
              <a:t>http://en.wikipedia.org/wiki/Renault</a:t>
            </a:r>
          </a:p>
          <a:p>
            <a:pPr eaLnBrk="1" hangingPunct="1">
              <a:spcBef>
                <a:spcPct val="0"/>
              </a:spcBef>
            </a:pPr>
            <a:endParaRPr lang="en-US"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798C8860-499C-079D-6906-E1A178E95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FA1282-1176-4A40-A51D-1118E72D41CA}" type="slidenum">
              <a:rPr lang="it-IT" altLang="en-US" smtClean="0">
                <a:solidFill>
                  <a:srgbClr val="000000"/>
                </a:solidFill>
              </a:rPr>
              <a:pPr>
                <a:spcBef>
                  <a:spcPct val="0"/>
                </a:spcBef>
              </a:pPr>
              <a:t>28</a:t>
            </a:fld>
            <a:endParaRPr lang="it-IT" altLang="en-US">
              <a:solidFill>
                <a:srgbClr val="000000"/>
              </a:solidFill>
            </a:endParaRPr>
          </a:p>
        </p:txBody>
      </p:sp>
      <p:sp>
        <p:nvSpPr>
          <p:cNvPr id="274435" name="Rectangle 2">
            <a:extLst>
              <a:ext uri="{FF2B5EF4-FFF2-40B4-BE49-F238E27FC236}">
                <a16:creationId xmlns:a16="http://schemas.microsoft.com/office/drawing/2014/main" id="{56A666F9-2F8C-B7B3-B5E5-C6F25AE80F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6" name="Rectangle 3">
            <a:extLst>
              <a:ext uri="{FF2B5EF4-FFF2-40B4-BE49-F238E27FC236}">
                <a16:creationId xmlns:a16="http://schemas.microsoft.com/office/drawing/2014/main" id="{91B3C6FA-28FC-C009-B25B-0BB3D89495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Logistics is the technique of storage and handling goods.</a:t>
            </a:r>
          </a:p>
          <a:p>
            <a:pPr eaLnBrk="1" hangingPunct="1">
              <a:spcBef>
                <a:spcPct val="0"/>
              </a:spcBef>
            </a:pPr>
            <a:endParaRPr lang="en-US" altLang="it-CH"/>
          </a:p>
          <a:p>
            <a:pPr eaLnBrk="1" hangingPunct="1">
              <a:spcBef>
                <a:spcPct val="0"/>
              </a:spcBef>
            </a:pPr>
            <a:r>
              <a:rPr lang="en-US" altLang="it-CH"/>
              <a:t>Exercice: see slide 45</a:t>
            </a:r>
            <a:endParaRPr lang="fr-FR"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01907858-BA54-D5C7-F6D5-9AB9F220D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30A05E-47E0-43B7-9D04-89404CE86FD6}" type="slidenum">
              <a:rPr lang="it-IT" altLang="en-US" smtClean="0">
                <a:solidFill>
                  <a:srgbClr val="000000"/>
                </a:solidFill>
              </a:rPr>
              <a:pPr>
                <a:spcBef>
                  <a:spcPct val="0"/>
                </a:spcBef>
              </a:pPr>
              <a:t>29</a:t>
            </a:fld>
            <a:endParaRPr lang="it-IT" altLang="en-US">
              <a:solidFill>
                <a:srgbClr val="000000"/>
              </a:solidFill>
            </a:endParaRPr>
          </a:p>
        </p:txBody>
      </p:sp>
      <p:sp>
        <p:nvSpPr>
          <p:cNvPr id="276483" name="Rectangle 2">
            <a:extLst>
              <a:ext uri="{FF2B5EF4-FFF2-40B4-BE49-F238E27FC236}">
                <a16:creationId xmlns:a16="http://schemas.microsoft.com/office/drawing/2014/main" id="{9D2B0947-FE4C-ECDC-B4DD-C52AEEBEB5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4" name="Rectangle 3">
            <a:extLst>
              <a:ext uri="{FF2B5EF4-FFF2-40B4-BE49-F238E27FC236}">
                <a16:creationId xmlns:a16="http://schemas.microsoft.com/office/drawing/2014/main" id="{83A40E54-9757-3BC4-BD42-4BBE2C73C0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Building cars needed a lot of time and a lot of manual work. The cars were very strong and heavy.</a:t>
            </a:r>
          </a:p>
          <a:p>
            <a:pPr eaLnBrk="1" hangingPunct="1">
              <a:spcBef>
                <a:spcPct val="0"/>
              </a:spcBef>
            </a:pPr>
            <a:endParaRPr lang="en-US" altLang="it-CH"/>
          </a:p>
          <a:p>
            <a:pPr eaLnBrk="1" hangingPunct="1">
              <a:spcBef>
                <a:spcPct val="0"/>
              </a:spcBef>
            </a:pPr>
            <a:r>
              <a:rPr lang="it-IT" altLang="it-CH">
                <a:solidFill>
                  <a:srgbClr val="000000"/>
                </a:solidFill>
              </a:rPr>
              <a:t>http://en.wikipedia.org/wiki/Car_frame</a:t>
            </a:r>
          </a:p>
          <a:p>
            <a:pPr eaLnBrk="1" hangingPunct="1">
              <a:spcBef>
                <a:spcPct val="0"/>
              </a:spcBef>
            </a:pPr>
            <a:r>
              <a:rPr lang="it-IT" altLang="it-CH">
                <a:solidFill>
                  <a:srgbClr val="000000"/>
                </a:solidFill>
              </a:rPr>
              <a:t>https://fr.wikipedia.org/wiki/Ch%C3%A2ssis_(automobile)</a:t>
            </a:r>
          </a:p>
          <a:p>
            <a:pPr eaLnBrk="1" hangingPunct="1">
              <a:spcBef>
                <a:spcPct val="0"/>
              </a:spcBef>
            </a:pPr>
            <a:endParaRPr lang="it-IT" altLang="it-CH">
              <a:solidFill>
                <a:srgbClr val="000000"/>
              </a:solidFill>
            </a:endParaRPr>
          </a:p>
          <a:p>
            <a:pPr eaLnBrk="1" hangingPunct="1">
              <a:spcBef>
                <a:spcPct val="0"/>
              </a:spcBef>
            </a:pPr>
            <a:endParaRPr lang="en-US" altLang="it-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32105BE4-606F-F3F5-F2C1-8658A4B7CB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156E76-8986-4988-A5DD-6CFB99555973}" type="slidenum">
              <a:rPr lang="it-IT" altLang="en-US" smtClean="0">
                <a:solidFill>
                  <a:srgbClr val="000000"/>
                </a:solidFill>
              </a:rPr>
              <a:pPr>
                <a:spcBef>
                  <a:spcPct val="0"/>
                </a:spcBef>
              </a:pPr>
              <a:t>3</a:t>
            </a:fld>
            <a:endParaRPr lang="it-IT" altLang="en-US">
              <a:solidFill>
                <a:srgbClr val="000000"/>
              </a:solidFill>
            </a:endParaRPr>
          </a:p>
        </p:txBody>
      </p:sp>
      <p:sp>
        <p:nvSpPr>
          <p:cNvPr id="223235" name="Rectangle 2">
            <a:extLst>
              <a:ext uri="{FF2B5EF4-FFF2-40B4-BE49-F238E27FC236}">
                <a16:creationId xmlns:a16="http://schemas.microsoft.com/office/drawing/2014/main" id="{7CFD0D19-3217-ADBE-455A-1ADA90A861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a:extLst>
              <a:ext uri="{FF2B5EF4-FFF2-40B4-BE49-F238E27FC236}">
                <a16:creationId xmlns:a16="http://schemas.microsoft.com/office/drawing/2014/main" id="{61E7191C-E2C1-7D2F-38D8-2C1876E94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art of transmitting knowledge.</a:t>
            </a:r>
          </a:p>
          <a:p>
            <a:pPr eaLnBrk="1" hangingPunct="1">
              <a:spcBef>
                <a:spcPct val="0"/>
              </a:spcBef>
            </a:pPr>
            <a:r>
              <a:rPr lang="en-US" altLang="it-CH"/>
              <a:t> Note: 40 students in a small room.</a:t>
            </a:r>
          </a:p>
          <a:p>
            <a:pPr eaLnBrk="1" hangingPunct="1">
              <a:spcBef>
                <a:spcPct val="0"/>
              </a:spcBef>
            </a:pPr>
            <a:r>
              <a:rPr lang="it-CH" altLang="it-CH"/>
              <a:t>Painted of Albert Anker: The school  (1831 – 1910)</a:t>
            </a:r>
          </a:p>
          <a:p>
            <a:pPr eaLnBrk="1" hangingPunct="1">
              <a:spcBef>
                <a:spcPct val="0"/>
              </a:spcBef>
            </a:pPr>
            <a:endParaRPr lang="en-US" altLang="it-CH"/>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http://en.wikipedia.org/wiki/Albert_Anker?uselang=it</a:t>
            </a:r>
            <a:endParaRPr lang="en-US" altLang="it-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ED083F29-8F77-E3CA-CC46-055A12FE9E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1BF5BF-FA47-45AF-ADC6-7BE39477F156}" type="slidenum">
              <a:rPr lang="it-IT" altLang="en-US" smtClean="0">
                <a:solidFill>
                  <a:srgbClr val="000000"/>
                </a:solidFill>
              </a:rPr>
              <a:pPr>
                <a:spcBef>
                  <a:spcPct val="0"/>
                </a:spcBef>
              </a:pPr>
              <a:t>30</a:t>
            </a:fld>
            <a:endParaRPr lang="it-IT" altLang="en-US">
              <a:solidFill>
                <a:srgbClr val="000000"/>
              </a:solidFill>
            </a:endParaRPr>
          </a:p>
        </p:txBody>
      </p:sp>
      <p:sp>
        <p:nvSpPr>
          <p:cNvPr id="278531" name="Rectangle 2">
            <a:extLst>
              <a:ext uri="{FF2B5EF4-FFF2-40B4-BE49-F238E27FC236}">
                <a16:creationId xmlns:a16="http://schemas.microsoft.com/office/drawing/2014/main" id="{931B7B58-4A74-FD3F-68FA-BB4531C777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2" name="Rectangle 3">
            <a:extLst>
              <a:ext uri="{FF2B5EF4-FFF2-40B4-BE49-F238E27FC236}">
                <a16:creationId xmlns:a16="http://schemas.microsoft.com/office/drawing/2014/main" id="{AA94F4D4-516E-6211-9635-8ED048E0F4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cars are projected for their assembly by automatic machines. Modern cars are beautiful and powerful but fragile.</a:t>
            </a:r>
          </a:p>
          <a:p>
            <a:pPr eaLnBrk="1" hangingPunct="1">
              <a:spcBef>
                <a:spcPct val="0"/>
              </a:spcBef>
            </a:pPr>
            <a:endParaRPr lang="en-US" altLang="it-CH"/>
          </a:p>
          <a:p>
            <a:pPr eaLnBrk="1" hangingPunct="1">
              <a:spcBef>
                <a:spcPct val="0"/>
              </a:spcBef>
            </a:pPr>
            <a:r>
              <a:rPr lang="en-US" altLang="it-CH"/>
              <a:t>http://ilot.edu.pl/kones/2011/4_2011/2011_prochowski_zuchowski_comparative_analysis.pdf</a:t>
            </a:r>
          </a:p>
          <a:p>
            <a:pPr eaLnBrk="1" hangingPunct="1">
              <a:spcBef>
                <a:spcPct val="0"/>
              </a:spcBef>
            </a:pPr>
            <a:r>
              <a:rPr lang="en-US" altLang="it-CH"/>
              <a:t>http://www.alueurope.eu/wp-content/uploads/2011/12/1_AAM_Body-structures.pdf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D38AD93A-1B2D-B1DD-C866-045C378720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85A8B8-9B14-4FF9-B3EB-1C7740E18040}" type="slidenum">
              <a:rPr lang="it-IT" altLang="en-US" smtClean="0">
                <a:solidFill>
                  <a:srgbClr val="000000"/>
                </a:solidFill>
              </a:rPr>
              <a:pPr>
                <a:spcBef>
                  <a:spcPct val="0"/>
                </a:spcBef>
              </a:pPr>
              <a:t>32</a:t>
            </a:fld>
            <a:endParaRPr lang="it-IT" altLang="en-US">
              <a:solidFill>
                <a:srgbClr val="000000"/>
              </a:solidFill>
            </a:endParaRPr>
          </a:p>
        </p:txBody>
      </p:sp>
      <p:sp>
        <p:nvSpPr>
          <p:cNvPr id="281603" name="Rectangle 2">
            <a:extLst>
              <a:ext uri="{FF2B5EF4-FFF2-40B4-BE49-F238E27FC236}">
                <a16:creationId xmlns:a16="http://schemas.microsoft.com/office/drawing/2014/main" id="{08CAB1C1-DD20-ED66-1A6D-6A927561BC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a:extLst>
              <a:ext uri="{FF2B5EF4-FFF2-40B4-BE49-F238E27FC236}">
                <a16:creationId xmlns:a16="http://schemas.microsoft.com/office/drawing/2014/main" id="{601D23EE-4386-DE88-6EFE-04223E7788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There were warehouses with storekeepers</a:t>
            </a:r>
          </a:p>
          <a:p>
            <a:pPr eaLnBrk="1" hangingPunct="1">
              <a:spcBef>
                <a:spcPct val="0"/>
              </a:spcBef>
            </a:pPr>
            <a:endParaRPr lang="en-US" altLang="it-CH"/>
          </a:p>
          <a:p>
            <a:pPr eaLnBrk="1" hangingPunct="1">
              <a:spcBef>
                <a:spcPct val="0"/>
              </a:spcBef>
            </a:pPr>
            <a:r>
              <a:rPr lang="it-IT" altLang="it-CH">
                <a:solidFill>
                  <a:srgbClr val="000000"/>
                </a:solidFill>
              </a:rPr>
              <a:t>http://en.wikipedia.org/wiki/Logistics</a:t>
            </a:r>
          </a:p>
          <a:p>
            <a:pPr eaLnBrk="1" hangingPunct="1">
              <a:spcBef>
                <a:spcPct val="0"/>
              </a:spcBef>
            </a:pPr>
            <a:r>
              <a:rPr lang="it-IT" altLang="it-CH">
                <a:solidFill>
                  <a:srgbClr val="000000"/>
                </a:solidFill>
              </a:rPr>
              <a:t>http://en.wikipedia.org/wiki/Warehouse</a:t>
            </a:r>
          </a:p>
          <a:p>
            <a:pPr eaLnBrk="1" hangingPunct="1">
              <a:spcBef>
                <a:spcPct val="0"/>
              </a:spcBef>
            </a:pPr>
            <a:endParaRPr lang="en-US" altLang="it-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5B293897-C584-4283-B30A-34CCE3C27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7F0C05-5E2D-4A96-8AB3-13D073775AC6}" type="slidenum">
              <a:rPr lang="it-IT" altLang="en-US" smtClean="0">
                <a:solidFill>
                  <a:srgbClr val="000000"/>
                </a:solidFill>
              </a:rPr>
              <a:pPr>
                <a:spcBef>
                  <a:spcPct val="0"/>
                </a:spcBef>
              </a:pPr>
              <a:t>33</a:t>
            </a:fld>
            <a:endParaRPr lang="it-IT" altLang="en-US">
              <a:solidFill>
                <a:srgbClr val="000000"/>
              </a:solidFill>
            </a:endParaRPr>
          </a:p>
        </p:txBody>
      </p:sp>
      <p:sp>
        <p:nvSpPr>
          <p:cNvPr id="283651" name="Rectangle 2">
            <a:extLst>
              <a:ext uri="{FF2B5EF4-FFF2-40B4-BE49-F238E27FC236}">
                <a16:creationId xmlns:a16="http://schemas.microsoft.com/office/drawing/2014/main" id="{CEF1CC64-3370-4A54-3B1F-A595834FAF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a:extLst>
              <a:ext uri="{FF2B5EF4-FFF2-40B4-BE49-F238E27FC236}">
                <a16:creationId xmlns:a16="http://schemas.microsoft.com/office/drawing/2014/main" id="{2CFD93FE-A3CE-DFF0-C560-5BA67E4A0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storekeepers have been replaced by an automatic system.</a:t>
            </a:r>
          </a:p>
          <a:p>
            <a:pPr eaLnBrk="1" hangingPunct="1">
              <a:spcBef>
                <a:spcPct val="0"/>
              </a:spcBef>
            </a:pPr>
            <a:endParaRPr lang="en-US" altLang="it-CH"/>
          </a:p>
          <a:p>
            <a:pPr eaLnBrk="1" hangingPunct="1">
              <a:spcBef>
                <a:spcPct val="0"/>
              </a:spcBef>
            </a:pPr>
            <a:r>
              <a:rPr lang="it-IT" altLang="it-CH">
                <a:solidFill>
                  <a:srgbClr val="000000"/>
                </a:solidFill>
              </a:rPr>
              <a:t>https://de.wikipedia.org/wiki/Hochregallager</a:t>
            </a:r>
          </a:p>
          <a:p>
            <a:pPr eaLnBrk="1" hangingPunct="1">
              <a:spcBef>
                <a:spcPct val="0"/>
              </a:spcBef>
            </a:pPr>
            <a:r>
              <a:rPr lang="it-IT" altLang="it-CH">
                <a:solidFill>
                  <a:srgbClr val="000000"/>
                </a:solidFill>
              </a:rPr>
              <a:t>https://en.wikipedia.org/wiki/Automated_storage_and_retrieval_system</a:t>
            </a:r>
          </a:p>
          <a:p>
            <a:pPr eaLnBrk="1" hangingPunct="1">
              <a:spcBef>
                <a:spcPct val="0"/>
              </a:spcBef>
            </a:pPr>
            <a:endParaRPr lang="en-US"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359129EE-04E6-4EB5-CF21-1FBAEEA00D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9FB05-5D9C-48D4-B23E-E73465B44462}" type="slidenum">
              <a:rPr lang="it-IT" altLang="en-US" smtClean="0">
                <a:solidFill>
                  <a:srgbClr val="000000"/>
                </a:solidFill>
              </a:rPr>
              <a:pPr>
                <a:spcBef>
                  <a:spcPct val="0"/>
                </a:spcBef>
              </a:pPr>
              <a:t>34</a:t>
            </a:fld>
            <a:endParaRPr lang="it-IT" altLang="en-US">
              <a:solidFill>
                <a:srgbClr val="000000"/>
              </a:solidFill>
            </a:endParaRPr>
          </a:p>
        </p:txBody>
      </p:sp>
      <p:sp>
        <p:nvSpPr>
          <p:cNvPr id="285699" name="Rectangle 2">
            <a:extLst>
              <a:ext uri="{FF2B5EF4-FFF2-40B4-BE49-F238E27FC236}">
                <a16:creationId xmlns:a16="http://schemas.microsoft.com/office/drawing/2014/main" id="{618BB87D-1D58-A3A0-D8DA-CC582DE886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a:extLst>
              <a:ext uri="{FF2B5EF4-FFF2-40B4-BE49-F238E27FC236}">
                <a16:creationId xmlns:a16="http://schemas.microsoft.com/office/drawing/2014/main" id="{5D8FC6A1-859F-53C9-6146-59DBCF6E0D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Logistics automates and robots replace storekeepers and employees of the expedition services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6039CE3A-1917-558F-BCBB-F3BD583EA1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6A164D-0A4C-40DE-895B-D6DAB1CBD24E}" type="slidenum">
              <a:rPr lang="it-IT" altLang="en-US" smtClean="0">
                <a:solidFill>
                  <a:srgbClr val="000000"/>
                </a:solidFill>
              </a:rPr>
              <a:pPr>
                <a:spcBef>
                  <a:spcPct val="0"/>
                </a:spcBef>
              </a:pPr>
              <a:t>35</a:t>
            </a:fld>
            <a:endParaRPr lang="it-IT" altLang="en-US">
              <a:solidFill>
                <a:srgbClr val="000000"/>
              </a:solidFill>
            </a:endParaRPr>
          </a:p>
        </p:txBody>
      </p:sp>
      <p:sp>
        <p:nvSpPr>
          <p:cNvPr id="287747" name="Rectangle 2">
            <a:extLst>
              <a:ext uri="{FF2B5EF4-FFF2-40B4-BE49-F238E27FC236}">
                <a16:creationId xmlns:a16="http://schemas.microsoft.com/office/drawing/2014/main" id="{4EA23C35-C2A9-A3FF-F536-4C1B5C002E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04DD7C71-1B77-525C-FEF6-D8304DBE17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Logistics is very streamlined (container) and automated. Almost all goods reach Switzerland through the port of Basel or by railway through Basel and Chiasso</a:t>
            </a:r>
          </a:p>
          <a:p>
            <a:pPr eaLnBrk="1" hangingPunct="1">
              <a:spcBef>
                <a:spcPct val="0"/>
              </a:spcBef>
            </a:pPr>
            <a:endParaRPr lang="en-US" altLang="it-CH"/>
          </a:p>
          <a:p>
            <a:pPr eaLnBrk="1" hangingPunct="1">
              <a:spcBef>
                <a:spcPct val="0"/>
              </a:spcBef>
            </a:pPr>
            <a:r>
              <a:rPr lang="fr-CH" altLang="it-CH">
                <a:solidFill>
                  <a:srgbClr val="000000"/>
                </a:solidFill>
              </a:rPr>
              <a:t>http://www.ralu.ch/der-basler-rheinhafen/</a:t>
            </a:r>
          </a:p>
          <a:p>
            <a:pPr eaLnBrk="1" hangingPunct="1">
              <a:spcBef>
                <a:spcPct val="0"/>
              </a:spcBef>
            </a:pPr>
            <a:endParaRPr lang="en-US" altLang="it-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4D7ADDEC-9022-2E74-9C7E-D8D657F7CB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FE898C-DC1C-4D9D-B359-D9CFB47B18BB}" type="slidenum">
              <a:rPr lang="it-IT" altLang="en-US" smtClean="0">
                <a:solidFill>
                  <a:srgbClr val="000000"/>
                </a:solidFill>
              </a:rPr>
              <a:pPr>
                <a:spcBef>
                  <a:spcPct val="0"/>
                </a:spcBef>
              </a:pPr>
              <a:t>36</a:t>
            </a:fld>
            <a:endParaRPr lang="it-IT" altLang="en-US">
              <a:solidFill>
                <a:srgbClr val="000000"/>
              </a:solidFill>
            </a:endParaRPr>
          </a:p>
        </p:txBody>
      </p:sp>
      <p:sp>
        <p:nvSpPr>
          <p:cNvPr id="289795" name="Rectangle 2">
            <a:extLst>
              <a:ext uri="{FF2B5EF4-FFF2-40B4-BE49-F238E27FC236}">
                <a16:creationId xmlns:a16="http://schemas.microsoft.com/office/drawing/2014/main" id="{6042A128-0E90-F414-F421-256CF5F896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a:extLst>
              <a:ext uri="{FF2B5EF4-FFF2-40B4-BE49-F238E27FC236}">
                <a16:creationId xmlns:a16="http://schemas.microsoft.com/office/drawing/2014/main" id="{0A783109-8914-ABC4-1B72-489247A846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Transportation on the road is said to cost less because we don't calculate the damage to the environment and to the roads caused by this transport system.</a:t>
            </a:r>
          </a:p>
          <a:p>
            <a:pPr eaLnBrk="1" hangingPunct="1">
              <a:spcBef>
                <a:spcPct val="0"/>
              </a:spcBef>
            </a:pPr>
            <a:r>
              <a:rPr lang="en-US" altLang="it-CH"/>
              <a:t>In Europe the customs have been removed and the goods can circulate quickly.</a:t>
            </a:r>
          </a:p>
          <a:p>
            <a:pPr eaLnBrk="1" hangingPunct="1">
              <a:spcBef>
                <a:spcPct val="0"/>
              </a:spcBef>
            </a:pPr>
            <a:endParaRPr lang="en-US" altLang="it-CH"/>
          </a:p>
          <a:p>
            <a:pPr eaLnBrk="1" hangingPunct="1">
              <a:spcBef>
                <a:spcPct val="0"/>
              </a:spcBef>
            </a:pPr>
            <a:r>
              <a:rPr lang="it-IT" altLang="it-CH">
                <a:solidFill>
                  <a:srgbClr val="000000"/>
                </a:solidFill>
              </a:rPr>
              <a:t>http://en.wikipedia.org/wiki/Truck</a:t>
            </a:r>
          </a:p>
          <a:p>
            <a:pPr eaLnBrk="1" hangingPunct="1">
              <a:spcBef>
                <a:spcPct val="0"/>
              </a:spcBef>
            </a:pPr>
            <a:r>
              <a:rPr lang="it-IT" altLang="it-CH">
                <a:solidFill>
                  <a:srgbClr val="000000"/>
                </a:solidFill>
              </a:rPr>
              <a:t>http://en.wikipedia.org/wiki/TIR_Convention</a:t>
            </a:r>
          </a:p>
          <a:p>
            <a:pPr eaLnBrk="1" hangingPunct="1">
              <a:spcBef>
                <a:spcPct val="0"/>
              </a:spcBef>
            </a:pPr>
            <a:r>
              <a:rPr lang="it-IT" altLang="it-CH">
                <a:solidFill>
                  <a:srgbClr val="000000"/>
                </a:solidFill>
              </a:rPr>
              <a:t>https://en.wikipedia.org/wiki/Free_movement_of_goods</a:t>
            </a:r>
          </a:p>
          <a:p>
            <a:pPr eaLnBrk="1" hangingPunct="1">
              <a:spcBef>
                <a:spcPct val="0"/>
              </a:spcBef>
            </a:pPr>
            <a:r>
              <a:rPr lang="it-IT" altLang="it-CH">
                <a:solidFill>
                  <a:srgbClr val="000000"/>
                </a:solidFill>
              </a:rPr>
              <a:t>https://fr.wikipedia.org/wiki/Camionnage</a:t>
            </a:r>
          </a:p>
          <a:p>
            <a:pPr eaLnBrk="1" hangingPunct="1">
              <a:spcBef>
                <a:spcPct val="0"/>
              </a:spcBef>
            </a:pPr>
            <a:r>
              <a:rPr lang="it-IT" altLang="it-CH">
                <a:solidFill>
                  <a:srgbClr val="000000"/>
                </a:solidFill>
              </a:rPr>
              <a:t>https://fr.wikipedia.org/wiki/Transport_international_routier</a:t>
            </a:r>
          </a:p>
          <a:p>
            <a:pPr eaLnBrk="1" hangingPunct="1">
              <a:spcBef>
                <a:spcPct val="0"/>
              </a:spcBef>
            </a:pPr>
            <a:endParaRPr lang="it-IT" altLang="it-CH">
              <a:solidFill>
                <a:srgbClr val="000000"/>
              </a:solidFill>
            </a:endParaRP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a:extLst>
              <a:ext uri="{FF2B5EF4-FFF2-40B4-BE49-F238E27FC236}">
                <a16:creationId xmlns:a16="http://schemas.microsoft.com/office/drawing/2014/main" id="{3C46086C-141D-B9DC-05D0-4F4E85CDAB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Segnaposto note 2">
            <a:extLst>
              <a:ext uri="{FF2B5EF4-FFF2-40B4-BE49-F238E27FC236}">
                <a16:creationId xmlns:a16="http://schemas.microsoft.com/office/drawing/2014/main" id="{59160379-C0C3-ACD7-70AC-B8D61AE74B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https://en.wikipedia.org/wiki/AlpTransit</a:t>
            </a:r>
          </a:p>
          <a:p>
            <a:r>
              <a:rPr lang="it-CH" altLang="it-CH">
                <a:solidFill>
                  <a:srgbClr val="000000"/>
                </a:solidFill>
              </a:rPr>
              <a:t>http://it.wikipedia.org/wiki/Terminal_Hupac_di_Busto_Arsizio</a:t>
            </a:r>
          </a:p>
          <a:p>
            <a:r>
              <a:rPr lang="it-CH" altLang="it-CH">
                <a:solidFill>
                  <a:srgbClr val="000000"/>
                </a:solidFill>
              </a:rPr>
              <a:t>https://en.wikipedia.org/wiki/Hupac</a:t>
            </a:r>
          </a:p>
          <a:p>
            <a:endParaRPr lang="it-CH" altLang="it-CH"/>
          </a:p>
        </p:txBody>
      </p:sp>
      <p:sp>
        <p:nvSpPr>
          <p:cNvPr id="291844" name="Segnaposto numero diapositiva 3">
            <a:extLst>
              <a:ext uri="{FF2B5EF4-FFF2-40B4-BE49-F238E27FC236}">
                <a16:creationId xmlns:a16="http://schemas.microsoft.com/office/drawing/2014/main" id="{D26345B3-1C5E-F965-B746-E461181DAF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AB58BE-AA16-434F-9EAC-CEA46635DAB6}" type="slidenum">
              <a:rPr lang="it-CH" altLang="en-US" smtClean="0"/>
              <a:pPr>
                <a:spcBef>
                  <a:spcPct val="0"/>
                </a:spcBef>
              </a:pPr>
              <a:t>37</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a:extLst>
              <a:ext uri="{FF2B5EF4-FFF2-40B4-BE49-F238E27FC236}">
                <a16:creationId xmlns:a16="http://schemas.microsoft.com/office/drawing/2014/main" id="{903F1FFE-6C83-90A3-46CA-9EF3879B79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Segnaposto note 2">
            <a:extLst>
              <a:ext uri="{FF2B5EF4-FFF2-40B4-BE49-F238E27FC236}">
                <a16:creationId xmlns:a16="http://schemas.microsoft.com/office/drawing/2014/main" id="{ABC6BDE7-1873-BADC-5486-82889E6856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solidFill>
                  <a:srgbClr val="000000"/>
                </a:solidFill>
              </a:rPr>
              <a:t>http://en.wikipedia.org/wiki/Gioia_Tauro</a:t>
            </a:r>
          </a:p>
          <a:p>
            <a:pPr eaLnBrk="1" hangingPunct="1">
              <a:spcBef>
                <a:spcPct val="0"/>
              </a:spcBef>
            </a:pPr>
            <a:endParaRPr lang="it-CH" altLang="it-CH"/>
          </a:p>
        </p:txBody>
      </p:sp>
      <p:sp>
        <p:nvSpPr>
          <p:cNvPr id="293892" name="Segnaposto numero diapositiva 3">
            <a:extLst>
              <a:ext uri="{FF2B5EF4-FFF2-40B4-BE49-F238E27FC236}">
                <a16:creationId xmlns:a16="http://schemas.microsoft.com/office/drawing/2014/main" id="{63A06D5D-6185-BF8F-F95C-47FE9A9DD5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B82A97-9C26-431A-8336-E1EEB25BA5C3}" type="slidenum">
              <a:rPr lang="it-IT" altLang="en-US" smtClean="0">
                <a:solidFill>
                  <a:srgbClr val="000000"/>
                </a:solidFill>
              </a:rPr>
              <a:pPr>
                <a:spcBef>
                  <a:spcPct val="0"/>
                </a:spcBef>
              </a:pPr>
              <a:t>38</a:t>
            </a:fld>
            <a:endParaRPr lang="it-IT"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egnaposto immagine diapositiva 1">
            <a:extLst>
              <a:ext uri="{FF2B5EF4-FFF2-40B4-BE49-F238E27FC236}">
                <a16:creationId xmlns:a16="http://schemas.microsoft.com/office/drawing/2014/main" id="{AE9F894D-EB15-2D68-C729-4D56304BD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Segnaposto note 2">
            <a:extLst>
              <a:ext uri="{FF2B5EF4-FFF2-40B4-BE49-F238E27FC236}">
                <a16:creationId xmlns:a16="http://schemas.microsoft.com/office/drawing/2014/main" id="{075392AE-2F1D-EA0A-38E2-BF0ECF54DA63}"/>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dirty="0"/>
              <a:t>FEETS   </a:t>
            </a:r>
            <a:r>
              <a:rPr lang="it-CH" dirty="0" err="1"/>
              <a:t>coeff</a:t>
            </a:r>
            <a:r>
              <a:rPr lang="it-CH" dirty="0"/>
              <a:t>.   INCHES </a:t>
            </a:r>
            <a:r>
              <a:rPr lang="it-CH" dirty="0" err="1"/>
              <a:t>coeff</a:t>
            </a:r>
            <a:r>
              <a:rPr lang="it-CH" dirty="0"/>
              <a:t>.   METERS   DIMENSIONS</a:t>
            </a:r>
          </a:p>
          <a:p>
            <a:pPr>
              <a:defRPr/>
            </a:pPr>
            <a:r>
              <a:rPr lang="it-CH" dirty="0"/>
              <a:t>20       0,3048       0     0,0254    6,0960     </a:t>
            </a:r>
            <a:r>
              <a:rPr lang="it-CH" dirty="0" err="1"/>
              <a:t>length</a:t>
            </a:r>
            <a:endParaRPr lang="it-CH" dirty="0"/>
          </a:p>
          <a:p>
            <a:pPr>
              <a:defRPr/>
            </a:pPr>
            <a:r>
              <a:rPr lang="it-CH" dirty="0"/>
              <a:t>8         0,3048       6     0,0254    2,5908     </a:t>
            </a:r>
            <a:r>
              <a:rPr lang="it-CH" dirty="0" err="1"/>
              <a:t>height</a:t>
            </a:r>
            <a:endParaRPr lang="it-CH" dirty="0"/>
          </a:p>
          <a:p>
            <a:pPr>
              <a:defRPr/>
            </a:pPr>
            <a:r>
              <a:rPr lang="it-CH" dirty="0"/>
              <a:t>8         0,3048       0     0,0254    2,4384     </a:t>
            </a:r>
            <a:r>
              <a:rPr lang="it-CH" dirty="0" err="1"/>
              <a:t>width</a:t>
            </a:r>
            <a:endParaRPr lang="it-CH" dirty="0"/>
          </a:p>
          <a:p>
            <a:pPr>
              <a:defRPr/>
            </a:pPr>
            <a:r>
              <a:rPr lang="it-CH" dirty="0"/>
              <a:t>40        0,3048       0     0,0254   12,1920    </a:t>
            </a:r>
            <a:r>
              <a:rPr lang="it-CH" dirty="0" err="1"/>
              <a:t>length</a:t>
            </a:r>
            <a:endParaRPr lang="it-CH" dirty="0"/>
          </a:p>
          <a:p>
            <a:pPr>
              <a:defRPr/>
            </a:pPr>
            <a:r>
              <a:rPr lang="it-CH" dirty="0"/>
              <a:t>8          0,3048       6     0,0254   2,5908      </a:t>
            </a:r>
            <a:r>
              <a:rPr lang="it-CH" dirty="0" err="1"/>
              <a:t>height</a:t>
            </a:r>
            <a:endParaRPr lang="it-CH" dirty="0"/>
          </a:p>
          <a:p>
            <a:pPr marL="228600" indent="-228600">
              <a:buFontTx/>
              <a:buAutoNum type="arabicPlain" startAt="8"/>
              <a:defRPr/>
            </a:pPr>
            <a:r>
              <a:rPr lang="it-CH" dirty="0"/>
              <a:t>       0,3048       0     0,0254   2,4384      </a:t>
            </a:r>
            <a:r>
              <a:rPr lang="it-CH" dirty="0" err="1"/>
              <a:t>width</a:t>
            </a:r>
            <a:endParaRPr lang="it-CH" dirty="0"/>
          </a:p>
          <a:p>
            <a:pPr marL="228600" indent="-228600">
              <a:buFontTx/>
              <a:buAutoNum type="arabicPlain" startAt="8"/>
              <a:defRPr/>
            </a:pPr>
            <a:endParaRPr lang="it-CH" dirty="0"/>
          </a:p>
          <a:p>
            <a:pPr>
              <a:defRPr/>
            </a:pPr>
            <a:r>
              <a:rPr lang="en-US" dirty="0"/>
              <a:t>Currently the importance of the container in the field of maritime transport has reached such a level that it is estimated that about 90% of goods are transported through the use of about 200 million TEUs per year.</a:t>
            </a:r>
          </a:p>
          <a:p>
            <a:pPr>
              <a:defRPr/>
            </a:pPr>
            <a:endParaRPr lang="en-US" dirty="0"/>
          </a:p>
          <a:p>
            <a:pPr>
              <a:defRPr/>
            </a:pPr>
            <a:r>
              <a:rPr lang="it-CH" dirty="0">
                <a:solidFill>
                  <a:prstClr val="black"/>
                </a:solidFill>
              </a:rPr>
              <a:t>http://en.wikipedia.org/wiki/Containerization</a:t>
            </a:r>
          </a:p>
          <a:p>
            <a:pPr>
              <a:defRPr/>
            </a:pPr>
            <a:r>
              <a:rPr lang="it-CH" dirty="0">
                <a:solidFill>
                  <a:prstClr val="black"/>
                </a:solidFill>
              </a:rPr>
              <a:t>http://en.wikipedia.org/wiki/Intermodal_container</a:t>
            </a:r>
          </a:p>
          <a:p>
            <a:pPr>
              <a:defRPr/>
            </a:pPr>
            <a:endParaRPr lang="it-CH" dirty="0"/>
          </a:p>
        </p:txBody>
      </p:sp>
      <p:sp>
        <p:nvSpPr>
          <p:cNvPr id="295940" name="Segnaposto numero diapositiva 3">
            <a:extLst>
              <a:ext uri="{FF2B5EF4-FFF2-40B4-BE49-F238E27FC236}">
                <a16:creationId xmlns:a16="http://schemas.microsoft.com/office/drawing/2014/main" id="{1E041782-585C-1213-2191-59AEE391CE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166FEB-74B9-4F78-9D6F-DDCF5FD92A92}" type="slidenum">
              <a:rPr lang="it-CH" altLang="en-US" smtClean="0">
                <a:solidFill>
                  <a:srgbClr val="000000"/>
                </a:solidFill>
              </a:rPr>
              <a:pPr>
                <a:spcBef>
                  <a:spcPct val="0"/>
                </a:spcBef>
              </a:pPr>
              <a:t>39</a:t>
            </a:fld>
            <a:endParaRPr lang="it-CH"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egnaposto immagine diapositiva 1">
            <a:extLst>
              <a:ext uri="{FF2B5EF4-FFF2-40B4-BE49-F238E27FC236}">
                <a16:creationId xmlns:a16="http://schemas.microsoft.com/office/drawing/2014/main" id="{345A7EE6-9219-5533-F35B-FDA572CB59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Segnaposto note 2">
            <a:extLst>
              <a:ext uri="{FF2B5EF4-FFF2-40B4-BE49-F238E27FC236}">
                <a16:creationId xmlns:a16="http://schemas.microsoft.com/office/drawing/2014/main" id="{D4C7A2D2-2DEB-D5C6-A424-C18D7B0E40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solidFill>
                  <a:srgbClr val="000000"/>
                </a:solidFill>
              </a:rPr>
              <a:t>http://en.wikipedia.org/wiki/Sahel</a:t>
            </a:r>
          </a:p>
          <a:p>
            <a:endParaRPr lang="it-CH" altLang="it-CH"/>
          </a:p>
        </p:txBody>
      </p:sp>
      <p:sp>
        <p:nvSpPr>
          <p:cNvPr id="297988" name="Segnaposto numero diapositiva 3">
            <a:extLst>
              <a:ext uri="{FF2B5EF4-FFF2-40B4-BE49-F238E27FC236}">
                <a16:creationId xmlns:a16="http://schemas.microsoft.com/office/drawing/2014/main" id="{CE5B6E03-A8A3-343D-9DBF-62AF4AE364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3A4CA2-3DB2-49EE-878B-4FE599AC51B6}" type="slidenum">
              <a:rPr lang="it-CH" altLang="en-US" smtClean="0"/>
              <a:pPr>
                <a:spcBef>
                  <a:spcPct val="0"/>
                </a:spcBef>
              </a:pPr>
              <a:t>40</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3167FC31-9EAF-4FDA-BECA-0E1842F728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34845A58-B0D5-3C9E-C9FB-83395112F9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most important schools of economy</a:t>
            </a:r>
          </a:p>
          <a:p>
            <a:pPr eaLnBrk="1" hangingPunct="1">
              <a:spcBef>
                <a:spcPct val="0"/>
              </a:spcBef>
            </a:pPr>
            <a:r>
              <a:rPr lang="en-US" altLang="it-CH"/>
              <a:t>The neoclassical support the system of market economy that should regulate itself (Austrian and Chicago school).</a:t>
            </a:r>
          </a:p>
          <a:p>
            <a:pPr eaLnBrk="1" hangingPunct="1">
              <a:spcBef>
                <a:spcPct val="0"/>
              </a:spcBef>
            </a:pPr>
            <a:r>
              <a:rPr lang="en-US" altLang="it-CH"/>
              <a:t>Keynesians support the system of market economy, however, want to correct / reform it through targeted anticyclical interventions.</a:t>
            </a:r>
          </a:p>
          <a:p>
            <a:pPr eaLnBrk="1" hangingPunct="1">
              <a:spcBef>
                <a:spcPct val="0"/>
              </a:spcBef>
            </a:pPr>
            <a:r>
              <a:rPr lang="en-US" altLang="it-CH"/>
              <a:t>The Marxists want to change the market economy system in a planned economy system.</a:t>
            </a:r>
          </a:p>
          <a:p>
            <a:pPr eaLnBrk="1" hangingPunct="1">
              <a:spcBef>
                <a:spcPct val="0"/>
              </a:spcBef>
            </a:pPr>
            <a:endParaRPr lang="en-US" altLang="it-CH"/>
          </a:p>
          <a:p>
            <a:pPr eaLnBrk="1" hangingPunct="1">
              <a:spcBef>
                <a:spcPct val="0"/>
              </a:spcBef>
            </a:pPr>
            <a:r>
              <a:rPr lang="en-US" altLang="it-CH"/>
              <a:t>The fathers of economy Smith and Ricardo analyzed the economic system and proposed (at the beginning of the industrial revolution) some corrective measures and rules.</a:t>
            </a:r>
          </a:p>
          <a:p>
            <a:pPr eaLnBrk="1" hangingPunct="1">
              <a:spcBef>
                <a:spcPct val="0"/>
              </a:spcBef>
            </a:pPr>
            <a:r>
              <a:rPr lang="en-US" altLang="it-CH"/>
              <a:t>Following this line Keynes proposed counter-cyclical interventions and Friedman proposed a better control of the money supply.</a:t>
            </a:r>
          </a:p>
          <a:p>
            <a:pPr eaLnBrk="1" hangingPunct="1">
              <a:spcBef>
                <a:spcPct val="0"/>
              </a:spcBef>
            </a:pPr>
            <a:r>
              <a:rPr lang="en-US" altLang="it-CH"/>
              <a:t>Only Karl Marx (I. and II. International socialist organization) said that the economic system must be completely reformed. On this line, Lenin (III. International communist organization) analyzed the role of the state and provided his disappearance. Mandel (IV. International communist revolutionary organization) called for the continuous revolution.</a:t>
            </a:r>
          </a:p>
          <a:p>
            <a:pPr eaLnBrk="1" hangingPunct="1">
              <a:spcBef>
                <a:spcPct val="0"/>
              </a:spcBef>
            </a:pPr>
            <a:r>
              <a:rPr lang="en-US" altLang="it-CH"/>
              <a:t>Today the right-wing parties, under the pretext of the freedom, advocate a substantial reduction of the state with its public and social services and its task of redistributing the richness (considered an unbearable cost). This solution would lead to an impoverishment of the middle and lower classes and further enrichment of the bourgeoisie.</a:t>
            </a:r>
          </a:p>
          <a:p>
            <a:pPr eaLnBrk="1" hangingPunct="1">
              <a:spcBef>
                <a:spcPct val="0"/>
              </a:spcBef>
            </a:pPr>
            <a:endParaRPr lang="en-US" altLang="it-CH"/>
          </a:p>
          <a:p>
            <a:pPr eaLnBrk="1" hangingPunct="1">
              <a:spcBef>
                <a:spcPct val="0"/>
              </a:spcBef>
            </a:pPr>
            <a:r>
              <a:rPr lang="it-IT" altLang="it-CH">
                <a:solidFill>
                  <a:srgbClr val="000000"/>
                </a:solidFill>
              </a:rPr>
              <a:t>http://en.wikipedia.org/wiki/Second_International</a:t>
            </a:r>
          </a:p>
          <a:p>
            <a:pPr eaLnBrk="1" hangingPunct="1">
              <a:spcBef>
                <a:spcPct val="0"/>
              </a:spcBef>
            </a:pPr>
            <a:r>
              <a:rPr lang="it-IT" altLang="it-CH">
                <a:solidFill>
                  <a:srgbClr val="000000"/>
                </a:solidFill>
              </a:rPr>
              <a:t>http://en.wikipedia.org/wiki/Third_International</a:t>
            </a:r>
          </a:p>
          <a:p>
            <a:pPr eaLnBrk="1" hangingPunct="1">
              <a:spcBef>
                <a:spcPct val="0"/>
              </a:spcBef>
            </a:pPr>
            <a:r>
              <a:rPr lang="it-IT" altLang="it-CH">
                <a:solidFill>
                  <a:srgbClr val="000000"/>
                </a:solidFill>
              </a:rPr>
              <a:t>http://en.wikipedia.org/wiki/Fourth_International</a:t>
            </a:r>
          </a:p>
          <a:p>
            <a:pPr eaLnBrk="1" hangingPunct="1">
              <a:spcBef>
                <a:spcPct val="0"/>
              </a:spcBef>
            </a:pPr>
            <a:r>
              <a:rPr lang="it-IT" altLang="it-CH">
                <a:solidFill>
                  <a:srgbClr val="000000"/>
                </a:solidFill>
              </a:rPr>
              <a:t>http://en.wikipedia.org/wiki/Lenin</a:t>
            </a:r>
          </a:p>
          <a:p>
            <a:pPr eaLnBrk="1" hangingPunct="1">
              <a:spcBef>
                <a:spcPct val="0"/>
              </a:spcBef>
            </a:pPr>
            <a:r>
              <a:rPr lang="it-IT" altLang="it-CH">
                <a:solidFill>
                  <a:srgbClr val="000000"/>
                </a:solidFill>
              </a:rPr>
              <a:t>http://en.wikipedia.org/wiki/Ernest_Mandel</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https://en.wikiquote.org/wiki/Paul_Krugman</a:t>
            </a:r>
          </a:p>
          <a:p>
            <a:pPr eaLnBrk="1" hangingPunct="1">
              <a:spcBef>
                <a:spcPct val="0"/>
              </a:spcBef>
            </a:pPr>
            <a:endParaRPr lang="it-IT" altLang="it-CH">
              <a:solidFill>
                <a:srgbClr val="000000"/>
              </a:solidFill>
            </a:endParaRPr>
          </a:p>
          <a:p>
            <a:pPr eaLnBrk="1" hangingPunct="1">
              <a:spcBef>
                <a:spcPct val="0"/>
              </a:spcBef>
            </a:pPr>
            <a:endParaRPr lang="it-CH" altLang="it-CH"/>
          </a:p>
        </p:txBody>
      </p:sp>
      <p:sp>
        <p:nvSpPr>
          <p:cNvPr id="225284" name="Slide Number Placeholder 3">
            <a:extLst>
              <a:ext uri="{FF2B5EF4-FFF2-40B4-BE49-F238E27FC236}">
                <a16:creationId xmlns:a16="http://schemas.microsoft.com/office/drawing/2014/main" id="{073A3258-7BE1-6E0B-0719-51A6D56182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93FAED-B85D-457B-B7CF-A2BB5EAC89D1}" type="slidenum">
              <a:rPr lang="it-IT" altLang="en-US" smtClean="0">
                <a:solidFill>
                  <a:srgbClr val="000000"/>
                </a:solidFill>
              </a:rPr>
              <a:pPr>
                <a:spcBef>
                  <a:spcPct val="0"/>
                </a:spcBef>
              </a:pPr>
              <a:t>4</a:t>
            </a:fld>
            <a:endParaRPr lang="it-IT"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egnaposto immagine diapositiva 1">
            <a:extLst>
              <a:ext uri="{FF2B5EF4-FFF2-40B4-BE49-F238E27FC236}">
                <a16:creationId xmlns:a16="http://schemas.microsoft.com/office/drawing/2014/main" id="{F14A3494-DDC8-1E95-D718-59E6FEC016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Segnaposto note 2">
            <a:extLst>
              <a:ext uri="{FF2B5EF4-FFF2-40B4-BE49-F238E27FC236}">
                <a16:creationId xmlns:a16="http://schemas.microsoft.com/office/drawing/2014/main" id="{88BD07A2-4126-BD21-1CAE-B44FAB7E5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00036" name="Segnaposto numero diapositiva 3">
            <a:extLst>
              <a:ext uri="{FF2B5EF4-FFF2-40B4-BE49-F238E27FC236}">
                <a16:creationId xmlns:a16="http://schemas.microsoft.com/office/drawing/2014/main" id="{013F3EDD-3420-6953-AA0E-3E13D15BCB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C24273-BC26-42D4-B548-79FA8D04B1A0}" type="slidenum">
              <a:rPr lang="it-CH" altLang="en-US" smtClean="0"/>
              <a:pPr>
                <a:spcBef>
                  <a:spcPct val="0"/>
                </a:spcBef>
              </a:pPr>
              <a:t>41</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a:extLst>
              <a:ext uri="{FF2B5EF4-FFF2-40B4-BE49-F238E27FC236}">
                <a16:creationId xmlns:a16="http://schemas.microsoft.com/office/drawing/2014/main" id="{D5CDB783-B407-E43E-FF6E-63C0EB1CC0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Segnaposto note 2">
            <a:extLst>
              <a:ext uri="{FF2B5EF4-FFF2-40B4-BE49-F238E27FC236}">
                <a16:creationId xmlns:a16="http://schemas.microsoft.com/office/drawing/2014/main" id="{8B7B3833-EF1E-3DE9-E60C-959D4C70F4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rationalize all becomes more and more: more bigger, more faster, more automated ...</a:t>
            </a: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http://en.wikipedia.org/wiki/Superjumbo_jet</a:t>
            </a:r>
          </a:p>
          <a:p>
            <a:pPr eaLnBrk="1" hangingPunct="1">
              <a:spcBef>
                <a:spcPct val="0"/>
              </a:spcBef>
            </a:pPr>
            <a:r>
              <a:rPr lang="it-IT" altLang="it-CH">
                <a:solidFill>
                  <a:srgbClr val="000000"/>
                </a:solidFill>
              </a:rPr>
              <a:t>http://en.wikipedia.org/wiki/Oil_tanker</a:t>
            </a:r>
          </a:p>
          <a:p>
            <a:pPr eaLnBrk="1" hangingPunct="1">
              <a:spcBef>
                <a:spcPct val="0"/>
              </a:spcBef>
            </a:pPr>
            <a:r>
              <a:rPr lang="it-IT" altLang="it-CH">
                <a:solidFill>
                  <a:srgbClr val="000000"/>
                </a:solidFill>
              </a:rPr>
              <a:t>https://fr.wikipedia.org/wiki/Train_%C3%A0_l%C3%A9vitation_magn%C3%A9tique</a:t>
            </a:r>
          </a:p>
          <a:p>
            <a:pPr eaLnBrk="1" hangingPunct="1">
              <a:spcBef>
                <a:spcPct val="0"/>
              </a:spcBef>
            </a:pPr>
            <a:r>
              <a:rPr lang="it-IT" altLang="it-CH">
                <a:solidFill>
                  <a:srgbClr val="000000"/>
                </a:solidFill>
              </a:rPr>
              <a:t>https://fr.wikipedia.org/wiki/M%C3%A9tro_de_Lille_M%C3%A9tropole</a:t>
            </a:r>
          </a:p>
          <a:p>
            <a:pPr eaLnBrk="1" hangingPunct="1">
              <a:spcBef>
                <a:spcPct val="0"/>
              </a:spcBef>
            </a:pPr>
            <a:endParaRPr lang="it-IT" altLang="it-CH">
              <a:solidFill>
                <a:srgbClr val="000000"/>
              </a:solidFill>
            </a:endParaRPr>
          </a:p>
        </p:txBody>
      </p:sp>
      <p:sp>
        <p:nvSpPr>
          <p:cNvPr id="302084" name="Segnaposto numero diapositiva 3">
            <a:extLst>
              <a:ext uri="{FF2B5EF4-FFF2-40B4-BE49-F238E27FC236}">
                <a16:creationId xmlns:a16="http://schemas.microsoft.com/office/drawing/2014/main" id="{105B5917-D391-EFC4-2A77-1C6C07DF5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F2F214-38B3-4624-868D-802AADB64C77}" type="slidenum">
              <a:rPr lang="it-IT" altLang="en-US" smtClean="0">
                <a:solidFill>
                  <a:srgbClr val="000000"/>
                </a:solidFill>
                <a:latin typeface="Arial" panose="020B0604020202020204" pitchFamily="34" charset="0"/>
              </a:rPr>
              <a:pPr>
                <a:spcBef>
                  <a:spcPct val="0"/>
                </a:spcBef>
              </a:pPr>
              <a:t>42</a:t>
            </a:fld>
            <a:endParaRPr lang="it-IT" altLang="en-US">
              <a:solidFill>
                <a:srgbClr val="000000"/>
              </a:solidFill>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B18683EC-C559-F556-F3BB-5B0F086995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FEE8BC1E-8906-3329-AD51-9E1DEDFE01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http://en.wikipedia.org/wiki/Quadcopter</a:t>
            </a:r>
          </a:p>
          <a:p>
            <a:r>
              <a:rPr lang="it-CH" altLang="it-CH"/>
              <a:t>https://en.wikipedia.org/wiki/Unmanned_aerial_vehicle</a:t>
            </a:r>
          </a:p>
        </p:txBody>
      </p:sp>
      <p:sp>
        <p:nvSpPr>
          <p:cNvPr id="304132" name="Segnaposto numero diapositiva 3">
            <a:extLst>
              <a:ext uri="{FF2B5EF4-FFF2-40B4-BE49-F238E27FC236}">
                <a16:creationId xmlns:a16="http://schemas.microsoft.com/office/drawing/2014/main" id="{8351CE4F-D1F6-B898-EBDE-77AE1AEFE9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679F2B-80CC-4F37-BECC-6161C62B9119}" type="slidenum">
              <a:rPr lang="it-CH" altLang="en-US" smtClean="0"/>
              <a:pPr>
                <a:spcBef>
                  <a:spcPct val="0"/>
                </a:spcBef>
              </a:pPr>
              <a:t>43</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a:extLst>
              <a:ext uri="{FF2B5EF4-FFF2-40B4-BE49-F238E27FC236}">
                <a16:creationId xmlns:a16="http://schemas.microsoft.com/office/drawing/2014/main" id="{1A5E2C37-3C3A-7E18-E4F5-51EF94E6E5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Segnaposto note 2">
            <a:extLst>
              <a:ext uri="{FF2B5EF4-FFF2-40B4-BE49-F238E27FC236}">
                <a16:creationId xmlns:a16="http://schemas.microsoft.com/office/drawing/2014/main" id="{D166F765-C379-C2AF-3FB3-79E23AD00B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For teachers</a:t>
            </a:r>
          </a:p>
          <a:p>
            <a:r>
              <a:rPr lang="en-US" altLang="it-CH"/>
              <a:t>Exercises to be done in working groups:</a:t>
            </a:r>
          </a:p>
          <a:p>
            <a:r>
              <a:rPr lang="en-US" altLang="it-CH"/>
              <a:t>Enquire about the economic importance of logistics in your province / country (tons transported, sales, employees, etc..), Its supply chain, existing structures and ongoing projects, means of transportation, the environmental impact.</a:t>
            </a:r>
          </a:p>
          <a:p>
            <a:r>
              <a:rPr lang="en-US" altLang="it-CH"/>
              <a:t>How to send a 5 t. heavy machine of the volume of a small van and with a value of 8 Mio Euro to China or to Argentina, where means of transport are available and which one to choose and why, duration of transport, transport costs, who / how goods are transported, how much do the custom fees cost?</a:t>
            </a:r>
          </a:p>
          <a:p>
            <a:endParaRPr lang="en-US" altLang="it-CH"/>
          </a:p>
          <a:p>
            <a:r>
              <a:rPr lang="it-CH" altLang="it-CH">
                <a:solidFill>
                  <a:srgbClr val="000000"/>
                </a:solidFill>
              </a:rPr>
              <a:t>http://en.wikipedia.org/wiki/Gothard_railway</a:t>
            </a:r>
          </a:p>
          <a:p>
            <a:r>
              <a:rPr lang="it-CH" altLang="it-CH">
                <a:solidFill>
                  <a:srgbClr val="000000"/>
                </a:solidFill>
              </a:rPr>
              <a:t>https://en.wikipedia.org/wiki/AlpTransit</a:t>
            </a:r>
          </a:p>
          <a:p>
            <a:endParaRPr lang="en-US" altLang="it-CH"/>
          </a:p>
          <a:p>
            <a:endParaRPr lang="it-CH" altLang="it-CH"/>
          </a:p>
        </p:txBody>
      </p:sp>
      <p:sp>
        <p:nvSpPr>
          <p:cNvPr id="306180" name="Segnaposto numero diapositiva 3">
            <a:extLst>
              <a:ext uri="{FF2B5EF4-FFF2-40B4-BE49-F238E27FC236}">
                <a16:creationId xmlns:a16="http://schemas.microsoft.com/office/drawing/2014/main" id="{6F524B4E-2EC3-CA9E-A003-1E106DF5E1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98B883-133F-454D-A5E7-43E73D516EC4}" type="slidenum">
              <a:rPr lang="it-CH" altLang="en-US" smtClean="0"/>
              <a:pPr>
                <a:spcBef>
                  <a:spcPct val="0"/>
                </a:spcBef>
              </a:pPr>
              <a:t>44</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E450A3CA-9BA6-A1E5-4108-2313CB506F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27406D-5441-4DBD-9A82-4DE0C1307276}" type="slidenum">
              <a:rPr lang="it-IT" altLang="en-US" smtClean="0">
                <a:solidFill>
                  <a:srgbClr val="000000"/>
                </a:solidFill>
              </a:rPr>
              <a:pPr>
                <a:spcBef>
                  <a:spcPct val="0"/>
                </a:spcBef>
              </a:pPr>
              <a:t>45</a:t>
            </a:fld>
            <a:endParaRPr lang="it-IT" altLang="en-US">
              <a:solidFill>
                <a:srgbClr val="000000"/>
              </a:solidFill>
            </a:endParaRPr>
          </a:p>
        </p:txBody>
      </p:sp>
      <p:sp>
        <p:nvSpPr>
          <p:cNvPr id="308227" name="Rectangle 2">
            <a:extLst>
              <a:ext uri="{FF2B5EF4-FFF2-40B4-BE49-F238E27FC236}">
                <a16:creationId xmlns:a16="http://schemas.microsoft.com/office/drawing/2014/main" id="{F3CC4C43-3795-11C7-1DC6-25ADD20AE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9AE0A0FA-912B-A18A-4593-F698C2C06A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egnaposto immagine diapositiva 1">
            <a:extLst>
              <a:ext uri="{FF2B5EF4-FFF2-40B4-BE49-F238E27FC236}">
                <a16:creationId xmlns:a16="http://schemas.microsoft.com/office/drawing/2014/main" id="{6CECF695-5637-C2EE-4892-D4BB30383A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Segnaposto note 2">
            <a:extLst>
              <a:ext uri="{FF2B5EF4-FFF2-40B4-BE49-F238E27FC236}">
                <a16:creationId xmlns:a16="http://schemas.microsoft.com/office/drawing/2014/main" id="{ED31654D-609E-31F5-8CE5-329319329D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10276" name="Segnaposto numero diapositiva 3">
            <a:extLst>
              <a:ext uri="{FF2B5EF4-FFF2-40B4-BE49-F238E27FC236}">
                <a16:creationId xmlns:a16="http://schemas.microsoft.com/office/drawing/2014/main" id="{EA81AD73-2DB0-B197-DFE7-9EEB11820D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613950-72FE-47B1-802C-9314941B6AF3}" type="slidenum">
              <a:rPr lang="it-CH" altLang="en-US" smtClean="0"/>
              <a:pPr>
                <a:spcBef>
                  <a:spcPct val="0"/>
                </a:spcBef>
              </a:pPr>
              <a:t>46</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1104ADB6-CB17-3481-83CD-C3A9DD9967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718B8-84B6-4525-BD08-B619A57523AA}" type="slidenum">
              <a:rPr lang="it-IT" altLang="en-US" smtClean="0">
                <a:solidFill>
                  <a:srgbClr val="000000"/>
                </a:solidFill>
              </a:rPr>
              <a:pPr>
                <a:spcBef>
                  <a:spcPct val="0"/>
                </a:spcBef>
              </a:pPr>
              <a:t>47</a:t>
            </a:fld>
            <a:endParaRPr lang="it-IT" altLang="en-US">
              <a:solidFill>
                <a:srgbClr val="000000"/>
              </a:solidFill>
            </a:endParaRPr>
          </a:p>
        </p:txBody>
      </p:sp>
      <p:sp>
        <p:nvSpPr>
          <p:cNvPr id="312323" name="Rectangle 2">
            <a:extLst>
              <a:ext uri="{FF2B5EF4-FFF2-40B4-BE49-F238E27FC236}">
                <a16:creationId xmlns:a16="http://schemas.microsoft.com/office/drawing/2014/main" id="{BB1DB659-7DE0-DA26-A7A4-47B73596D7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4" name="Rectangle 3">
            <a:extLst>
              <a:ext uri="{FF2B5EF4-FFF2-40B4-BE49-F238E27FC236}">
                <a16:creationId xmlns:a16="http://schemas.microsoft.com/office/drawing/2014/main" id="{A0728B65-61E5-A765-0019-556B93BA4C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Italy FIAT also saved on material and rationalized the logistics. </a:t>
            </a:r>
          </a:p>
          <a:p>
            <a:pPr eaLnBrk="1" hangingPunct="1">
              <a:spcBef>
                <a:spcPct val="0"/>
              </a:spcBef>
            </a:pPr>
            <a:r>
              <a:rPr lang="en-US" altLang="it-CH"/>
              <a:t>What to do?</a:t>
            </a:r>
          </a:p>
          <a:p>
            <a:pPr eaLnBrk="1" hangingPunct="1">
              <a:spcBef>
                <a:spcPct val="0"/>
              </a:spcBef>
            </a:pPr>
            <a:endParaRPr lang="en-US" altLang="it-CH"/>
          </a:p>
          <a:p>
            <a:pPr eaLnBrk="1" hangingPunct="1">
              <a:spcBef>
                <a:spcPct val="0"/>
              </a:spcBef>
            </a:pPr>
            <a:r>
              <a:rPr lang="en-US" altLang="it-CH"/>
              <a:t>http://en.wikipedia.org/wiki/Fiat_S.p.A.</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A30BABCE-3BAB-BCF1-121B-0285690606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744F24-7ACE-4A16-9566-8AEE73CDD73B}" type="slidenum">
              <a:rPr lang="it-IT" altLang="en-US" smtClean="0">
                <a:solidFill>
                  <a:srgbClr val="000000"/>
                </a:solidFill>
              </a:rPr>
              <a:pPr>
                <a:spcBef>
                  <a:spcPct val="0"/>
                </a:spcBef>
              </a:pPr>
              <a:t>48</a:t>
            </a:fld>
            <a:endParaRPr lang="it-IT" altLang="en-US">
              <a:solidFill>
                <a:srgbClr val="000000"/>
              </a:solidFill>
            </a:endParaRPr>
          </a:p>
        </p:txBody>
      </p:sp>
      <p:sp>
        <p:nvSpPr>
          <p:cNvPr id="314371" name="Rectangle 2">
            <a:extLst>
              <a:ext uri="{FF2B5EF4-FFF2-40B4-BE49-F238E27FC236}">
                <a16:creationId xmlns:a16="http://schemas.microsoft.com/office/drawing/2014/main" id="{AB0C0ED9-6E4E-242B-744D-B54B73A7C7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a:extLst>
              <a:ext uri="{FF2B5EF4-FFF2-40B4-BE49-F238E27FC236}">
                <a16:creationId xmlns:a16="http://schemas.microsoft.com/office/drawing/2014/main" id="{32C3EA32-AAA7-9804-E0E9-36EFDAFAD5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For the manager it is clear that if he fails to beat the rival business he cannot sell his W cars, and therefore he cannot collect the money, but this is not profitable for him. This is contrary to his mission of winning the maximum possible, so he is forced to act accordingly. Consequently he decides to save on manpower, even if this will cause sufferings to his own workers.</a:t>
            </a:r>
          </a:p>
          <a:p>
            <a:pPr eaLnBrk="1" hangingPunct="1">
              <a:spcBef>
                <a:spcPct val="0"/>
              </a:spcBef>
            </a:pPr>
            <a:endParaRPr lang="it-CH" altLang="it-CH"/>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C035ADBB-7C49-5970-8F6E-E8DB5F1CBC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7170C2-4E60-4BB6-A466-ED2E86A1EE04}" type="slidenum">
              <a:rPr lang="it-IT" altLang="en-US" smtClean="0">
                <a:solidFill>
                  <a:srgbClr val="000000"/>
                </a:solidFill>
              </a:rPr>
              <a:pPr>
                <a:spcBef>
                  <a:spcPct val="0"/>
                </a:spcBef>
              </a:pPr>
              <a:t>49</a:t>
            </a:fld>
            <a:endParaRPr lang="it-IT" altLang="en-US">
              <a:solidFill>
                <a:srgbClr val="000000"/>
              </a:solidFill>
            </a:endParaRPr>
          </a:p>
        </p:txBody>
      </p:sp>
      <p:sp>
        <p:nvSpPr>
          <p:cNvPr id="316419" name="Rectangle 2">
            <a:extLst>
              <a:ext uri="{FF2B5EF4-FFF2-40B4-BE49-F238E27FC236}">
                <a16:creationId xmlns:a16="http://schemas.microsoft.com/office/drawing/2014/main" id="{8FA548FC-153D-8767-65E1-EC59286E2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a:extLst>
              <a:ext uri="{FF2B5EF4-FFF2-40B4-BE49-F238E27FC236}">
                <a16:creationId xmlns:a16="http://schemas.microsoft.com/office/drawing/2014/main" id="{B15E4D5B-501D-1DEC-9AD7-4133C759AC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new watchwords are:</a:t>
            </a:r>
          </a:p>
          <a:p>
            <a:pPr eaLnBrk="1" hangingPunct="1">
              <a:spcBef>
                <a:spcPct val="0"/>
              </a:spcBef>
            </a:pPr>
            <a:r>
              <a:rPr lang="en-US" altLang="it-CH"/>
              <a:t>Mor efficiency, increasing of productivity, rationalization, restructuration, salary of merit, deregulation, etc.</a:t>
            </a:r>
          </a:p>
          <a:p>
            <a:pPr eaLnBrk="1" hangingPunct="1">
              <a:spcBef>
                <a:spcPct val="0"/>
              </a:spcBef>
            </a:pPr>
            <a:r>
              <a:rPr lang="en-US" altLang="it-CH"/>
              <a:t>The results are also exacerbated competition among workers, stress, extension of working hours, increasing of working rhythm, less protection for workers against the employer, layoffs, casualization, working-poors, etc.</a:t>
            </a:r>
          </a:p>
          <a:p>
            <a:pPr eaLnBrk="1" hangingPunct="1">
              <a:spcBef>
                <a:spcPct val="0"/>
              </a:spcBef>
            </a:pPr>
            <a:r>
              <a:rPr lang="en-US" altLang="it-CH"/>
              <a:t> When Henry Ford, on the advice of Taylor, introduced the assembly line workers refused to work. Only the doubling of salary persuaded the workers to accept the assembly line. Obviously the quality of life of the workers worsened.</a:t>
            </a:r>
          </a:p>
          <a:p>
            <a:pPr eaLnBrk="1" hangingPunct="1">
              <a:spcBef>
                <a:spcPct val="0"/>
              </a:spcBef>
            </a:pPr>
            <a:endParaRPr lang="en-US" altLang="it-CH"/>
          </a:p>
          <a:p>
            <a:pPr eaLnBrk="1" hangingPunct="1">
              <a:spcBef>
                <a:spcPct val="0"/>
              </a:spcBef>
            </a:pPr>
            <a:r>
              <a:rPr lang="en-US" altLang="it-CH"/>
              <a:t>https://en.wikipedia.org/wiki/Exploitation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72F870A7-B19C-5534-FDC0-76511B8FC6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18312A-0036-4F4A-8058-B6377BB7039F}" type="slidenum">
              <a:rPr lang="it-IT" altLang="en-US" smtClean="0">
                <a:solidFill>
                  <a:srgbClr val="000000"/>
                </a:solidFill>
              </a:rPr>
              <a:pPr>
                <a:spcBef>
                  <a:spcPct val="0"/>
                </a:spcBef>
              </a:pPr>
              <a:t>50</a:t>
            </a:fld>
            <a:endParaRPr lang="it-IT" altLang="en-US">
              <a:solidFill>
                <a:srgbClr val="000000"/>
              </a:solidFill>
            </a:endParaRPr>
          </a:p>
        </p:txBody>
      </p:sp>
      <p:sp>
        <p:nvSpPr>
          <p:cNvPr id="318467" name="Rectangle 2">
            <a:extLst>
              <a:ext uri="{FF2B5EF4-FFF2-40B4-BE49-F238E27FC236}">
                <a16:creationId xmlns:a16="http://schemas.microsoft.com/office/drawing/2014/main" id="{AF31D592-6239-2EBD-A3E5-06FF5D1486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8" name="Rectangle 3">
            <a:extLst>
              <a:ext uri="{FF2B5EF4-FFF2-40B4-BE49-F238E27FC236}">
                <a16:creationId xmlns:a16="http://schemas.microsoft.com/office/drawing/2014/main" id="{4A63CC80-E72A-0881-20C6-A5DB25371D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en-US" altLang="it-CH"/>
              <a:t>USA in early 20. Century Eng. Taylor taught how the production process has to work and created the assembly line. "Taylorism" is imposed on the Ford factory workers to increase productivity. For the workers the job becomes a nightmare.</a:t>
            </a:r>
          </a:p>
          <a:p>
            <a:pPr eaLnBrk="1" hangingPunct="1">
              <a:spcBef>
                <a:spcPct val="0"/>
              </a:spcBef>
            </a:pPr>
            <a:r>
              <a:rPr lang="en-US" altLang="it-CH"/>
              <a:t>The time required to assemble a car drops from 12 hours to 39 minutes.</a:t>
            </a:r>
          </a:p>
          <a:p>
            <a:pPr eaLnBrk="1" hangingPunct="1">
              <a:spcBef>
                <a:spcPct val="0"/>
              </a:spcBef>
            </a:pPr>
            <a:r>
              <a:rPr lang="en-US" altLang="it-CH"/>
              <a:t>Toyota introduces a working system that binds workers to the employer but guarantees a job for life and other advantages.</a:t>
            </a:r>
          </a:p>
          <a:p>
            <a:pPr eaLnBrk="1" hangingPunct="1">
              <a:spcBef>
                <a:spcPct val="0"/>
              </a:spcBef>
            </a:pPr>
            <a:endParaRPr lang="en-US" altLang="it-CH"/>
          </a:p>
          <a:p>
            <a:pPr eaLnBrk="1" hangingPunct="1">
              <a:spcBef>
                <a:spcPct val="0"/>
              </a:spcBef>
            </a:pPr>
            <a:r>
              <a:rPr lang="it-IT" altLang="it-CH">
                <a:solidFill>
                  <a:srgbClr val="000000"/>
                </a:solidFill>
              </a:rPr>
              <a:t>http://en.wikipedia.org/wiki/Assembly_line</a:t>
            </a:r>
          </a:p>
          <a:p>
            <a:pPr eaLnBrk="1" hangingPunct="1">
              <a:spcBef>
                <a:spcPct val="0"/>
              </a:spcBef>
            </a:pPr>
            <a:r>
              <a:rPr lang="it-IT" altLang="it-CH">
                <a:solidFill>
                  <a:srgbClr val="000000"/>
                </a:solidFill>
              </a:rPr>
              <a:t>http://en.wikipedia.org/wiki/Ford_Motor_Company</a:t>
            </a:r>
          </a:p>
          <a:p>
            <a:pPr eaLnBrk="1" hangingPunct="1">
              <a:spcBef>
                <a:spcPct val="0"/>
              </a:spcBef>
            </a:pPr>
            <a:endParaRPr lang="it-IT" altLang="it-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A6D60E7D-2B32-FE96-1491-DEA90BF4F9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839977-D73E-434E-8C96-4846F3E23600}" type="slidenum">
              <a:rPr lang="it-IT" altLang="en-US" smtClean="0">
                <a:solidFill>
                  <a:srgbClr val="000000"/>
                </a:solidFill>
              </a:rPr>
              <a:pPr>
                <a:spcBef>
                  <a:spcPct val="0"/>
                </a:spcBef>
              </a:pPr>
              <a:t>5</a:t>
            </a:fld>
            <a:endParaRPr lang="it-IT" altLang="en-US">
              <a:solidFill>
                <a:srgbClr val="000000"/>
              </a:solidFill>
            </a:endParaRPr>
          </a:p>
        </p:txBody>
      </p:sp>
      <p:sp>
        <p:nvSpPr>
          <p:cNvPr id="227331" name="Rectangle 2">
            <a:extLst>
              <a:ext uri="{FF2B5EF4-FFF2-40B4-BE49-F238E27FC236}">
                <a16:creationId xmlns:a16="http://schemas.microsoft.com/office/drawing/2014/main" id="{5088A9B3-16E5-8F14-C35A-F52C817D23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a:extLst>
              <a:ext uri="{FF2B5EF4-FFF2-40B4-BE49-F238E27FC236}">
                <a16:creationId xmlns:a16="http://schemas.microsoft.com/office/drawing/2014/main" id="{D47FE193-612A-5FCF-0C2B-317EE98F25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rationalist philosophy explains the human behavior as rational, better, having a logical and rational purpose.</a:t>
            </a:r>
          </a:p>
          <a:p>
            <a:pPr eaLnBrk="1" hangingPunct="1">
              <a:spcBef>
                <a:spcPct val="0"/>
              </a:spcBef>
            </a:pPr>
            <a:r>
              <a:rPr lang="en-US" altLang="it-CH"/>
              <a:t>Materialist philosophy explains that the purpose of human behavior is to obtain material benefits (wealth, power, etc.).</a:t>
            </a:r>
          </a:p>
          <a:p>
            <a:pPr eaLnBrk="1" hangingPunct="1">
              <a:spcBef>
                <a:spcPct val="0"/>
              </a:spcBef>
            </a:pPr>
            <a:r>
              <a:rPr lang="en-US" altLang="it-CH"/>
              <a:t>Historical materialism explains that the social evolution of humanity has been conditioned by the will of single individuals or groups of individuals who intended to obtain material benefits.  </a:t>
            </a:r>
          </a:p>
          <a:p>
            <a:pPr eaLnBrk="1" hangingPunct="1">
              <a:spcBef>
                <a:spcPct val="0"/>
              </a:spcBef>
            </a:pPr>
            <a:r>
              <a:rPr lang="en-US" altLang="it-CH"/>
              <a:t>Dialectical materialism explains how the common race to the material benefits is harmful and how human society can be better organized.</a:t>
            </a:r>
          </a:p>
          <a:p>
            <a:pPr eaLnBrk="1" hangingPunct="1">
              <a:spcBef>
                <a:spcPct val="0"/>
              </a:spcBef>
            </a:pPr>
            <a:endParaRPr lang="en-US" altLang="it-CH"/>
          </a:p>
          <a:p>
            <a:pPr eaLnBrk="1" hangingPunct="1">
              <a:spcBef>
                <a:spcPct val="0"/>
              </a:spcBef>
            </a:pPr>
            <a:r>
              <a:rPr lang="en-US" altLang="it-CH"/>
              <a:t>The scientific socialism advocated by Marx wants to define an ideal society starting from the analysis of the real existing situation and in various transitory phases (Revolution - Transitional popular democracy - Dictatorship of the proletariat - Socialism, lower phase of communism - Communism) to reach the ideal society where the State is no longer necessary.</a:t>
            </a:r>
          </a:p>
          <a:p>
            <a:pPr eaLnBrk="1" hangingPunct="1">
              <a:spcBef>
                <a:spcPct val="0"/>
              </a:spcBef>
            </a:pPr>
            <a:r>
              <a:rPr lang="en-US" altLang="it-CH"/>
              <a:t>Utopian socialism proposes ideal but abstract or unsustainable solutions.</a:t>
            </a:r>
          </a:p>
          <a:p>
            <a:pPr eaLnBrk="1" hangingPunct="1">
              <a:spcBef>
                <a:spcPct val="0"/>
              </a:spcBef>
            </a:pPr>
            <a:endParaRPr lang="en-US" altLang="it-CH"/>
          </a:p>
          <a:p>
            <a:pPr eaLnBrk="1" hangingPunct="1">
              <a:spcBef>
                <a:spcPct val="0"/>
              </a:spcBef>
            </a:pPr>
            <a:r>
              <a:rPr lang="it-CH" altLang="it-CH">
                <a:solidFill>
                  <a:srgbClr val="000000"/>
                </a:solidFill>
              </a:rPr>
              <a:t>https://en.wikipedia.org/wiki/Illuminism</a:t>
            </a:r>
          </a:p>
          <a:p>
            <a:pPr eaLnBrk="1" hangingPunct="1">
              <a:spcBef>
                <a:spcPct val="0"/>
              </a:spcBef>
            </a:pPr>
            <a:r>
              <a:rPr lang="it-CH" altLang="it-CH">
                <a:solidFill>
                  <a:srgbClr val="000000"/>
                </a:solidFill>
              </a:rPr>
              <a:t>https://en.wikipedia.org/wiki/Historical_materialism</a:t>
            </a:r>
          </a:p>
          <a:p>
            <a:pPr eaLnBrk="1" hangingPunct="1">
              <a:spcBef>
                <a:spcPct val="0"/>
              </a:spcBef>
            </a:pPr>
            <a:r>
              <a:rPr lang="it-CH" altLang="it-CH">
                <a:solidFill>
                  <a:srgbClr val="000000"/>
                </a:solidFill>
              </a:rPr>
              <a:t>https://en.wikipedia.org/wiki/Dialectical_materialism</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http://en.wikipedia.org/wiki/Karl_Marx</a:t>
            </a:r>
          </a:p>
          <a:p>
            <a:pPr eaLnBrk="1" hangingPunct="1">
              <a:spcBef>
                <a:spcPct val="0"/>
              </a:spcBef>
            </a:pPr>
            <a:r>
              <a:rPr lang="it-CH" altLang="it-CH">
                <a:solidFill>
                  <a:srgbClr val="000000"/>
                </a:solidFill>
              </a:rPr>
              <a:t>http://en.wikipedia.org/wiki/Friedrich_Engels</a:t>
            </a:r>
          </a:p>
          <a:p>
            <a:pPr eaLnBrk="1" hangingPunct="1">
              <a:spcBef>
                <a:spcPct val="0"/>
              </a:spcBef>
            </a:pPr>
            <a:r>
              <a:rPr lang="it-CH" altLang="it-CH">
                <a:solidFill>
                  <a:srgbClr val="000000"/>
                </a:solidFill>
              </a:rPr>
              <a:t>http://en.wikipedia.org/wiki/Marxism</a:t>
            </a:r>
          </a:p>
          <a:p>
            <a:pPr eaLnBrk="1" hangingPunct="1">
              <a:spcBef>
                <a:spcPct val="0"/>
              </a:spcBef>
            </a:pPr>
            <a:r>
              <a:rPr lang="it-CH" altLang="it-CH">
                <a:solidFill>
                  <a:srgbClr val="000000"/>
                </a:solidFill>
              </a:rPr>
              <a:t>http://en.wikipedia.org/wiki/Marxism%E2%80%93Leninism</a:t>
            </a: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https://en.wikipedia.org/wiki/Why_Marx_Was_Right</a:t>
            </a:r>
          </a:p>
          <a:p>
            <a:pPr eaLnBrk="1" hangingPunct="1">
              <a:spcBef>
                <a:spcPct val="0"/>
              </a:spcBef>
            </a:pPr>
            <a:r>
              <a:rPr lang="en-US" altLang="it-CH">
                <a:solidFill>
                  <a:srgbClr val="000000"/>
                </a:solidFill>
              </a:rPr>
              <a:t>Book: Why Marx Was Right - Paperback English - By (author)  Terry Eagleton</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endParaRPr lang="en-US" altLang="it-CH"/>
          </a:p>
          <a:p>
            <a:pPr eaLnBrk="1" hangingPunct="1">
              <a:spcBef>
                <a:spcPct val="0"/>
              </a:spcBef>
            </a:pPr>
            <a:endParaRPr lang="fr-FR" altLang="it-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F8B22CC3-1E8A-FA14-F77A-CE838D9FC7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3246F196-A5BE-F0D8-E9C0-FACF2CFEC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a assembly line the cycle is the time that passes between the arrival of a piece until the arrival of the successive piece.</a:t>
            </a:r>
          </a:p>
          <a:p>
            <a:r>
              <a:rPr lang="en-US" altLang="en-US"/>
              <a:t>A cycle less than 3 minutes is harmful to the health of chain workers.</a:t>
            </a:r>
          </a:p>
          <a:p>
            <a:r>
              <a:rPr lang="en-US" altLang="en-US"/>
              <a:t>A three-minute cycle means that in an eight-hour working day the same operation must be repeated 160 times, and this for weeks ... and even for months.</a:t>
            </a:r>
          </a:p>
        </p:txBody>
      </p:sp>
      <p:sp>
        <p:nvSpPr>
          <p:cNvPr id="320516" name="Segnaposto numero diapositiva 3">
            <a:extLst>
              <a:ext uri="{FF2B5EF4-FFF2-40B4-BE49-F238E27FC236}">
                <a16:creationId xmlns:a16="http://schemas.microsoft.com/office/drawing/2014/main" id="{FBB2B5A0-E27B-8D77-1A98-47D0669769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6EA272-80E8-4E9D-BDED-005D1B44DB19}" type="slidenum">
              <a:rPr lang="it-CH" altLang="en-US" sz="1300" smtClean="0">
                <a:solidFill>
                  <a:srgbClr val="000000"/>
                </a:solidFill>
                <a:latin typeface="Calibri" panose="020F0502020204030204" pitchFamily="34" charset="0"/>
              </a:rPr>
              <a:pPr/>
              <a:t>51</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54AEFBED-1B69-0B00-1D76-0C2D3E1FAE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FEB8B9-9A5F-4DB2-BF91-18401FA95B3B}" type="slidenum">
              <a:rPr lang="it-IT" altLang="en-US" smtClean="0">
                <a:solidFill>
                  <a:srgbClr val="000000"/>
                </a:solidFill>
              </a:rPr>
              <a:pPr>
                <a:spcBef>
                  <a:spcPct val="0"/>
                </a:spcBef>
              </a:pPr>
              <a:t>52</a:t>
            </a:fld>
            <a:endParaRPr lang="it-IT" altLang="en-US">
              <a:solidFill>
                <a:srgbClr val="000000"/>
              </a:solidFill>
            </a:endParaRPr>
          </a:p>
        </p:txBody>
      </p:sp>
      <p:sp>
        <p:nvSpPr>
          <p:cNvPr id="322563" name="Rectangle 2">
            <a:extLst>
              <a:ext uri="{FF2B5EF4-FFF2-40B4-BE49-F238E27FC236}">
                <a16:creationId xmlns:a16="http://schemas.microsoft.com/office/drawing/2014/main" id="{D1EB53AD-3E2C-72DB-FEFC-574A6689CF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4" name="Rectangle 3">
            <a:extLst>
              <a:ext uri="{FF2B5EF4-FFF2-40B4-BE49-F238E27FC236}">
                <a16:creationId xmlns:a16="http://schemas.microsoft.com/office/drawing/2014/main" id="{05EA4F6D-1387-DAAE-BE26-8876ABBA49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Here work is already done at the assembly line, even if the workforce is still large.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FBC47ED3-5004-9137-5819-E86BA2F2AD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66E5A4-3BF9-43D7-99D9-D88A6B0B3C7F}" type="slidenum">
              <a:rPr lang="it-IT" altLang="en-US" smtClean="0">
                <a:solidFill>
                  <a:srgbClr val="000000"/>
                </a:solidFill>
              </a:rPr>
              <a:pPr>
                <a:spcBef>
                  <a:spcPct val="0"/>
                </a:spcBef>
              </a:pPr>
              <a:t>53</a:t>
            </a:fld>
            <a:endParaRPr lang="it-IT" altLang="en-US">
              <a:solidFill>
                <a:srgbClr val="000000"/>
              </a:solidFill>
            </a:endParaRPr>
          </a:p>
        </p:txBody>
      </p:sp>
      <p:sp>
        <p:nvSpPr>
          <p:cNvPr id="324611" name="Rectangle 2">
            <a:extLst>
              <a:ext uri="{FF2B5EF4-FFF2-40B4-BE49-F238E27FC236}">
                <a16:creationId xmlns:a16="http://schemas.microsoft.com/office/drawing/2014/main" id="{DC2CB3A7-CE21-F01C-6DBC-AC2B384044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2" name="Rectangle 3">
            <a:extLst>
              <a:ext uri="{FF2B5EF4-FFF2-40B4-BE49-F238E27FC236}">
                <a16:creationId xmlns:a16="http://schemas.microsoft.com/office/drawing/2014/main" id="{A70E9214-5138-1A4B-A483-F5C800A35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Working under assembly line.</a:t>
            </a:r>
            <a:endParaRPr lang="it-IT"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E521C045-7CF7-2DC7-1863-009F659B1C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64C7A5-9CAF-414C-8231-42E7AE0FD250}" type="slidenum">
              <a:rPr lang="it-IT" altLang="en-US" smtClean="0">
                <a:solidFill>
                  <a:srgbClr val="000000"/>
                </a:solidFill>
              </a:rPr>
              <a:pPr>
                <a:spcBef>
                  <a:spcPct val="0"/>
                </a:spcBef>
              </a:pPr>
              <a:t>54</a:t>
            </a:fld>
            <a:endParaRPr lang="it-IT" altLang="en-US">
              <a:solidFill>
                <a:srgbClr val="000000"/>
              </a:solidFill>
            </a:endParaRPr>
          </a:p>
        </p:txBody>
      </p:sp>
      <p:sp>
        <p:nvSpPr>
          <p:cNvPr id="326659" name="Rectangle 2">
            <a:extLst>
              <a:ext uri="{FF2B5EF4-FFF2-40B4-BE49-F238E27FC236}">
                <a16:creationId xmlns:a16="http://schemas.microsoft.com/office/drawing/2014/main" id="{D4993E11-5375-54B7-8D1D-FF5278042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60" name="Rectangle 3">
            <a:extLst>
              <a:ext uri="{FF2B5EF4-FFF2-40B4-BE49-F238E27FC236}">
                <a16:creationId xmlns:a16="http://schemas.microsoft.com/office/drawing/2014/main" id="{AE8FAAAD-006D-23E1-72DA-C9A3CED907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assembly line is spreading. Switzerland in the '30s introduced the assembly line in the watch industry</a:t>
            </a:r>
          </a:p>
          <a:p>
            <a:pPr eaLnBrk="1" hangingPunct="1">
              <a:spcBef>
                <a:spcPct val="0"/>
              </a:spcBef>
            </a:pPr>
            <a:endParaRPr lang="en-US" altLang="it-CH"/>
          </a:p>
          <a:p>
            <a:pPr eaLnBrk="1" hangingPunct="1">
              <a:spcBef>
                <a:spcPct val="0"/>
              </a:spcBef>
            </a:pPr>
            <a:r>
              <a:rPr lang="it-IT" altLang="it-CH">
                <a:solidFill>
                  <a:srgbClr val="000000"/>
                </a:solidFill>
              </a:rPr>
              <a:t>http://en.wikipedia.org/wiki/Fiat_Topolino</a:t>
            </a:r>
          </a:p>
          <a:p>
            <a:pPr eaLnBrk="1" hangingPunct="1">
              <a:spcBef>
                <a:spcPct val="0"/>
              </a:spcBef>
            </a:pPr>
            <a:r>
              <a:rPr lang="it-IT" altLang="it-CH">
                <a:solidFill>
                  <a:srgbClr val="000000"/>
                </a:solidFill>
              </a:rPr>
              <a:t>http://en.wikipedia.org/wiki/Vespa</a:t>
            </a:r>
          </a:p>
          <a:p>
            <a:pPr eaLnBrk="1" hangingPunct="1">
              <a:spcBef>
                <a:spcPct val="0"/>
              </a:spcBef>
            </a:pPr>
            <a:endParaRPr lang="en-US"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64618D88-69F9-5CC6-05A0-677BAA994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3B275E-5700-4B2B-8F38-C266CC4B1F2B}" type="slidenum">
              <a:rPr lang="it-IT" altLang="en-US" smtClean="0">
                <a:solidFill>
                  <a:srgbClr val="000000"/>
                </a:solidFill>
              </a:rPr>
              <a:pPr>
                <a:spcBef>
                  <a:spcPct val="0"/>
                </a:spcBef>
              </a:pPr>
              <a:t>55</a:t>
            </a:fld>
            <a:endParaRPr lang="it-IT" altLang="en-US">
              <a:solidFill>
                <a:srgbClr val="000000"/>
              </a:solidFill>
            </a:endParaRPr>
          </a:p>
        </p:txBody>
      </p:sp>
      <p:sp>
        <p:nvSpPr>
          <p:cNvPr id="328707" name="Rectangle 2">
            <a:extLst>
              <a:ext uri="{FF2B5EF4-FFF2-40B4-BE49-F238E27FC236}">
                <a16:creationId xmlns:a16="http://schemas.microsoft.com/office/drawing/2014/main" id="{2B966986-09DC-A663-BB23-ADE87DC18E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8" name="Rectangle 3">
            <a:extLst>
              <a:ext uri="{FF2B5EF4-FFF2-40B4-BE49-F238E27FC236}">
                <a16:creationId xmlns:a16="http://schemas.microsoft.com/office/drawing/2014/main" id="{D529B60F-B459-BB2D-F766-91A6A3067B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Assembly lines are more and more perfect.</a:t>
            </a:r>
          </a:p>
          <a:p>
            <a:pPr eaLnBrk="1" hangingPunct="1">
              <a:spcBef>
                <a:spcPct val="0"/>
              </a:spcBef>
            </a:pPr>
            <a:endParaRPr lang="en-US" altLang="it-CH"/>
          </a:p>
          <a:p>
            <a:pPr eaLnBrk="1" hangingPunct="1">
              <a:spcBef>
                <a:spcPct val="0"/>
              </a:spcBef>
            </a:pPr>
            <a:r>
              <a:rPr lang="it-IT" altLang="it-CH">
                <a:solidFill>
                  <a:srgbClr val="000000"/>
                </a:solidFill>
              </a:rPr>
              <a:t>http://en.wikipedia.org/wiki/Citro%C3%Abn</a:t>
            </a:r>
          </a:p>
          <a:p>
            <a:pPr eaLnBrk="1" hangingPunct="1">
              <a:spcBef>
                <a:spcPct val="0"/>
              </a:spcBef>
            </a:pPr>
            <a:r>
              <a:rPr lang="it-IT" altLang="it-CH">
                <a:solidFill>
                  <a:srgbClr val="000000"/>
                </a:solidFill>
              </a:rPr>
              <a:t>http://en.wikipedia.org/wiki/Volkswagen</a:t>
            </a:r>
          </a:p>
          <a:p>
            <a:pPr eaLnBrk="1" hangingPunct="1">
              <a:spcBef>
                <a:spcPct val="0"/>
              </a:spcBef>
            </a:pPr>
            <a:endParaRPr lang="en-US" altLang="it-CH"/>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BB516540-628A-C32E-EF2B-7E06768C69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08CB9E-2F9E-4E25-AD55-4C3E83AAD48F}" type="slidenum">
              <a:rPr lang="it-IT" altLang="en-US" smtClean="0">
                <a:solidFill>
                  <a:srgbClr val="000000"/>
                </a:solidFill>
              </a:rPr>
              <a:pPr>
                <a:spcBef>
                  <a:spcPct val="0"/>
                </a:spcBef>
              </a:pPr>
              <a:t>56</a:t>
            </a:fld>
            <a:endParaRPr lang="it-IT" altLang="en-US">
              <a:solidFill>
                <a:srgbClr val="000000"/>
              </a:solidFill>
            </a:endParaRPr>
          </a:p>
        </p:txBody>
      </p:sp>
      <p:sp>
        <p:nvSpPr>
          <p:cNvPr id="330755" name="Rectangle 2">
            <a:extLst>
              <a:ext uri="{FF2B5EF4-FFF2-40B4-BE49-F238E27FC236}">
                <a16:creationId xmlns:a16="http://schemas.microsoft.com/office/drawing/2014/main" id="{97113680-942F-19B6-487F-A960912B08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6" name="Rectangle 3">
            <a:extLst>
              <a:ext uri="{FF2B5EF4-FFF2-40B4-BE49-F238E27FC236}">
                <a16:creationId xmlns:a16="http://schemas.microsoft.com/office/drawing/2014/main" id="{03D48FFE-05DD-C21A-C528-68991512A4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Always: assembly line.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872347DB-B138-746F-F4AF-80F5BA3A5A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DB89BA-BA0A-41F4-AFE5-3BBEF8EE296D}" type="slidenum">
              <a:rPr lang="it-IT" altLang="en-US" smtClean="0">
                <a:solidFill>
                  <a:srgbClr val="000000"/>
                </a:solidFill>
              </a:rPr>
              <a:pPr>
                <a:spcBef>
                  <a:spcPct val="0"/>
                </a:spcBef>
              </a:pPr>
              <a:t>57</a:t>
            </a:fld>
            <a:endParaRPr lang="it-IT" altLang="en-US">
              <a:solidFill>
                <a:srgbClr val="000000"/>
              </a:solidFill>
            </a:endParaRPr>
          </a:p>
        </p:txBody>
      </p:sp>
      <p:sp>
        <p:nvSpPr>
          <p:cNvPr id="332803" name="Rectangle 2">
            <a:extLst>
              <a:ext uri="{FF2B5EF4-FFF2-40B4-BE49-F238E27FC236}">
                <a16:creationId xmlns:a16="http://schemas.microsoft.com/office/drawing/2014/main" id="{6D7AA6FC-AA1B-9EB7-F966-9FA25C1FD6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271CB354-8357-6E72-F2AC-00C3FCDDD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Automatic machines (robot) replace assembly line workers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06DFB4A3-14AA-FAD0-09DE-A3AB8A3ECE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F03248-8915-4058-9EE5-8CD14498B311}" type="slidenum">
              <a:rPr lang="it-IT" altLang="en-US" smtClean="0">
                <a:solidFill>
                  <a:srgbClr val="000000"/>
                </a:solidFill>
              </a:rPr>
              <a:pPr>
                <a:spcBef>
                  <a:spcPct val="0"/>
                </a:spcBef>
              </a:pPr>
              <a:t>58</a:t>
            </a:fld>
            <a:endParaRPr lang="it-IT" altLang="en-US">
              <a:solidFill>
                <a:srgbClr val="000000"/>
              </a:solidFill>
            </a:endParaRPr>
          </a:p>
        </p:txBody>
      </p:sp>
      <p:sp>
        <p:nvSpPr>
          <p:cNvPr id="334851" name="Rectangle 2">
            <a:extLst>
              <a:ext uri="{FF2B5EF4-FFF2-40B4-BE49-F238E27FC236}">
                <a16:creationId xmlns:a16="http://schemas.microsoft.com/office/drawing/2014/main" id="{4B7D63A3-4644-2BD2-1AE7-5A06C3A18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2" name="Rectangle 3">
            <a:extLst>
              <a:ext uri="{FF2B5EF4-FFF2-40B4-BE49-F238E27FC236}">
                <a16:creationId xmlns:a16="http://schemas.microsoft.com/office/drawing/2014/main" id="{3954DEA5-0691-C30A-823C-4E4A4E7C83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Few specific operations are still performed by the hand of a woman or a man.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1E7AF194-B7E3-F898-365C-D9A06C4851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A8E6D-40EA-418A-A216-FE71910B8C27}" type="slidenum">
              <a:rPr lang="it-IT" altLang="en-US" smtClean="0">
                <a:solidFill>
                  <a:srgbClr val="000000"/>
                </a:solidFill>
              </a:rPr>
              <a:pPr>
                <a:spcBef>
                  <a:spcPct val="0"/>
                </a:spcBef>
              </a:pPr>
              <a:t>59</a:t>
            </a:fld>
            <a:endParaRPr lang="it-IT" altLang="en-US">
              <a:solidFill>
                <a:srgbClr val="000000"/>
              </a:solidFill>
            </a:endParaRPr>
          </a:p>
        </p:txBody>
      </p:sp>
      <p:sp>
        <p:nvSpPr>
          <p:cNvPr id="336899" name="Rectangle 2">
            <a:extLst>
              <a:ext uri="{FF2B5EF4-FFF2-40B4-BE49-F238E27FC236}">
                <a16:creationId xmlns:a16="http://schemas.microsoft.com/office/drawing/2014/main" id="{04B0F5B8-5A11-300A-2791-EC3893183D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900" name="Rectangle 3">
            <a:extLst>
              <a:ext uri="{FF2B5EF4-FFF2-40B4-BE49-F238E27FC236}">
                <a16:creationId xmlns:a16="http://schemas.microsoft.com/office/drawing/2014/main" id="{437920B9-C9A9-BB20-5497-84CD92F429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atmosphere, the work time and the rhythm are like hell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A90E5C51-292E-A4BE-6C5E-A290E1593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A1A58-F7EC-4827-A3CA-161EEFB0C5A6}" type="slidenum">
              <a:rPr lang="it-IT" altLang="en-US" smtClean="0">
                <a:solidFill>
                  <a:srgbClr val="000000"/>
                </a:solidFill>
              </a:rPr>
              <a:pPr>
                <a:spcBef>
                  <a:spcPct val="0"/>
                </a:spcBef>
              </a:pPr>
              <a:t>60</a:t>
            </a:fld>
            <a:endParaRPr lang="it-IT" altLang="en-US">
              <a:solidFill>
                <a:srgbClr val="000000"/>
              </a:solidFill>
            </a:endParaRPr>
          </a:p>
        </p:txBody>
      </p:sp>
      <p:sp>
        <p:nvSpPr>
          <p:cNvPr id="338947" name="Rectangle 2">
            <a:extLst>
              <a:ext uri="{FF2B5EF4-FFF2-40B4-BE49-F238E27FC236}">
                <a16:creationId xmlns:a16="http://schemas.microsoft.com/office/drawing/2014/main" id="{B4FC5326-FE7E-0C4D-061A-BA378561A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8" name="Rectangle 3">
            <a:extLst>
              <a:ext uri="{FF2B5EF4-FFF2-40B4-BE49-F238E27FC236}">
                <a16:creationId xmlns:a16="http://schemas.microsoft.com/office/drawing/2014/main" id="{FD070980-6FC1-4112-6BA0-4836F542D7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en-US" altLang="it-CH"/>
              <a:t>The hell of the work = working like hell: all this to produce more.</a:t>
            </a:r>
          </a:p>
          <a:p>
            <a:pPr eaLnBrk="1" hangingPunct="1">
              <a:spcBef>
                <a:spcPct val="0"/>
              </a:spcBef>
            </a:pPr>
            <a:endParaRPr lang="it-IT" altLang="it-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069D0B77-749B-C525-8C0E-98D0C6D13A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171063-639E-42E8-ABC5-D32EB8EF996B}" type="slidenum">
              <a:rPr lang="it-IT" altLang="en-US" smtClean="0">
                <a:solidFill>
                  <a:srgbClr val="000000"/>
                </a:solidFill>
              </a:rPr>
              <a:pPr>
                <a:spcBef>
                  <a:spcPct val="0"/>
                </a:spcBef>
              </a:pPr>
              <a:t>6</a:t>
            </a:fld>
            <a:endParaRPr lang="it-IT" altLang="en-US">
              <a:solidFill>
                <a:srgbClr val="000000"/>
              </a:solidFill>
            </a:endParaRPr>
          </a:p>
        </p:txBody>
      </p:sp>
      <p:sp>
        <p:nvSpPr>
          <p:cNvPr id="229379" name="Rectangle 2">
            <a:extLst>
              <a:ext uri="{FF2B5EF4-FFF2-40B4-BE49-F238E27FC236}">
                <a16:creationId xmlns:a16="http://schemas.microsoft.com/office/drawing/2014/main" id="{EAE44ECB-4A67-380C-23E5-152B9EF781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80" name="Rectangle 3">
            <a:extLst>
              <a:ext uri="{FF2B5EF4-FFF2-40B4-BE49-F238E27FC236}">
                <a16:creationId xmlns:a16="http://schemas.microsoft.com/office/drawing/2014/main" id="{7CE7C176-0185-E9D1-443D-C56A4D94DF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In the Middle Ages the classes were 3</a:t>
            </a:r>
          </a:p>
          <a:p>
            <a:pPr eaLnBrk="1" hangingPunct="1">
              <a:spcBef>
                <a:spcPct val="0"/>
              </a:spcBef>
            </a:pPr>
            <a:r>
              <a:rPr lang="en-US" altLang="it-CH">
                <a:solidFill>
                  <a:srgbClr val="000000"/>
                </a:solidFill>
              </a:rPr>
              <a:t> Nobility-clergy, bourgeoisie, glebe</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http://en.wikipedia.org/wiki/Proletariat</a:t>
            </a:r>
          </a:p>
          <a:p>
            <a:pPr eaLnBrk="1" hangingPunct="1">
              <a:spcBef>
                <a:spcPct val="0"/>
              </a:spcBef>
            </a:pPr>
            <a:r>
              <a:rPr lang="en-US" altLang="it-CH">
                <a:solidFill>
                  <a:srgbClr val="000000"/>
                </a:solidFill>
              </a:rPr>
              <a:t>Michael Parenti:  Democracy for the Few</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class struggle</a:t>
            </a:r>
          </a:p>
          <a:p>
            <a:pPr eaLnBrk="1" hangingPunct="1">
              <a:spcBef>
                <a:spcPct val="0"/>
              </a:spcBef>
            </a:pPr>
            <a:r>
              <a:rPr lang="en-US" altLang="it-CH">
                <a:solidFill>
                  <a:srgbClr val="000000"/>
                </a:solidFill>
              </a:rPr>
              <a:t>Karl Marx identified 3 levels of the class struggle:</a:t>
            </a:r>
          </a:p>
          <a:p>
            <a:pPr eaLnBrk="1" hangingPunct="1">
              <a:spcBef>
                <a:spcPct val="0"/>
              </a:spcBef>
            </a:pPr>
            <a:r>
              <a:rPr lang="en-US" altLang="it-CH">
                <a:solidFill>
                  <a:srgbClr val="000000"/>
                </a:solidFill>
              </a:rPr>
              <a:t>1 - The classic conflict between bourgeoisie and proletariat, or between the owners of the means of production and the workers.</a:t>
            </a:r>
          </a:p>
          <a:p>
            <a:pPr eaLnBrk="1" hangingPunct="1">
              <a:spcBef>
                <a:spcPct val="0"/>
              </a:spcBef>
            </a:pPr>
            <a:r>
              <a:rPr lang="en-US" altLang="it-CH">
                <a:solidFill>
                  <a:srgbClr val="000000"/>
                </a:solidFill>
              </a:rPr>
              <a:t>2 - The patriarchal society - submission and exploitation of women.</a:t>
            </a:r>
          </a:p>
          <a:p>
            <a:pPr eaLnBrk="1" hangingPunct="1">
              <a:spcBef>
                <a:spcPct val="0"/>
              </a:spcBef>
            </a:pPr>
            <a:r>
              <a:rPr lang="en-US" altLang="it-CH">
                <a:solidFill>
                  <a:srgbClr val="000000"/>
                </a:solidFill>
              </a:rPr>
              <a:t>3 - The conflict between exploiting and exploited peoples - slavery - colonialism - nationalism - struggle between the nations of the South and the imperialist nations.</a:t>
            </a:r>
          </a:p>
          <a:p>
            <a:pPr eaLnBrk="1" hangingPunct="1">
              <a:spcBef>
                <a:spcPct val="0"/>
              </a:spcBef>
            </a:pPr>
            <a:r>
              <a:rPr lang="en-US" altLang="it-CH">
                <a:solidFill>
                  <a:srgbClr val="000000"/>
                </a:solidFill>
              </a:rPr>
              <a:t>According to Karl Marz, the class struggle must also be abolished by eliminating the prominence of social groups (blacks, Hispanics, women, natives, etc.) with the related sectoral demands. The struggle for freedom and justice must involve everyone without distinction</a:t>
            </a:r>
          </a:p>
          <a:p>
            <a:pPr eaLnBrk="1" hangingPunct="1">
              <a:spcBef>
                <a:spcPct val="0"/>
              </a:spcBef>
            </a:pPr>
            <a:r>
              <a:rPr lang="en-US" altLang="it-CH">
                <a:solidFill>
                  <a:srgbClr val="000000"/>
                </a:solidFill>
              </a:rPr>
              <a:t>In order to be able to take sides clearly on the side of justice and of the exploited, it is necessary to take into consideration and know the class struggle. Unfortunately, today many political parties, including those of the left, have lost this capacity.</a:t>
            </a:r>
          </a:p>
          <a:p>
            <a:pPr eaLnBrk="1" hangingPunct="1">
              <a:spcBef>
                <a:spcPct val="0"/>
              </a:spcBef>
            </a:pPr>
            <a:endParaRPr lang="it-CH" altLang="it-CH">
              <a:solidFill>
                <a:srgbClr val="000000"/>
              </a:solidFill>
            </a:endParaRPr>
          </a:p>
          <a:p>
            <a:pPr eaLnBrk="1" hangingPunct="1">
              <a:spcBef>
                <a:spcPct val="0"/>
              </a:spcBef>
            </a:pPr>
            <a:endParaRPr lang="fr-FR" altLang="it-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egnaposto immagine diapositiva 1">
            <a:extLst>
              <a:ext uri="{FF2B5EF4-FFF2-40B4-BE49-F238E27FC236}">
                <a16:creationId xmlns:a16="http://schemas.microsoft.com/office/drawing/2014/main" id="{1DE3102B-331C-F928-6417-A034F213ED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Segnaposto note 2">
            <a:extLst>
              <a:ext uri="{FF2B5EF4-FFF2-40B4-BE49-F238E27FC236}">
                <a16:creationId xmlns:a16="http://schemas.microsoft.com/office/drawing/2014/main" id="{4224D7FF-8588-464A-116E-0BA76EC387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Everywhere the same movements and the same rhythm. No time to smile to the photograph. It is the globalization of the work chain that enslaves humanity.</a:t>
            </a:r>
          </a:p>
          <a:p>
            <a:endParaRPr lang="en-US" altLang="it-CH"/>
          </a:p>
          <a:p>
            <a:r>
              <a:rPr lang="en-US" altLang="it-CH"/>
              <a:t>Globalization, the Corona-virus pandemic and environmental problems have highlighted how interdependent the economies of all countries are. If we want a better future in this context, there is no longer any place for nationalisms, separatisms, parochialisms and egoisms. The need to redistribute wealth and the work to create it is also increasingly evident.</a:t>
            </a:r>
          </a:p>
          <a:p>
            <a:endParaRPr lang="en-US" altLang="it-CH"/>
          </a:p>
          <a:p>
            <a:r>
              <a:rPr lang="it-CH" altLang="it-CH"/>
              <a:t>https://en.wikipedia.org/wiki/Globalisation</a:t>
            </a:r>
          </a:p>
        </p:txBody>
      </p:sp>
      <p:sp>
        <p:nvSpPr>
          <p:cNvPr id="340996" name="Segnaposto numero diapositiva 3">
            <a:extLst>
              <a:ext uri="{FF2B5EF4-FFF2-40B4-BE49-F238E27FC236}">
                <a16:creationId xmlns:a16="http://schemas.microsoft.com/office/drawing/2014/main" id="{B99056A7-AD5A-C2F6-9987-70B2F07620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8EDBB8-B8F5-4637-912C-86184C961E20}" type="slidenum">
              <a:rPr lang="it-CH" altLang="en-US" smtClean="0"/>
              <a:pPr>
                <a:spcBef>
                  <a:spcPct val="0"/>
                </a:spcBef>
              </a:pPr>
              <a:t>61</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egnaposto immagine diapositiva 1">
            <a:extLst>
              <a:ext uri="{FF2B5EF4-FFF2-40B4-BE49-F238E27FC236}">
                <a16:creationId xmlns:a16="http://schemas.microsoft.com/office/drawing/2014/main" id="{B84165E1-15E4-AB75-3325-611BE928EF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Segnaposto note 2">
            <a:extLst>
              <a:ext uri="{FF2B5EF4-FFF2-40B4-BE49-F238E27FC236}">
                <a16:creationId xmlns:a16="http://schemas.microsoft.com/office/drawing/2014/main" id="{8ABD0A8E-8302-FEEF-C270-9C2D201C56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Hanes Factory, Haiti</a:t>
            </a:r>
          </a:p>
          <a:p>
            <a:endParaRPr lang="it-CH" altLang="it-CH"/>
          </a:p>
          <a:p>
            <a:r>
              <a:rPr lang="it-CH" altLang="it-CH"/>
              <a:t>http://action.sumofus.org/a/haiti-hanes/?sub=fb</a:t>
            </a:r>
          </a:p>
          <a:p>
            <a:r>
              <a:rPr lang="it-CH" altLang="it-CH"/>
              <a:t>http://usas.org/2012/01/24/tell-gildan-and-hanes-reinstate-haitian-union-leaders-immediately/</a:t>
            </a:r>
          </a:p>
        </p:txBody>
      </p:sp>
      <p:sp>
        <p:nvSpPr>
          <p:cNvPr id="343044" name="Segnaposto numero diapositiva 3">
            <a:extLst>
              <a:ext uri="{FF2B5EF4-FFF2-40B4-BE49-F238E27FC236}">
                <a16:creationId xmlns:a16="http://schemas.microsoft.com/office/drawing/2014/main" id="{76155C9B-6B74-1B53-5089-BC79117077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3F98F8-DFD9-4E0D-A1A5-37932C2B25B5}"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egnaposto immagine diapositiva 1">
            <a:extLst>
              <a:ext uri="{FF2B5EF4-FFF2-40B4-BE49-F238E27FC236}">
                <a16:creationId xmlns:a16="http://schemas.microsoft.com/office/drawing/2014/main" id="{D20E7B78-0844-6275-D721-A6A9E273D1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Segnaposto note 2">
            <a:extLst>
              <a:ext uri="{FF2B5EF4-FFF2-40B4-BE49-F238E27FC236}">
                <a16:creationId xmlns:a16="http://schemas.microsoft.com/office/drawing/2014/main" id="{8664730E-9533-244C-6F46-B01E119A1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Here workers have to work about 66 hours a week and receive less that 1 $ a day.</a:t>
            </a:r>
          </a:p>
          <a:p>
            <a:endParaRPr lang="en-US" altLang="it-CH"/>
          </a:p>
          <a:p>
            <a:r>
              <a:rPr lang="en-US" altLang="it-CH"/>
              <a:t>http://blogs.wsj.com/corporate-intelligence/2014/05/15/why-made-in-ethiopia-could-be-the-next-made-in-china/</a:t>
            </a:r>
          </a:p>
          <a:p>
            <a:r>
              <a:rPr lang="it-CH" altLang="it-CH">
                <a:solidFill>
                  <a:srgbClr val="000000"/>
                </a:solidFill>
              </a:rPr>
              <a:t>http://reportage.corriere.it/esteri/2014/made-in-ethiopia-la-nuova-fabbrica-del-mondo/</a:t>
            </a:r>
          </a:p>
          <a:p>
            <a:endParaRPr lang="en-US" altLang="it-CH"/>
          </a:p>
          <a:p>
            <a:endParaRPr lang="en-US" altLang="it-CH"/>
          </a:p>
          <a:p>
            <a:endParaRPr lang="en-US" altLang="it-CH"/>
          </a:p>
          <a:p>
            <a:endParaRPr lang="it-CH" altLang="it-CH"/>
          </a:p>
          <a:p>
            <a:endParaRPr lang="it-CH" altLang="it-CH"/>
          </a:p>
        </p:txBody>
      </p:sp>
      <p:sp>
        <p:nvSpPr>
          <p:cNvPr id="345092" name="Segnaposto numero diapositiva 3">
            <a:extLst>
              <a:ext uri="{FF2B5EF4-FFF2-40B4-BE49-F238E27FC236}">
                <a16:creationId xmlns:a16="http://schemas.microsoft.com/office/drawing/2014/main" id="{24F5E9DE-DE80-7277-44A5-BF0A60BD22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8BEE49-4EF4-4858-A999-769C7AA35987}" type="slidenum">
              <a:rPr lang="it-CH" altLang="en-US" smtClean="0">
                <a:solidFill>
                  <a:srgbClr val="000000"/>
                </a:solidFill>
              </a:rPr>
              <a:pPr>
                <a:spcBef>
                  <a:spcPct val="0"/>
                </a:spcBef>
              </a:pPr>
              <a:t>63</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immagine diapositiva 1">
            <a:extLst>
              <a:ext uri="{FF2B5EF4-FFF2-40B4-BE49-F238E27FC236}">
                <a16:creationId xmlns:a16="http://schemas.microsoft.com/office/drawing/2014/main" id="{EA8E1813-BB11-0116-E7F6-F8090F3406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Segnaposto note 2">
            <a:extLst>
              <a:ext uri="{FF2B5EF4-FFF2-40B4-BE49-F238E27FC236}">
                <a16:creationId xmlns:a16="http://schemas.microsoft.com/office/drawing/2014/main" id="{C55C7C06-5CDD-28F3-7269-434977101E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en-US"/>
              <a:t>The proportion indicated in the sheet is generally valid for all products and industrial sectors with low and medium added value with production in low-wage countries. The proportion also applies to raw materials produced or extracted in third world countries: cocoa, cotton, wood, bananas, coltan, etc. etc. In many of these cases, deforestation, excessive use of soil and water or pollution created by the extraction or processing of raw materials or the production of low-value goods are added to the exploitation of local labor. In many cases, there is also the exploitation of child labor and in general very low incomes insufficient to allow workers to lead a dignified life.</a:t>
            </a:r>
          </a:p>
          <a:p>
            <a:endParaRPr lang="en-US" altLang="en-US" u="sng">
              <a:solidFill>
                <a:srgbClr val="0563C1"/>
              </a:solidFill>
              <a:ea typeface="Calibri" panose="020F0502020204030204" pitchFamily="34" charset="0"/>
              <a:cs typeface="Times New Roman" panose="02020603050405020304" pitchFamily="18" charset="0"/>
              <a:hlinkClick r:id="rId3"/>
            </a:endParaRPr>
          </a:p>
          <a:p>
            <a:r>
              <a:rPr lang="en-US" altLang="en-US" u="sng">
                <a:solidFill>
                  <a:srgbClr val="0563C1"/>
                </a:solidFill>
                <a:ea typeface="Calibri" panose="020F0502020204030204" pitchFamily="34" charset="0"/>
                <a:cs typeface="Times New Roman" panose="02020603050405020304" pitchFamily="18" charset="0"/>
                <a:hlinkClick r:id="rId3"/>
              </a:rPr>
              <a:t>https://en.wikipedia.org/wiki/Shoe</a:t>
            </a:r>
            <a:endParaRPr lang="en-US" altLang="en-US">
              <a:ea typeface="Calibri" panose="020F0502020204030204" pitchFamily="34" charset="0"/>
              <a:cs typeface="Times New Roman" panose="02020603050405020304" pitchFamily="18" charset="0"/>
            </a:endParaRPr>
          </a:p>
          <a:p>
            <a:r>
              <a:rPr lang="it-CH" altLang="it-CH">
                <a:solidFill>
                  <a:srgbClr val="000000"/>
                </a:solidFill>
              </a:rPr>
              <a:t>http://www.quora.com/How-much-does-a-pair-of-Nike-shoes-cost-to-produce</a:t>
            </a:r>
          </a:p>
          <a:p>
            <a:r>
              <a:rPr lang="it-CH" altLang="it-CH">
                <a:solidFill>
                  <a:srgbClr val="000000"/>
                </a:solidFill>
              </a:rPr>
              <a:t>http://en.wikipedia.org/wiki/Value-form#Real_prices_and_ideal_prices</a:t>
            </a:r>
          </a:p>
          <a:p>
            <a:r>
              <a:rPr lang="it-CH" altLang="it-CH">
                <a:solidFill>
                  <a:srgbClr val="000000"/>
                </a:solidFill>
              </a:rPr>
              <a:t>http://en.wikipedia.org/wiki/Shoemaking</a:t>
            </a:r>
          </a:p>
          <a:p>
            <a:r>
              <a:rPr lang="it-CH" altLang="it-CH">
                <a:solidFill>
                  <a:srgbClr val="000000"/>
                </a:solidFill>
              </a:rPr>
              <a:t>http://en.wikipedia.org/wiki/Value-form#Real_prices_and_ideal_prices</a:t>
            </a:r>
          </a:p>
          <a:p>
            <a:endParaRPr lang="it-CH" altLang="it-CH"/>
          </a:p>
        </p:txBody>
      </p:sp>
      <p:sp>
        <p:nvSpPr>
          <p:cNvPr id="347140" name="Segnaposto numero diapositiva 3">
            <a:extLst>
              <a:ext uri="{FF2B5EF4-FFF2-40B4-BE49-F238E27FC236}">
                <a16:creationId xmlns:a16="http://schemas.microsoft.com/office/drawing/2014/main" id="{A0614331-EB37-1689-97CD-2C9F38178D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668735-977B-4738-8A51-54DF4511E71B}" type="slidenum">
              <a:rPr lang="it-CH" altLang="en-US" smtClean="0">
                <a:solidFill>
                  <a:srgbClr val="000000"/>
                </a:solidFill>
              </a:rPr>
              <a:pPr>
                <a:spcBef>
                  <a:spcPct val="0"/>
                </a:spcBef>
              </a:pPr>
              <a:t>64</a:t>
            </a:fld>
            <a:endParaRPr lang="it-CH" alt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36137D64-35C7-E06B-2C4B-D7FE9C2EE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04DF4EA9-24B6-43F7-14A4-3BDE593F8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hlinkClick r:id="rId3"/>
              </a:rPr>
              <a:t>https://en.wikipedia.org/wiki/3D_printing</a:t>
            </a:r>
            <a:endParaRPr lang="en-US" altLang="en-US" u="sng">
              <a:solidFill>
                <a:srgbClr val="0563C1"/>
              </a:solidFill>
              <a:ea typeface="Calibri" panose="020F0502020204030204" pitchFamily="34" charset="0"/>
              <a:cs typeface="Times New Roman" panose="02020603050405020304" pitchFamily="18" charset="0"/>
            </a:endParaRPr>
          </a:p>
          <a:p>
            <a:pPr>
              <a:lnSpc>
                <a:spcPct val="107000"/>
              </a:lnSpc>
              <a:spcBef>
                <a:spcPct val="0"/>
              </a:spcBef>
              <a:spcAft>
                <a:spcPts val="800"/>
              </a:spcAft>
            </a:pPr>
            <a:endParaRPr lang="en-US" altLang="en-US" u="sng">
              <a:solidFill>
                <a:srgbClr val="0563C1"/>
              </a:solidFill>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rPr>
              <a:t>Exercise:</a:t>
            </a:r>
          </a:p>
          <a:p>
            <a:pPr>
              <a:lnSpc>
                <a:spcPct val="107000"/>
              </a:lnSpc>
              <a:spcBef>
                <a:spcPct val="0"/>
              </a:spcBef>
              <a:spcAft>
                <a:spcPts val="800"/>
              </a:spcAft>
            </a:pPr>
            <a:r>
              <a:rPr lang="en-US" altLang="en-US">
                <a:solidFill>
                  <a:srgbClr val="0563C1"/>
                </a:solidFill>
                <a:ea typeface="Calibri" panose="020F0502020204030204" pitchFamily="34" charset="0"/>
                <a:cs typeface="Times New Roman" panose="02020603050405020304" pitchFamily="18" charset="0"/>
              </a:rPr>
              <a:t>Need less workers (more unemployed people), cost less, less worktime, more profit for the machines owners, less quality of the product, need high knowhow, less transportations costs, with 3D printer everybody can make – no control, high-tech products are reserved to the rich countries only, etc.</a:t>
            </a:r>
            <a:endParaRPr lang="en-US" altLang="en-US">
              <a:ea typeface="Calibri" panose="020F0502020204030204" pitchFamily="34" charset="0"/>
              <a:cs typeface="Times New Roman" panose="02020603050405020304" pitchFamily="18" charset="0"/>
            </a:endParaRPr>
          </a:p>
          <a:p>
            <a:endParaRPr lang="it-CH" altLang="it-CH">
              <a:ea typeface="Calibri" panose="020F0502020204030204" pitchFamily="34" charset="0"/>
              <a:cs typeface="Times New Roman" panose="02020603050405020304" pitchFamily="18" charset="0"/>
            </a:endParaRPr>
          </a:p>
        </p:txBody>
      </p:sp>
      <p:sp>
        <p:nvSpPr>
          <p:cNvPr id="349188" name="Segnaposto numero diapositiva 3">
            <a:extLst>
              <a:ext uri="{FF2B5EF4-FFF2-40B4-BE49-F238E27FC236}">
                <a16:creationId xmlns:a16="http://schemas.microsoft.com/office/drawing/2014/main" id="{244B1E2B-E7DC-77B7-D807-04F2E6C4BD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43DDE1-A801-43F9-8F9F-B11C1A47752E}" type="slidenum">
              <a:rPr lang="it-CH" altLang="en-US" sz="1300" smtClean="0"/>
              <a:pPr>
                <a:spcBef>
                  <a:spcPct val="0"/>
                </a:spcBef>
              </a:pPr>
              <a:t>65</a:t>
            </a:fld>
            <a:endParaRPr lang="it-CH" altLang="en-US" sz="13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3FBBB3DF-52D4-4B2F-8522-80B2199E10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C9C885E8-8A4E-F373-3A86-9BB1BB8D80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http://en.wikipedia.org/wiki/2013_Savar_building_collapse</a:t>
            </a:r>
          </a:p>
          <a:p>
            <a:r>
              <a:rPr lang="it-CH" altLang="it-CH">
                <a:solidFill>
                  <a:srgbClr val="000000"/>
                </a:solidFill>
              </a:rPr>
              <a:t>http://en.wikipedia.org/wiki/List_of_industrial_disasters</a:t>
            </a:r>
          </a:p>
          <a:p>
            <a:endParaRPr lang="it-CH" altLang="it-CH"/>
          </a:p>
        </p:txBody>
      </p:sp>
      <p:sp>
        <p:nvSpPr>
          <p:cNvPr id="351236" name="Segnaposto numero diapositiva 3">
            <a:extLst>
              <a:ext uri="{FF2B5EF4-FFF2-40B4-BE49-F238E27FC236}">
                <a16:creationId xmlns:a16="http://schemas.microsoft.com/office/drawing/2014/main" id="{6AE656E4-318E-A2DA-FE49-3826C515A6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438E61-A325-4BE0-BFC0-05EF8D61D5DD}" type="slidenum">
              <a:rPr lang="it-CH" altLang="en-US" smtClean="0"/>
              <a:pPr>
                <a:spcBef>
                  <a:spcPct val="0"/>
                </a:spcBef>
              </a:pPr>
              <a:t>66</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a:extLst>
              <a:ext uri="{FF2B5EF4-FFF2-40B4-BE49-F238E27FC236}">
                <a16:creationId xmlns:a16="http://schemas.microsoft.com/office/drawing/2014/main" id="{C801F511-1C15-C08D-2215-53A90B51DA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CFE626-A48B-4C42-BFE7-B3D554310A07}" type="slidenum">
              <a:rPr lang="it-IT" altLang="en-US" smtClean="0">
                <a:solidFill>
                  <a:srgbClr val="000000"/>
                </a:solidFill>
              </a:rPr>
              <a:pPr>
                <a:spcBef>
                  <a:spcPct val="0"/>
                </a:spcBef>
              </a:pPr>
              <a:t>67</a:t>
            </a:fld>
            <a:endParaRPr lang="it-IT" altLang="en-US">
              <a:solidFill>
                <a:srgbClr val="000000"/>
              </a:solidFill>
            </a:endParaRPr>
          </a:p>
        </p:txBody>
      </p:sp>
      <p:sp>
        <p:nvSpPr>
          <p:cNvPr id="353283" name="Rectangle 2">
            <a:extLst>
              <a:ext uri="{FF2B5EF4-FFF2-40B4-BE49-F238E27FC236}">
                <a16:creationId xmlns:a16="http://schemas.microsoft.com/office/drawing/2014/main" id="{57726FCC-56D5-FE60-8EF8-F4A83650E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Rectangle 3">
            <a:extLst>
              <a:ext uri="{FF2B5EF4-FFF2-40B4-BE49-F238E27FC236}">
                <a16:creationId xmlns:a16="http://schemas.microsoft.com/office/drawing/2014/main" id="{7F9BBF48-9CC3-5DD5-182A-8A2C8A3223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Inescapable: in future each piece will be projected according to a mechanical production.</a:t>
            </a:r>
          </a:p>
          <a:p>
            <a:pPr eaLnBrk="1" hangingPunct="1">
              <a:spcBef>
                <a:spcPct val="0"/>
              </a:spcBef>
            </a:pPr>
            <a:r>
              <a:rPr lang="en-US" altLang="it-CH"/>
              <a:t>The lady in the photo probably built switches.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E767CF60-04D9-E710-BC3D-94BBACC64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2E2918-E650-435D-9069-CE8C88A6EE7D}" type="slidenum">
              <a:rPr lang="it-IT" altLang="en-US" smtClean="0">
                <a:solidFill>
                  <a:srgbClr val="000000"/>
                </a:solidFill>
              </a:rPr>
              <a:pPr>
                <a:spcBef>
                  <a:spcPct val="0"/>
                </a:spcBef>
              </a:pPr>
              <a:t>68</a:t>
            </a:fld>
            <a:endParaRPr lang="it-IT" altLang="en-US">
              <a:solidFill>
                <a:srgbClr val="000000"/>
              </a:solidFill>
            </a:endParaRPr>
          </a:p>
        </p:txBody>
      </p:sp>
      <p:sp>
        <p:nvSpPr>
          <p:cNvPr id="355331" name="Rectangle 2">
            <a:extLst>
              <a:ext uri="{FF2B5EF4-FFF2-40B4-BE49-F238E27FC236}">
                <a16:creationId xmlns:a16="http://schemas.microsoft.com/office/drawing/2014/main" id="{A85B4E70-F5C5-3E1E-0BE4-C118C685D7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2" name="Rectangle 3">
            <a:extLst>
              <a:ext uri="{FF2B5EF4-FFF2-40B4-BE49-F238E27FC236}">
                <a16:creationId xmlns:a16="http://schemas.microsoft.com/office/drawing/2014/main" id="{8F0012F8-5530-1ADC-F613-57A23BC21F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many factories the assembly line is a reality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78E78D0C-E9E4-8401-FFA1-486CE6E4C1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86A44A-673D-47D7-A133-E9A731899481}" type="slidenum">
              <a:rPr lang="it-IT" altLang="en-US" smtClean="0">
                <a:solidFill>
                  <a:srgbClr val="000000"/>
                </a:solidFill>
              </a:rPr>
              <a:pPr>
                <a:spcBef>
                  <a:spcPct val="0"/>
                </a:spcBef>
              </a:pPr>
              <a:t>69</a:t>
            </a:fld>
            <a:endParaRPr lang="it-IT" altLang="en-US">
              <a:solidFill>
                <a:srgbClr val="000000"/>
              </a:solidFill>
            </a:endParaRPr>
          </a:p>
        </p:txBody>
      </p:sp>
      <p:sp>
        <p:nvSpPr>
          <p:cNvPr id="357379" name="Rectangle 2">
            <a:extLst>
              <a:ext uri="{FF2B5EF4-FFF2-40B4-BE49-F238E27FC236}">
                <a16:creationId xmlns:a16="http://schemas.microsoft.com/office/drawing/2014/main" id="{A28D4210-4C80-0893-026E-3CEB58F68E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80" name="Rectangle 3">
            <a:extLst>
              <a:ext uri="{FF2B5EF4-FFF2-40B4-BE49-F238E27FC236}">
                <a16:creationId xmlns:a16="http://schemas.microsoft.com/office/drawing/2014/main" id="{65CC4A70-95EE-1C1F-5F4D-4018CF2EE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Assembly lines are introduced in all branches of production.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0D71BBD6-E5D9-C9AD-296C-6AE8A42B43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55AF05-AD6F-4B76-83DF-7D620DA13893}" type="slidenum">
              <a:rPr lang="it-IT" altLang="en-US" smtClean="0">
                <a:solidFill>
                  <a:srgbClr val="000000"/>
                </a:solidFill>
              </a:rPr>
              <a:pPr>
                <a:spcBef>
                  <a:spcPct val="0"/>
                </a:spcBef>
              </a:pPr>
              <a:t>70</a:t>
            </a:fld>
            <a:endParaRPr lang="it-IT" altLang="en-US">
              <a:solidFill>
                <a:srgbClr val="000000"/>
              </a:solidFill>
            </a:endParaRPr>
          </a:p>
        </p:txBody>
      </p:sp>
      <p:sp>
        <p:nvSpPr>
          <p:cNvPr id="359427" name="Rectangle 2">
            <a:extLst>
              <a:ext uri="{FF2B5EF4-FFF2-40B4-BE49-F238E27FC236}">
                <a16:creationId xmlns:a16="http://schemas.microsoft.com/office/drawing/2014/main" id="{F11FFFFB-109A-FA27-F987-41388C63F6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8" name="Rectangle 3">
            <a:extLst>
              <a:ext uri="{FF2B5EF4-FFF2-40B4-BE49-F238E27FC236}">
                <a16:creationId xmlns:a16="http://schemas.microsoft.com/office/drawing/2014/main" id="{FD6B39C1-3204-858E-82AB-05BB130EC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remotely controlled machines replace workers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C01A7BB1-1159-B4C3-0DED-BF0F600727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92F0A0-CDC2-4DB2-9CD5-93F9CB4F676F}" type="slidenum">
              <a:rPr lang="it-IT" altLang="en-US" smtClean="0">
                <a:solidFill>
                  <a:srgbClr val="000000"/>
                </a:solidFill>
              </a:rPr>
              <a:pPr>
                <a:spcBef>
                  <a:spcPct val="0"/>
                </a:spcBef>
              </a:pPr>
              <a:t>7</a:t>
            </a:fld>
            <a:endParaRPr lang="it-IT" altLang="en-US">
              <a:solidFill>
                <a:srgbClr val="000000"/>
              </a:solidFill>
            </a:endParaRPr>
          </a:p>
        </p:txBody>
      </p:sp>
      <p:sp>
        <p:nvSpPr>
          <p:cNvPr id="231427" name="Rectangle 2">
            <a:extLst>
              <a:ext uri="{FF2B5EF4-FFF2-40B4-BE49-F238E27FC236}">
                <a16:creationId xmlns:a16="http://schemas.microsoft.com/office/drawing/2014/main" id="{D6CCED87-41B5-594C-D802-E6223AF5AC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a:extLst>
              <a:ext uri="{FF2B5EF4-FFF2-40B4-BE49-F238E27FC236}">
                <a16:creationId xmlns:a16="http://schemas.microsoft.com/office/drawing/2014/main" id="{7F153C4A-42A4-349C-2064-8886219DD3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capitalists have some initial capital that they (It's human!) want to multiply. To have more is better!</a:t>
            </a:r>
          </a:p>
          <a:p>
            <a:pPr eaLnBrk="1" hangingPunct="1">
              <a:spcBef>
                <a:spcPct val="0"/>
              </a:spcBef>
            </a:pPr>
            <a:r>
              <a:rPr lang="en-US" altLang="it-CH"/>
              <a:t>Following what is going on in the U.S., they decide to build and sell motor-cars to increase their capital.</a:t>
            </a:r>
          </a:p>
          <a:p>
            <a:pPr eaLnBrk="1" hangingPunct="1">
              <a:spcBef>
                <a:spcPct val="0"/>
              </a:spcBef>
            </a:pPr>
            <a:endParaRPr lang="en-US" altLang="it-CH"/>
          </a:p>
          <a:p>
            <a:pPr eaLnBrk="1" hangingPunct="1">
              <a:spcBef>
                <a:spcPct val="0"/>
              </a:spcBef>
            </a:pPr>
            <a:r>
              <a:rPr lang="en-US" altLang="it-CH"/>
              <a:t>Historically we known: </a:t>
            </a:r>
          </a:p>
          <a:p>
            <a:pPr eaLnBrk="1" hangingPunct="1">
              <a:spcBef>
                <a:spcPct val="0"/>
              </a:spcBef>
            </a:pPr>
            <a:r>
              <a:rPr lang="en-US" altLang="it-CH"/>
              <a:t>- The colonial capitalism (exploitation of the colonies) </a:t>
            </a:r>
          </a:p>
          <a:p>
            <a:pPr eaLnBrk="1" hangingPunct="1">
              <a:spcBef>
                <a:spcPct val="0"/>
              </a:spcBef>
            </a:pPr>
            <a:r>
              <a:rPr lang="en-US" altLang="it-CH"/>
              <a:t>- The industrial capitalism (exploitation of workers) </a:t>
            </a:r>
          </a:p>
          <a:p>
            <a:pPr eaLnBrk="1" hangingPunct="1">
              <a:spcBef>
                <a:spcPct val="0"/>
              </a:spcBef>
            </a:pPr>
            <a:r>
              <a:rPr lang="en-US" altLang="it-CH"/>
              <a:t>- The managerial capitalism (asset management and profit maximization) </a:t>
            </a:r>
          </a:p>
          <a:p>
            <a:pPr eaLnBrk="1" hangingPunct="1">
              <a:spcBef>
                <a:spcPct val="0"/>
              </a:spcBef>
            </a:pPr>
            <a:r>
              <a:rPr lang="en-US" altLang="it-CH"/>
              <a:t>- The financial capitalism (accumulation of capital) </a:t>
            </a:r>
          </a:p>
          <a:p>
            <a:pPr eaLnBrk="1" hangingPunct="1">
              <a:spcBef>
                <a:spcPct val="0"/>
              </a:spcBef>
            </a:pPr>
            <a:r>
              <a:rPr lang="en-US" altLang="it-CH"/>
              <a:t>The different forms of capitalism can coexist and take various aspects (example: colonialism and neo-colonialism). </a:t>
            </a:r>
          </a:p>
          <a:p>
            <a:pPr eaLnBrk="1" hangingPunct="1">
              <a:spcBef>
                <a:spcPct val="0"/>
              </a:spcBef>
            </a:pPr>
            <a:endParaRPr lang="it-IT" altLang="it-CH"/>
          </a:p>
          <a:p>
            <a:pPr eaLnBrk="1" hangingPunct="1">
              <a:spcBef>
                <a:spcPct val="0"/>
              </a:spcBef>
            </a:pPr>
            <a:r>
              <a:rPr lang="fr-CH" altLang="it-CH">
                <a:solidFill>
                  <a:srgbClr val="000000"/>
                </a:solidFill>
              </a:rPr>
              <a:t>http://en.wikipedia.org/wiki/Financial_capitalism</a:t>
            </a:r>
          </a:p>
          <a:p>
            <a:pPr eaLnBrk="1" hangingPunct="1">
              <a:spcBef>
                <a:spcPct val="0"/>
              </a:spcBef>
            </a:pPr>
            <a:r>
              <a:rPr lang="fr-CH" altLang="it-CH">
                <a:solidFill>
                  <a:srgbClr val="000000"/>
                </a:solidFill>
              </a:rPr>
              <a:t>http://en.wikipedia.org/wiki/History_of_capitalism</a:t>
            </a:r>
          </a:p>
          <a:p>
            <a:pPr eaLnBrk="1" hangingPunct="1">
              <a:spcBef>
                <a:spcPct val="0"/>
              </a:spcBef>
            </a:pPr>
            <a:endParaRPr lang="it-IT" altLang="it-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910D5B14-0F36-98B6-4A86-5A237110F7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61654F-D34B-4EC5-AC31-DF6F58C3ABC9}" type="slidenum">
              <a:rPr lang="it-IT" altLang="en-US" smtClean="0">
                <a:solidFill>
                  <a:srgbClr val="000000"/>
                </a:solidFill>
              </a:rPr>
              <a:pPr>
                <a:spcBef>
                  <a:spcPct val="0"/>
                </a:spcBef>
              </a:pPr>
              <a:t>71</a:t>
            </a:fld>
            <a:endParaRPr lang="it-IT" altLang="en-US">
              <a:solidFill>
                <a:srgbClr val="000000"/>
              </a:solidFill>
            </a:endParaRPr>
          </a:p>
        </p:txBody>
      </p:sp>
      <p:sp>
        <p:nvSpPr>
          <p:cNvPr id="361475" name="Rectangle 2">
            <a:extLst>
              <a:ext uri="{FF2B5EF4-FFF2-40B4-BE49-F238E27FC236}">
                <a16:creationId xmlns:a16="http://schemas.microsoft.com/office/drawing/2014/main" id="{CD47F6A4-4CD8-D85E-188E-DF4531D6BE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a:extLst>
              <a:ext uri="{FF2B5EF4-FFF2-40B4-BE49-F238E27FC236}">
                <a16:creationId xmlns:a16="http://schemas.microsoft.com/office/drawing/2014/main" id="{0A236854-B9A1-E859-0C97-39E53F3A40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Mechanical metalworker is a qualified profession. Despite that, he was replaced by a machine.</a:t>
            </a:r>
          </a:p>
          <a:p>
            <a:pPr eaLnBrk="1" hangingPunct="1">
              <a:spcBef>
                <a:spcPct val="0"/>
              </a:spcBef>
            </a:pPr>
            <a:endParaRPr lang="it-IT" altLang="it-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060AED6F-ECB6-FB76-79ED-51A8D17BBC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1E244A-9C19-476D-AAA4-10169EBFE636}" type="slidenum">
              <a:rPr lang="it-IT" altLang="en-US" smtClean="0">
                <a:solidFill>
                  <a:srgbClr val="000000"/>
                </a:solidFill>
              </a:rPr>
              <a:pPr>
                <a:spcBef>
                  <a:spcPct val="0"/>
                </a:spcBef>
              </a:pPr>
              <a:t>72</a:t>
            </a:fld>
            <a:endParaRPr lang="it-IT" altLang="en-US">
              <a:solidFill>
                <a:srgbClr val="000000"/>
              </a:solidFill>
            </a:endParaRPr>
          </a:p>
        </p:txBody>
      </p:sp>
      <p:sp>
        <p:nvSpPr>
          <p:cNvPr id="363523" name="Rectangle 2">
            <a:extLst>
              <a:ext uri="{FF2B5EF4-FFF2-40B4-BE49-F238E27FC236}">
                <a16:creationId xmlns:a16="http://schemas.microsoft.com/office/drawing/2014/main" id="{99910E4D-DCCC-9DF4-6EBB-9DF8CAC461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a:extLst>
              <a:ext uri="{FF2B5EF4-FFF2-40B4-BE49-F238E27FC236}">
                <a16:creationId xmlns:a16="http://schemas.microsoft.com/office/drawing/2014/main" id="{2BAEA873-581B-1803-9983-B259C77E50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workers specialized in welding have been replaced by an automatic machine.</a:t>
            </a:r>
          </a:p>
          <a:p>
            <a:pPr eaLnBrk="1" hangingPunct="1">
              <a:spcBef>
                <a:spcPct val="0"/>
              </a:spcBef>
            </a:pPr>
            <a:endParaRPr lang="en-US" altLang="it-CH"/>
          </a:p>
          <a:p>
            <a:pPr eaLnBrk="1" hangingPunct="1">
              <a:spcBef>
                <a:spcPct val="0"/>
              </a:spcBef>
            </a:pPr>
            <a:r>
              <a:rPr lang="en-US" altLang="it-CH"/>
              <a:t>https://en.wikipedia.org/wiki/Welding_robot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A461D234-E5EF-6864-CB3D-867CFB15FC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33A7D5-CE6F-4A3A-BA15-44353F2FC9A1}" type="slidenum">
              <a:rPr lang="it-IT" altLang="en-US" smtClean="0">
                <a:solidFill>
                  <a:srgbClr val="000000"/>
                </a:solidFill>
              </a:rPr>
              <a:pPr>
                <a:spcBef>
                  <a:spcPct val="0"/>
                </a:spcBef>
              </a:pPr>
              <a:t>73</a:t>
            </a:fld>
            <a:endParaRPr lang="it-IT" altLang="en-US">
              <a:solidFill>
                <a:srgbClr val="000000"/>
              </a:solidFill>
            </a:endParaRPr>
          </a:p>
        </p:txBody>
      </p:sp>
      <p:sp>
        <p:nvSpPr>
          <p:cNvPr id="365571" name="Rectangle 2">
            <a:extLst>
              <a:ext uri="{FF2B5EF4-FFF2-40B4-BE49-F238E27FC236}">
                <a16:creationId xmlns:a16="http://schemas.microsoft.com/office/drawing/2014/main" id="{C0350194-2D1F-FD17-2B59-5892CA3619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72E2ACE2-FFC3-343D-E681-927DA282EA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Everything is automatic. Now there are some specialized workers only.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D443B6C2-1AD6-3B7A-7ACA-C68834D4EF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14B65C-9323-41E5-8C12-C972C4154587}" type="slidenum">
              <a:rPr lang="it-IT" altLang="en-US" smtClean="0">
                <a:solidFill>
                  <a:srgbClr val="000000"/>
                </a:solidFill>
              </a:rPr>
              <a:pPr>
                <a:spcBef>
                  <a:spcPct val="0"/>
                </a:spcBef>
              </a:pPr>
              <a:t>74</a:t>
            </a:fld>
            <a:endParaRPr lang="it-IT" altLang="en-US">
              <a:solidFill>
                <a:srgbClr val="000000"/>
              </a:solidFill>
            </a:endParaRPr>
          </a:p>
        </p:txBody>
      </p:sp>
      <p:sp>
        <p:nvSpPr>
          <p:cNvPr id="367619" name="Rectangle 2">
            <a:extLst>
              <a:ext uri="{FF2B5EF4-FFF2-40B4-BE49-F238E27FC236}">
                <a16:creationId xmlns:a16="http://schemas.microsoft.com/office/drawing/2014/main" id="{35A0722A-F154-45EB-C607-D8806755D2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a:extLst>
              <a:ext uri="{FF2B5EF4-FFF2-40B4-BE49-F238E27FC236}">
                <a16:creationId xmlns:a16="http://schemas.microsoft.com/office/drawing/2014/main" id="{F646E4A9-9AFF-4287-5C57-E56EFF37AA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Automation everywhere</a:t>
            </a:r>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00ABD8B2-3AC0-CC02-8ADF-067FEFB7A7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872E62-B945-4A47-B71F-5FD77D257456}" type="slidenum">
              <a:rPr lang="it-IT" altLang="en-US" smtClean="0">
                <a:solidFill>
                  <a:srgbClr val="000000"/>
                </a:solidFill>
              </a:rPr>
              <a:pPr>
                <a:spcBef>
                  <a:spcPct val="0"/>
                </a:spcBef>
              </a:pPr>
              <a:t>75</a:t>
            </a:fld>
            <a:endParaRPr lang="it-IT" altLang="en-US">
              <a:solidFill>
                <a:srgbClr val="000000"/>
              </a:solidFill>
            </a:endParaRPr>
          </a:p>
        </p:txBody>
      </p:sp>
      <p:sp>
        <p:nvSpPr>
          <p:cNvPr id="369667" name="Rectangle 2">
            <a:extLst>
              <a:ext uri="{FF2B5EF4-FFF2-40B4-BE49-F238E27FC236}">
                <a16:creationId xmlns:a16="http://schemas.microsoft.com/office/drawing/2014/main" id="{8E3DF9E1-567E-984A-6DEA-F9D23B786B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a:extLst>
              <a:ext uri="{FF2B5EF4-FFF2-40B4-BE49-F238E27FC236}">
                <a16:creationId xmlns:a16="http://schemas.microsoft.com/office/drawing/2014/main" id="{A6932A73-87ED-1C4D-90C0-091FED644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Everywhere programmed automatic machines (robots) replace the workers, even if they are specialized.</a:t>
            </a:r>
          </a:p>
          <a:p>
            <a:pPr eaLnBrk="1" hangingPunct="1">
              <a:spcBef>
                <a:spcPct val="0"/>
              </a:spcBef>
            </a:pPr>
            <a:endParaRPr lang="en-US" altLang="it-CH"/>
          </a:p>
          <a:p>
            <a:pPr eaLnBrk="1" hangingPunct="1">
              <a:spcBef>
                <a:spcPct val="0"/>
              </a:spcBef>
            </a:pPr>
            <a:r>
              <a:rPr lang="it-IT" altLang="it-CH">
                <a:solidFill>
                  <a:srgbClr val="000000"/>
                </a:solidFill>
              </a:rPr>
              <a:t>http://en.wikipedia.org/wiki/Robot</a:t>
            </a:r>
          </a:p>
          <a:p>
            <a:pPr eaLnBrk="1" hangingPunct="1">
              <a:spcBef>
                <a:spcPct val="0"/>
              </a:spcBef>
            </a:pPr>
            <a:r>
              <a:rPr lang="it-IT" altLang="it-CH">
                <a:solidFill>
                  <a:srgbClr val="000000"/>
                </a:solidFill>
              </a:rPr>
              <a:t>http://en.wikipedia.org/wiki/Robotics</a:t>
            </a:r>
          </a:p>
          <a:p>
            <a:pPr eaLnBrk="1" hangingPunct="1">
              <a:spcBef>
                <a:spcPct val="0"/>
              </a:spcBef>
            </a:pPr>
            <a:r>
              <a:rPr lang="it-IT" altLang="it-CH">
                <a:solidFill>
                  <a:srgbClr val="000000"/>
                </a:solidFill>
              </a:rPr>
              <a:t>https://en.wikipedia.org/wiki/Pelton_turbine</a:t>
            </a:r>
          </a:p>
          <a:p>
            <a:pPr eaLnBrk="1" hangingPunct="1">
              <a:spcBef>
                <a:spcPct val="0"/>
              </a:spcBef>
            </a:pPr>
            <a:r>
              <a:rPr lang="it-IT" altLang="it-CH">
                <a:solidFill>
                  <a:srgbClr val="000000"/>
                </a:solidFill>
              </a:rPr>
              <a:t>http://www2.deloitte.com/content/dam/Deloitte/uk/Documents/finance/deloitte-uk-finance-robots-are-coming.pdf</a:t>
            </a:r>
          </a:p>
          <a:p>
            <a:pPr eaLnBrk="1" hangingPunct="1">
              <a:spcBef>
                <a:spcPct val="0"/>
              </a:spcBef>
            </a:pPr>
            <a:endParaRPr lang="it-IT" altLang="it-CH">
              <a:solidFill>
                <a:srgbClr val="000000"/>
              </a:solidFill>
            </a:endParaRPr>
          </a:p>
          <a:p>
            <a:pPr eaLnBrk="1" hangingPunct="1">
              <a:spcBef>
                <a:spcPct val="0"/>
              </a:spcBef>
            </a:pPr>
            <a:r>
              <a:rPr lang="en-US" altLang="it-CH"/>
              <a:t>Lawrence Michel (2015), “The Missing Footprint of the Robots”, 13 mai</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a:extLst>
              <a:ext uri="{FF2B5EF4-FFF2-40B4-BE49-F238E27FC236}">
                <a16:creationId xmlns:a16="http://schemas.microsoft.com/office/drawing/2014/main" id="{EE3A13D8-3281-6BF4-E63C-6A2354F81C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Segnaposto note 2">
            <a:extLst>
              <a:ext uri="{FF2B5EF4-FFF2-40B4-BE49-F238E27FC236}">
                <a16:creationId xmlns:a16="http://schemas.microsoft.com/office/drawing/2014/main" id="{1EE3E9EB-4C2E-19CC-B608-E2BBA96370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storekeeping robot, the stonemason robot, the mechanic robot, the graphic robot (is able to write)</a:t>
            </a:r>
          </a:p>
          <a:p>
            <a:pPr eaLnBrk="1" hangingPunct="1">
              <a:spcBef>
                <a:spcPct val="0"/>
              </a:spcBef>
            </a:pPr>
            <a:endParaRPr lang="en-US" altLang="it-CH"/>
          </a:p>
          <a:p>
            <a:pPr eaLnBrk="1" hangingPunct="1">
              <a:spcBef>
                <a:spcPct val="0"/>
              </a:spcBef>
            </a:pPr>
            <a:r>
              <a:rPr lang="en-US" altLang="it-CH"/>
              <a:t>https://en.wikipedia.org/wiki/Erik_Brynjolfsson</a:t>
            </a:r>
          </a:p>
          <a:p>
            <a:pPr eaLnBrk="1" hangingPunct="1">
              <a:spcBef>
                <a:spcPct val="0"/>
              </a:spcBef>
            </a:pPr>
            <a:r>
              <a:rPr lang="en-US" altLang="it-CH"/>
              <a:t>https://en.wikipedia.org/wiki/Automation</a:t>
            </a:r>
          </a:p>
          <a:p>
            <a:pPr eaLnBrk="1" hangingPunct="1">
              <a:spcBef>
                <a:spcPct val="0"/>
              </a:spcBef>
            </a:pPr>
            <a:r>
              <a:rPr lang="en-US" altLang="it-CH"/>
              <a:t>http://raceagainstthemachine.com/</a:t>
            </a:r>
          </a:p>
          <a:p>
            <a:pPr eaLnBrk="1" hangingPunct="1">
              <a:spcBef>
                <a:spcPct val="0"/>
              </a:spcBef>
            </a:pPr>
            <a:r>
              <a:rPr lang="en-US" altLang="it-CH"/>
              <a:t>http://secondmachineage.com/</a:t>
            </a:r>
          </a:p>
          <a:p>
            <a:pPr eaLnBrk="1" hangingPunct="1">
              <a:spcBef>
                <a:spcPct val="0"/>
              </a:spcBef>
            </a:pPr>
            <a:endParaRPr lang="en-US" altLang="it-CH"/>
          </a:p>
          <a:p>
            <a:pPr eaLnBrk="1" hangingPunct="1">
              <a:spcBef>
                <a:spcPct val="0"/>
              </a:spcBef>
            </a:pPr>
            <a:r>
              <a:rPr lang="en-US" altLang="it-CH"/>
              <a:t>https://www2.deloitte.com/content/dam/Deloitte/lu/Documents/operations/lu-intelligent-automation-business-world.pdf</a:t>
            </a:r>
          </a:p>
          <a:p>
            <a:pPr eaLnBrk="1" hangingPunct="1">
              <a:spcBef>
                <a:spcPct val="0"/>
              </a:spcBef>
            </a:pPr>
            <a:r>
              <a:rPr lang="en-US" altLang="it-CH"/>
              <a:t>http://www.bbc.com/news/technology-34066941</a:t>
            </a:r>
          </a:p>
          <a:p>
            <a:pPr eaLnBrk="1" hangingPunct="1">
              <a:spcBef>
                <a:spcPct val="0"/>
              </a:spcBef>
            </a:pPr>
            <a:r>
              <a:rPr lang="en-US" altLang="it-CH"/>
              <a:t>http://www2.deloitte.com/content/dam/Deloitte/uk/Documents/finance/deloitte-uk-finance-robots-are-coming.pdf</a:t>
            </a:r>
          </a:p>
          <a:p>
            <a:pPr eaLnBrk="1" hangingPunct="1">
              <a:spcBef>
                <a:spcPct val="0"/>
              </a:spcBef>
            </a:pPr>
            <a:endParaRPr lang="en-US" altLang="it-CH"/>
          </a:p>
          <a:p>
            <a:pPr eaLnBrk="1" hangingPunct="1">
              <a:spcBef>
                <a:spcPct val="0"/>
              </a:spcBef>
            </a:pPr>
            <a:endParaRPr lang="en-US" altLang="it-CH"/>
          </a:p>
        </p:txBody>
      </p:sp>
      <p:sp>
        <p:nvSpPr>
          <p:cNvPr id="371716" name="Segnaposto numero diapositiva 3">
            <a:extLst>
              <a:ext uri="{FF2B5EF4-FFF2-40B4-BE49-F238E27FC236}">
                <a16:creationId xmlns:a16="http://schemas.microsoft.com/office/drawing/2014/main" id="{210246DB-2B31-9F1A-839A-AEF553D983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09B557-1FBF-441C-A83E-5D9913E21772}" type="slidenum">
              <a:rPr lang="it-IT" altLang="en-US" smtClean="0">
                <a:solidFill>
                  <a:srgbClr val="000000"/>
                </a:solidFill>
              </a:rPr>
              <a:pPr>
                <a:spcBef>
                  <a:spcPct val="0"/>
                </a:spcBef>
              </a:pPr>
              <a:t>76</a:t>
            </a:fld>
            <a:endParaRPr lang="it-IT" altLang="en-US">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egnaposto immagine diapositiva 1">
            <a:extLst>
              <a:ext uri="{FF2B5EF4-FFF2-40B4-BE49-F238E27FC236}">
                <a16:creationId xmlns:a16="http://schemas.microsoft.com/office/drawing/2014/main" id="{0030BE21-BCF6-454F-538A-F378163B0F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Segnaposto note 2">
            <a:extLst>
              <a:ext uri="{FF2B5EF4-FFF2-40B4-BE49-F238E27FC236}">
                <a16:creationId xmlns:a16="http://schemas.microsoft.com/office/drawing/2014/main" id="{CBF50142-9DE3-E9A8-6A00-91B5FF5050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The limits of automation:</a:t>
            </a:r>
          </a:p>
          <a:p>
            <a:r>
              <a:rPr lang="it-CH" altLang="it-CH"/>
              <a:t>Erik Brynjolfsson et Andrew McAfee (2014), The second Machine Age</a:t>
            </a:r>
          </a:p>
          <a:p>
            <a:r>
              <a:rPr lang="it-CH" altLang="it-CH"/>
              <a:t>Jörg Luyken (2015) «Are robots about to take away 18 millions jobs?», thelocal.de, 4 mai</a:t>
            </a:r>
          </a:p>
          <a:p>
            <a:endParaRPr lang="it-CH" altLang="it-CH"/>
          </a:p>
        </p:txBody>
      </p:sp>
      <p:sp>
        <p:nvSpPr>
          <p:cNvPr id="373764" name="Segnaposto numero diapositiva 3">
            <a:extLst>
              <a:ext uri="{FF2B5EF4-FFF2-40B4-BE49-F238E27FC236}">
                <a16:creationId xmlns:a16="http://schemas.microsoft.com/office/drawing/2014/main" id="{226A6916-DA70-694C-AE2C-1B131D36D8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9992A9-744D-4617-B979-62EAB9D5D9CC}" type="slidenum">
              <a:rPr lang="it-CH" altLang="en-US" smtClean="0">
                <a:solidFill>
                  <a:srgbClr val="000000"/>
                </a:solidFill>
              </a:rPr>
              <a:pPr>
                <a:spcBef>
                  <a:spcPct val="0"/>
                </a:spcBef>
              </a:pPr>
              <a:t>77</a:t>
            </a:fld>
            <a:endParaRPr lang="it-CH" alt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a:extLst>
              <a:ext uri="{FF2B5EF4-FFF2-40B4-BE49-F238E27FC236}">
                <a16:creationId xmlns:a16="http://schemas.microsoft.com/office/drawing/2014/main" id="{03E7D734-00F7-30CE-3838-F0E78AC670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AB68D5-DE6A-4128-BAC8-DBA3761CB27B}" type="slidenum">
              <a:rPr lang="it-IT" altLang="en-US" smtClean="0">
                <a:solidFill>
                  <a:srgbClr val="000000"/>
                </a:solidFill>
                <a:latin typeface="Arial" panose="020B0604020202020204" pitchFamily="34" charset="0"/>
              </a:rPr>
              <a:pPr>
                <a:spcBef>
                  <a:spcPct val="0"/>
                </a:spcBef>
              </a:pPr>
              <a:t>78</a:t>
            </a:fld>
            <a:endParaRPr lang="it-IT" altLang="en-US">
              <a:solidFill>
                <a:srgbClr val="000000"/>
              </a:solidFill>
              <a:latin typeface="Arial" panose="020B0604020202020204" pitchFamily="34" charset="0"/>
            </a:endParaRPr>
          </a:p>
        </p:txBody>
      </p:sp>
      <p:sp>
        <p:nvSpPr>
          <p:cNvPr id="375811" name="Rectangle 2">
            <a:extLst>
              <a:ext uri="{FF2B5EF4-FFF2-40B4-BE49-F238E27FC236}">
                <a16:creationId xmlns:a16="http://schemas.microsoft.com/office/drawing/2014/main" id="{0218D0BF-67A9-A5F4-9335-99823C72F5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2" name="Rectangle 3">
            <a:extLst>
              <a:ext uri="{FF2B5EF4-FFF2-40B4-BE49-F238E27FC236}">
                <a16:creationId xmlns:a16="http://schemas.microsoft.com/office/drawing/2014/main" id="{6F1E3B2D-2E4D-4E03-87DF-C09F580595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With electro-erosion procedure (AGIE Losone Switzerland) the head (matrix) of extruder can be manufactured in a simple, fast and economical way (with little labor). Heads / matrix of extruders are metal plates with a hole with a complex form through which metal or plastic kept in a soft state is pushed. When leaving the head the mass takes the form of the hole and then it is cooled immediately. It becomes a PROFILE. Before the electro-erosion process was invented, building a matrix for the extruder took a long time and large manual labor. Thanks to the initiative of the  Engineers of AGIE corporation many residents of Locarno found a job and an income to live.</a:t>
            </a:r>
          </a:p>
          <a:p>
            <a:pPr eaLnBrk="1" hangingPunct="1">
              <a:spcBef>
                <a:spcPct val="0"/>
              </a:spcBef>
            </a:pPr>
            <a:endParaRPr lang="en-US" altLang="it-CH"/>
          </a:p>
          <a:p>
            <a:pPr eaLnBrk="1" hangingPunct="1">
              <a:spcBef>
                <a:spcPct val="0"/>
              </a:spcBef>
            </a:pPr>
            <a:r>
              <a:rPr lang="it-IT" altLang="it-CH">
                <a:solidFill>
                  <a:srgbClr val="000000"/>
                </a:solidFill>
              </a:rPr>
              <a:t>http://en.wikipedia.org/wiki/Extrusion</a:t>
            </a:r>
          </a:p>
          <a:p>
            <a:pPr eaLnBrk="1" hangingPunct="1">
              <a:spcBef>
                <a:spcPct val="0"/>
              </a:spcBef>
            </a:pPr>
            <a:r>
              <a:rPr lang="it-IT" altLang="it-CH">
                <a:solidFill>
                  <a:srgbClr val="000000"/>
                </a:solidFill>
              </a:rPr>
              <a:t>http://es.wikipedia.org/wiki/Electroerosi%C3%B3n</a:t>
            </a:r>
          </a:p>
          <a:p>
            <a:pPr eaLnBrk="1" hangingPunct="1">
              <a:spcBef>
                <a:spcPct val="0"/>
              </a:spcBef>
            </a:pPr>
            <a:r>
              <a:rPr lang="it-IT" altLang="it-CH">
                <a:solidFill>
                  <a:srgbClr val="000000"/>
                </a:solidFill>
              </a:rPr>
              <a:t>http://fr.wikipedia.org/wiki/%C3%89lectro-%C3%A9rosion</a:t>
            </a:r>
          </a:p>
          <a:p>
            <a:pPr eaLnBrk="1" hangingPunct="1">
              <a:spcBef>
                <a:spcPct val="0"/>
              </a:spcBef>
            </a:pPr>
            <a:r>
              <a:rPr lang="it-IT" altLang="it-CH">
                <a:solidFill>
                  <a:srgbClr val="000000"/>
                </a:solidFill>
              </a:rPr>
              <a:t>https://fr.wikipedia.org/wiki/Extrusion_d%27un_plastique</a:t>
            </a:r>
          </a:p>
          <a:p>
            <a:pPr eaLnBrk="1" hangingPunct="1">
              <a:spcBef>
                <a:spcPct val="0"/>
              </a:spcBef>
            </a:pPr>
            <a:endParaRPr lang="it-IT" altLang="it-CH">
              <a:solidFill>
                <a:srgbClr val="000000"/>
              </a:solidFill>
            </a:endParaRPr>
          </a:p>
          <a:p>
            <a:pPr eaLnBrk="1" hangingPunct="1">
              <a:spcBef>
                <a:spcPct val="0"/>
              </a:spcBef>
            </a:pPr>
            <a:endParaRPr lang="en-US" altLang="it-CH"/>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egnaposto immagine diapositiva 1">
            <a:extLst>
              <a:ext uri="{FF2B5EF4-FFF2-40B4-BE49-F238E27FC236}">
                <a16:creationId xmlns:a16="http://schemas.microsoft.com/office/drawing/2014/main" id="{6987B1B0-3FEB-5473-CB9B-97E9D09E14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Segnaposto note 2">
            <a:extLst>
              <a:ext uri="{FF2B5EF4-FFF2-40B4-BE49-F238E27FC236}">
                <a16:creationId xmlns:a16="http://schemas.microsoft.com/office/drawing/2014/main" id="{A94502D2-30B3-4016-A8A4-2469AD6C32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77860" name="Segnaposto numero diapositiva 3">
            <a:extLst>
              <a:ext uri="{FF2B5EF4-FFF2-40B4-BE49-F238E27FC236}">
                <a16:creationId xmlns:a16="http://schemas.microsoft.com/office/drawing/2014/main" id="{F4838C39-62E4-ACC1-74E1-3280E324D4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C6EB19-BB14-46EC-B7FC-8FBFC4FFE603}" type="slidenum">
              <a:rPr lang="it-CH" altLang="en-US" smtClean="0"/>
              <a:pPr>
                <a:spcBef>
                  <a:spcPct val="0"/>
                </a:spcBef>
              </a:pPr>
              <a:t>79</a:t>
            </a:fld>
            <a:endParaRPr lang="it-CH"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A63FADF8-BDE2-9F7C-FF9A-8A0894F868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7443FB96-3782-41E5-9623-AC9CFB3AD3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You have to think that there are people who pass 40 years of their lives in these factories.</a:t>
            </a:r>
            <a:endParaRPr lang="it-CH" altLang="it-CH"/>
          </a:p>
        </p:txBody>
      </p:sp>
      <p:sp>
        <p:nvSpPr>
          <p:cNvPr id="379908" name="Segnaposto numero diapositiva 3">
            <a:extLst>
              <a:ext uri="{FF2B5EF4-FFF2-40B4-BE49-F238E27FC236}">
                <a16:creationId xmlns:a16="http://schemas.microsoft.com/office/drawing/2014/main" id="{7C4CC561-5BAD-747B-4241-EAF6D51DBE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35486A-A09A-4AA4-A535-3C2ED5D57FB4}" type="slidenum">
              <a:rPr lang="it-IT" altLang="en-US" smtClean="0">
                <a:solidFill>
                  <a:srgbClr val="000000"/>
                </a:solidFill>
              </a:rPr>
              <a:pPr>
                <a:spcBef>
                  <a:spcPct val="0"/>
                </a:spcBef>
              </a:pPr>
              <a:t>80</a:t>
            </a:fld>
            <a:endParaRPr lang="it-IT"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89693740-229D-41E4-1D08-4525977332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232D50-02A4-478C-A386-6B85EA928C34}" type="slidenum">
              <a:rPr lang="it-IT" altLang="en-US" smtClean="0">
                <a:solidFill>
                  <a:srgbClr val="000000"/>
                </a:solidFill>
              </a:rPr>
              <a:pPr>
                <a:spcBef>
                  <a:spcPct val="0"/>
                </a:spcBef>
              </a:pPr>
              <a:t>8</a:t>
            </a:fld>
            <a:endParaRPr lang="it-IT" altLang="en-US">
              <a:solidFill>
                <a:srgbClr val="000000"/>
              </a:solidFill>
            </a:endParaRPr>
          </a:p>
        </p:txBody>
      </p:sp>
      <p:sp>
        <p:nvSpPr>
          <p:cNvPr id="233475" name="Rectangle 2">
            <a:extLst>
              <a:ext uri="{FF2B5EF4-FFF2-40B4-BE49-F238E27FC236}">
                <a16:creationId xmlns:a16="http://schemas.microsoft.com/office/drawing/2014/main" id="{2E645F56-541B-6043-7E06-6F82B9345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6" name="Rectangle 3">
            <a:extLst>
              <a:ext uri="{FF2B5EF4-FFF2-40B4-BE49-F238E27FC236}">
                <a16:creationId xmlns:a16="http://schemas.microsoft.com/office/drawing/2014/main" id="{CB50FE7A-748C-8891-AF97-51D724DCA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that time people travelled only by walk, by horse, by carriages or by train. Cars did not exist.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a:extLst>
              <a:ext uri="{FF2B5EF4-FFF2-40B4-BE49-F238E27FC236}">
                <a16:creationId xmlns:a16="http://schemas.microsoft.com/office/drawing/2014/main" id="{BFDEE351-3E74-4691-C1D7-DB019E166C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B4850D-1986-4C65-B642-E02A6C17F67F}" type="slidenum">
              <a:rPr lang="it-IT" altLang="en-US" smtClean="0">
                <a:solidFill>
                  <a:srgbClr val="000000"/>
                </a:solidFill>
                <a:latin typeface="Arial" panose="020B0604020202020204" pitchFamily="34" charset="0"/>
              </a:rPr>
              <a:pPr>
                <a:spcBef>
                  <a:spcPct val="0"/>
                </a:spcBef>
              </a:pPr>
              <a:t>81</a:t>
            </a:fld>
            <a:endParaRPr lang="it-IT" altLang="en-US">
              <a:solidFill>
                <a:srgbClr val="000000"/>
              </a:solidFill>
              <a:latin typeface="Arial" panose="020B0604020202020204" pitchFamily="34" charset="0"/>
            </a:endParaRPr>
          </a:p>
        </p:txBody>
      </p:sp>
      <p:sp>
        <p:nvSpPr>
          <p:cNvPr id="381955" name="Rectangle 2">
            <a:extLst>
              <a:ext uri="{FF2B5EF4-FFF2-40B4-BE49-F238E27FC236}">
                <a16:creationId xmlns:a16="http://schemas.microsoft.com/office/drawing/2014/main" id="{11A93205-E25B-0F04-F7C3-AB0FB868B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6" name="Rectangle 3">
            <a:extLst>
              <a:ext uri="{FF2B5EF4-FFF2-40B4-BE49-F238E27FC236}">
                <a16:creationId xmlns:a16="http://schemas.microsoft.com/office/drawing/2014/main" id="{7B551285-62B6-12CE-1EDE-58ABC039D2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en-US" altLang="it-CH"/>
              <a:t>This is the beginning of the Industrial Revolution (large industries) and of the great inventions: the steel, the steam engine, the railways, the steamships made of iron, automatic weaving machine, the new materials, the electricity and the telegraph, etc.</a:t>
            </a:r>
          </a:p>
          <a:p>
            <a:pPr eaLnBrk="1" hangingPunct="1">
              <a:spcBef>
                <a:spcPct val="0"/>
              </a:spcBef>
            </a:pPr>
            <a:r>
              <a:rPr lang="en-US" altLang="it-CH"/>
              <a:t>Weaving becomes automatic. Needless to destroy the machines (as did the English workers in 1700). It is impossible to stop the progress; but it represents an advantage specially to the owners of the machines.</a:t>
            </a:r>
          </a:p>
          <a:p>
            <a:pPr eaLnBrk="1" hangingPunct="1">
              <a:spcBef>
                <a:spcPct val="0"/>
              </a:spcBef>
            </a:pPr>
            <a:endParaRPr lang="en-US" altLang="it-CH"/>
          </a:p>
          <a:p>
            <a:pPr eaLnBrk="1" hangingPunct="1">
              <a:spcBef>
                <a:spcPct val="0"/>
              </a:spcBef>
            </a:pPr>
            <a:r>
              <a:rPr lang="en-US" altLang="it-CH"/>
              <a:t>http://en.wikipedia.org/wiki/Northrop_Loom</a:t>
            </a:r>
          </a:p>
          <a:p>
            <a:pPr eaLnBrk="1" hangingPunct="1">
              <a:spcBef>
                <a:spcPct val="0"/>
              </a:spcBef>
            </a:pPr>
            <a:r>
              <a:rPr lang="en-US" altLang="it-CH"/>
              <a:t>http://en.wikipedia.org/wiki/Lancashire_Loom</a:t>
            </a:r>
          </a:p>
          <a:p>
            <a:pPr eaLnBrk="1" hangingPunct="1">
              <a:spcBef>
                <a:spcPct val="0"/>
              </a:spcBef>
            </a:pPr>
            <a:r>
              <a:rPr lang="fr-CH" altLang="it-CH"/>
              <a:t>http://en.wikipedia.org/wiki/Loom</a:t>
            </a:r>
          </a:p>
          <a:p>
            <a:pPr eaLnBrk="1" hangingPunct="1">
              <a:spcBef>
                <a:spcPct val="0"/>
              </a:spcBef>
            </a:pPr>
            <a:r>
              <a:rPr lang="it-IT" altLang="it-CH"/>
              <a:t>http://en.wikipedia.org/wiki/Textile_industry#mediaviewer/File:Raschelei.jpg</a:t>
            </a:r>
          </a:p>
          <a:p>
            <a:pPr eaLnBrk="1" hangingPunct="1">
              <a:spcBef>
                <a:spcPct val="0"/>
              </a:spcBef>
            </a:pPr>
            <a:endParaRPr lang="it-IT" altLang="it-CH"/>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a:extLst>
              <a:ext uri="{FF2B5EF4-FFF2-40B4-BE49-F238E27FC236}">
                <a16:creationId xmlns:a16="http://schemas.microsoft.com/office/drawing/2014/main" id="{ED0E78A8-E166-2036-F10E-4F257DD5B5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C80196-38D8-47DF-8CDE-8DE879263704}" type="slidenum">
              <a:rPr lang="it-IT" altLang="en-US" smtClean="0">
                <a:solidFill>
                  <a:srgbClr val="000000"/>
                </a:solidFill>
              </a:rPr>
              <a:pPr>
                <a:spcBef>
                  <a:spcPct val="0"/>
                </a:spcBef>
              </a:pPr>
              <a:t>82</a:t>
            </a:fld>
            <a:endParaRPr lang="it-IT" altLang="en-US">
              <a:solidFill>
                <a:srgbClr val="000000"/>
              </a:solidFill>
            </a:endParaRPr>
          </a:p>
        </p:txBody>
      </p:sp>
      <p:sp>
        <p:nvSpPr>
          <p:cNvPr id="384003" name="Rectangle 2">
            <a:extLst>
              <a:ext uri="{FF2B5EF4-FFF2-40B4-BE49-F238E27FC236}">
                <a16:creationId xmlns:a16="http://schemas.microsoft.com/office/drawing/2014/main" id="{094463AE-0EDE-215B-18B1-4117013960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4" name="Rectangle 3">
            <a:extLst>
              <a:ext uri="{FF2B5EF4-FFF2-40B4-BE49-F238E27FC236}">
                <a16:creationId xmlns:a16="http://schemas.microsoft.com/office/drawing/2014/main" id="{827FD7AC-B3C6-A18A-9EE4-4260CB9834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Prefabrication in the construction branch is always increasing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a:extLst>
              <a:ext uri="{FF2B5EF4-FFF2-40B4-BE49-F238E27FC236}">
                <a16:creationId xmlns:a16="http://schemas.microsoft.com/office/drawing/2014/main" id="{B8B34A6C-11E8-4096-D264-44B97F03D6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D73BE1-8FAC-47D0-9A87-5AE147AE8EBD}" type="slidenum">
              <a:rPr lang="it-IT" altLang="en-US" smtClean="0">
                <a:solidFill>
                  <a:srgbClr val="000000"/>
                </a:solidFill>
              </a:rPr>
              <a:pPr>
                <a:spcBef>
                  <a:spcPct val="0"/>
                </a:spcBef>
              </a:pPr>
              <a:t>83</a:t>
            </a:fld>
            <a:endParaRPr lang="it-IT" altLang="en-US">
              <a:solidFill>
                <a:srgbClr val="000000"/>
              </a:solidFill>
            </a:endParaRPr>
          </a:p>
        </p:txBody>
      </p:sp>
      <p:sp>
        <p:nvSpPr>
          <p:cNvPr id="386051" name="Rectangle 2">
            <a:extLst>
              <a:ext uri="{FF2B5EF4-FFF2-40B4-BE49-F238E27FC236}">
                <a16:creationId xmlns:a16="http://schemas.microsoft.com/office/drawing/2014/main" id="{D4D06BA7-09A1-FD56-7BF7-6AEFF0DB00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2" name="Rectangle 3">
            <a:extLst>
              <a:ext uri="{FF2B5EF4-FFF2-40B4-BE49-F238E27FC236}">
                <a16:creationId xmlns:a16="http://schemas.microsoft.com/office/drawing/2014/main" id="{5E498E4C-4D90-76A4-08CB-40D35C46B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Preconstruction at all levels is steadily increasing.</a:t>
            </a:r>
          </a:p>
          <a:p>
            <a:pPr eaLnBrk="1" hangingPunct="1">
              <a:spcBef>
                <a:spcPct val="0"/>
              </a:spcBef>
            </a:pPr>
            <a:r>
              <a:rPr lang="en-GB" altLang="it-CH"/>
              <a:t>Netherland, students home.</a:t>
            </a:r>
          </a:p>
          <a:p>
            <a:pPr eaLnBrk="1" hangingPunct="1">
              <a:spcBef>
                <a:spcPct val="0"/>
              </a:spcBef>
            </a:pPr>
            <a:r>
              <a:rPr lang="en-US" altLang="it-CH"/>
              <a:t>Today, many single-family homes are prefabricated</a:t>
            </a:r>
            <a:endParaRPr lang="en-GB" altLang="it-CH"/>
          </a:p>
          <a:p>
            <a:pPr eaLnBrk="1" hangingPunct="1">
              <a:spcBef>
                <a:spcPct val="0"/>
              </a:spcBef>
            </a:pPr>
            <a:endParaRPr lang="en-GB" altLang="it-CH"/>
          </a:p>
          <a:p>
            <a:pPr eaLnBrk="1" hangingPunct="1">
              <a:spcBef>
                <a:spcPct val="0"/>
              </a:spcBef>
            </a:pPr>
            <a:r>
              <a:rPr lang="it-IT" altLang="it-CH">
                <a:solidFill>
                  <a:srgbClr val="000000"/>
                </a:solidFill>
              </a:rPr>
              <a:t>http://en.wikipedia.org/wiki/Prefabricated_building</a:t>
            </a:r>
          </a:p>
          <a:p>
            <a:pPr eaLnBrk="1" hangingPunct="1">
              <a:spcBef>
                <a:spcPct val="0"/>
              </a:spcBef>
            </a:pPr>
            <a:endParaRPr lang="en-GB" altLang="it-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BC5E2F20-52A1-9DA2-8AD9-5819ACC93D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31FC38-FDE5-4485-A283-3E049D1BFE1F}" type="slidenum">
              <a:rPr lang="it-IT" altLang="en-US" smtClean="0">
                <a:solidFill>
                  <a:srgbClr val="000000"/>
                </a:solidFill>
              </a:rPr>
              <a:pPr>
                <a:spcBef>
                  <a:spcPct val="0"/>
                </a:spcBef>
              </a:pPr>
              <a:t>84</a:t>
            </a:fld>
            <a:endParaRPr lang="it-IT" altLang="en-US">
              <a:solidFill>
                <a:srgbClr val="000000"/>
              </a:solidFill>
            </a:endParaRPr>
          </a:p>
        </p:txBody>
      </p:sp>
      <p:sp>
        <p:nvSpPr>
          <p:cNvPr id="388099" name="Rectangle 2">
            <a:extLst>
              <a:ext uri="{FF2B5EF4-FFF2-40B4-BE49-F238E27FC236}">
                <a16:creationId xmlns:a16="http://schemas.microsoft.com/office/drawing/2014/main" id="{0AFCCA14-BA13-5CF9-2D1A-B1317EDD5D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100" name="Rectangle 3">
            <a:extLst>
              <a:ext uri="{FF2B5EF4-FFF2-40B4-BE49-F238E27FC236}">
                <a16:creationId xmlns:a16="http://schemas.microsoft.com/office/drawing/2014/main" id="{DDE69FEE-0239-E967-7F04-3A8EF673D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1950 to publish a newspaper with a circulation of 100,000 copies 100 people were needed, including printers and shipping</a:t>
            </a:r>
          </a:p>
          <a:p>
            <a:pPr eaLnBrk="1" hangingPunct="1">
              <a:spcBef>
                <a:spcPct val="0"/>
              </a:spcBef>
            </a:pPr>
            <a:endParaRPr lang="en-US" altLang="it-CH"/>
          </a:p>
          <a:p>
            <a:pPr eaLnBrk="1" hangingPunct="1">
              <a:spcBef>
                <a:spcPct val="0"/>
              </a:spcBef>
            </a:pPr>
            <a:r>
              <a:rPr lang="it-IT" altLang="it-CH">
                <a:solidFill>
                  <a:srgbClr val="000000"/>
                </a:solidFill>
              </a:rPr>
              <a:t>http://en.wikipedia.org/wiki/Gutenberg_printing_press#Gutenberg.27s_press</a:t>
            </a:r>
          </a:p>
          <a:p>
            <a:pPr eaLnBrk="1" hangingPunct="1">
              <a:spcBef>
                <a:spcPct val="0"/>
              </a:spcBef>
            </a:pPr>
            <a:r>
              <a:rPr lang="it-IT" altLang="it-CH">
                <a:solidFill>
                  <a:srgbClr val="000000"/>
                </a:solidFill>
              </a:rPr>
              <a:t>http://en.wikipedia.org/wiki/Linotype_machine</a:t>
            </a:r>
          </a:p>
          <a:p>
            <a:pPr eaLnBrk="1" hangingPunct="1">
              <a:spcBef>
                <a:spcPct val="0"/>
              </a:spcBef>
            </a:pPr>
            <a:endParaRPr lang="en-US" altLang="it-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a:extLst>
              <a:ext uri="{FF2B5EF4-FFF2-40B4-BE49-F238E27FC236}">
                <a16:creationId xmlns:a16="http://schemas.microsoft.com/office/drawing/2014/main" id="{D5DFF886-C749-4400-986D-B4017D5DCA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4FDC9F-9E2D-4164-9F52-A0436CB6AA73}" type="slidenum">
              <a:rPr lang="it-IT" altLang="en-US" smtClean="0">
                <a:solidFill>
                  <a:srgbClr val="000000"/>
                </a:solidFill>
              </a:rPr>
              <a:pPr>
                <a:spcBef>
                  <a:spcPct val="0"/>
                </a:spcBef>
              </a:pPr>
              <a:t>85</a:t>
            </a:fld>
            <a:endParaRPr lang="it-IT" altLang="en-US">
              <a:solidFill>
                <a:srgbClr val="000000"/>
              </a:solidFill>
            </a:endParaRPr>
          </a:p>
        </p:txBody>
      </p:sp>
      <p:sp>
        <p:nvSpPr>
          <p:cNvPr id="390147" name="Rectangle 2">
            <a:extLst>
              <a:ext uri="{FF2B5EF4-FFF2-40B4-BE49-F238E27FC236}">
                <a16:creationId xmlns:a16="http://schemas.microsoft.com/office/drawing/2014/main" id="{21F77E3D-6EB5-1822-DD4F-1D9E2F3C2D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8" name="Rectangle 3">
            <a:extLst>
              <a:ext uri="{FF2B5EF4-FFF2-40B4-BE49-F238E27FC236}">
                <a16:creationId xmlns:a16="http://schemas.microsoft.com/office/drawing/2014/main" id="{1E78D1AB-9F0B-F703-D808-A76EB2DB6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to publish a newspaper with a circulation of 100,000 copies 20-30 people (or less) are needed</a:t>
            </a:r>
          </a:p>
          <a:p>
            <a:pPr eaLnBrk="1" hangingPunct="1">
              <a:spcBef>
                <a:spcPct val="0"/>
              </a:spcBef>
            </a:pPr>
            <a:r>
              <a:rPr lang="en-US" altLang="it-CH"/>
              <a:t>With the new communications systems the newspaper pages can be transmitted to all parts of the world and there, with the photocomposition, they can be transformed into matrix ready for the press.</a:t>
            </a:r>
          </a:p>
          <a:p>
            <a:pPr eaLnBrk="1" hangingPunct="1">
              <a:spcBef>
                <a:spcPct val="0"/>
              </a:spcBef>
            </a:pPr>
            <a:endParaRPr lang="en-US" altLang="it-CH"/>
          </a:p>
          <a:p>
            <a:pPr eaLnBrk="1" hangingPunct="1">
              <a:spcBef>
                <a:spcPct val="0"/>
              </a:spcBef>
            </a:pPr>
            <a:r>
              <a:rPr lang="en-US" altLang="it-CH"/>
              <a:t>Today the Tablet appeared on the market. It is a small portable data processor with a large screen which allows to receive and read the newspapers (and not only) in any place and at any time. Although the saving of wood to make paper protects the forests, the paper industry, printing and distribution of the newspaper, any printer and the movies are no longer needed with associated loss of jobs.</a:t>
            </a:r>
          </a:p>
          <a:p>
            <a:pPr eaLnBrk="1" hangingPunct="1">
              <a:spcBef>
                <a:spcPct val="0"/>
              </a:spcBef>
            </a:pPr>
            <a:r>
              <a:rPr lang="en-US" altLang="it-CH"/>
              <a:t>Already today, thanks to informatics and Internet, a newspaper can be created, published and distributed worldwide by one person.</a:t>
            </a:r>
            <a:endParaRPr lang="it-IT" altLang="it-CH"/>
          </a:p>
          <a:p>
            <a:pPr eaLnBrk="1" hangingPunct="1">
              <a:spcBef>
                <a:spcPct val="0"/>
              </a:spcBef>
            </a:pPr>
            <a:endParaRPr lang="it-IT" altLang="it-CH"/>
          </a:p>
          <a:p>
            <a:pPr eaLnBrk="1" hangingPunct="1">
              <a:spcBef>
                <a:spcPct val="0"/>
              </a:spcBef>
            </a:pPr>
            <a:r>
              <a:rPr lang="it-IT" altLang="it-CH">
                <a:solidFill>
                  <a:srgbClr val="000000"/>
                </a:solidFill>
              </a:rPr>
              <a:t>http://en.wikipedia.org/wiki/American_Type_Founders#Photocomposition</a:t>
            </a:r>
          </a:p>
          <a:p>
            <a:pPr eaLnBrk="1" hangingPunct="1">
              <a:spcBef>
                <a:spcPct val="0"/>
              </a:spcBef>
            </a:pPr>
            <a:r>
              <a:rPr lang="it-IT" altLang="it-CH">
                <a:solidFill>
                  <a:srgbClr val="000000"/>
                </a:solidFill>
              </a:rPr>
              <a:t>http://en.wikipedia.org/wiki/Phototypesetting</a:t>
            </a:r>
          </a:p>
          <a:p>
            <a:pPr eaLnBrk="1" hangingPunct="1">
              <a:spcBef>
                <a:spcPct val="0"/>
              </a:spcBef>
            </a:pPr>
            <a:r>
              <a:rPr lang="it-IT" altLang="it-CH">
                <a:solidFill>
                  <a:srgbClr val="000000"/>
                </a:solidFill>
              </a:rPr>
              <a:t>http://en.wikipedia.org/wiki/Tablet_computer</a:t>
            </a:r>
          </a:p>
          <a:p>
            <a:pPr eaLnBrk="1" hangingPunct="1">
              <a:spcBef>
                <a:spcPct val="0"/>
              </a:spcBef>
            </a:pPr>
            <a:endParaRPr lang="it-IT" altLang="it-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a:extLst>
              <a:ext uri="{FF2B5EF4-FFF2-40B4-BE49-F238E27FC236}">
                <a16:creationId xmlns:a16="http://schemas.microsoft.com/office/drawing/2014/main" id="{339BCF91-51FA-3EDB-2F95-5A31B93015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E58B34-076B-441B-B639-0B1911F3FA02}" type="slidenum">
              <a:rPr lang="it-IT" altLang="en-US" smtClean="0">
                <a:solidFill>
                  <a:srgbClr val="000000"/>
                </a:solidFill>
              </a:rPr>
              <a:pPr>
                <a:spcBef>
                  <a:spcPct val="0"/>
                </a:spcBef>
              </a:pPr>
              <a:t>86</a:t>
            </a:fld>
            <a:endParaRPr lang="it-IT" altLang="en-US">
              <a:solidFill>
                <a:srgbClr val="000000"/>
              </a:solidFill>
            </a:endParaRPr>
          </a:p>
        </p:txBody>
      </p:sp>
      <p:sp>
        <p:nvSpPr>
          <p:cNvPr id="392195" name="Rectangle 2">
            <a:extLst>
              <a:ext uri="{FF2B5EF4-FFF2-40B4-BE49-F238E27FC236}">
                <a16:creationId xmlns:a16="http://schemas.microsoft.com/office/drawing/2014/main" id="{D83B08D6-8ED0-000E-A65F-27F32F7AAE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6" name="Rectangle 3">
            <a:extLst>
              <a:ext uri="{FF2B5EF4-FFF2-40B4-BE49-F238E27FC236}">
                <a16:creationId xmlns:a16="http://schemas.microsoft.com/office/drawing/2014/main" id="{80DBC29E-3D82-09B8-F18D-1DEC37D390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computer creates 2 new jobs but destroys 10</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egnaposto immagine diapositiva 1">
            <a:extLst>
              <a:ext uri="{FF2B5EF4-FFF2-40B4-BE49-F238E27FC236}">
                <a16:creationId xmlns:a16="http://schemas.microsoft.com/office/drawing/2014/main" id="{004A6CF5-329C-D1BD-7DE5-02CBF4D731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Segnaposto note 2">
            <a:extLst>
              <a:ext uri="{FF2B5EF4-FFF2-40B4-BE49-F238E27FC236}">
                <a16:creationId xmlns:a16="http://schemas.microsoft.com/office/drawing/2014/main" id="{50B5B55F-F90C-84C0-653A-E03D4CF67B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Because of the mechanization and automation in the postal sector thousands of jobs have been eliminated.</a:t>
            </a:r>
          </a:p>
          <a:p>
            <a:pPr eaLnBrk="1" hangingPunct="1">
              <a:spcBef>
                <a:spcPct val="0"/>
              </a:spcBef>
            </a:pPr>
            <a:endParaRPr lang="en-US" altLang="it-CH"/>
          </a:p>
          <a:p>
            <a:pPr eaLnBrk="1" hangingPunct="1">
              <a:spcBef>
                <a:spcPct val="0"/>
              </a:spcBef>
            </a:pPr>
            <a:r>
              <a:rPr lang="en-US" altLang="it-CH"/>
              <a:t>By requiring users to hold a post office box. Post company save the distribution made by a few postman, but at the same time requires all users to go by them self to the post office. In this way the Post limelight on the user cost of distribution. But  the postman are unemployed.</a:t>
            </a:r>
          </a:p>
          <a:p>
            <a:pPr eaLnBrk="1" hangingPunct="1">
              <a:spcBef>
                <a:spcPct val="0"/>
              </a:spcBef>
            </a:pPr>
            <a:endParaRPr lang="en-US" altLang="it-CH"/>
          </a:p>
          <a:p>
            <a:pPr eaLnBrk="1" hangingPunct="1">
              <a:spcBef>
                <a:spcPct val="0"/>
              </a:spcBef>
            </a:pPr>
            <a:r>
              <a:rPr lang="it-IT" altLang="it-CH">
                <a:solidFill>
                  <a:srgbClr val="000000"/>
                </a:solidFill>
              </a:rPr>
              <a:t>http://en.wikipedia.org/wiki/Post_office</a:t>
            </a:r>
          </a:p>
          <a:p>
            <a:pPr eaLnBrk="1" hangingPunct="1">
              <a:spcBef>
                <a:spcPct val="0"/>
              </a:spcBef>
            </a:pPr>
            <a:r>
              <a:rPr lang="it-IT" altLang="it-CH">
                <a:solidFill>
                  <a:srgbClr val="000000"/>
                </a:solidFill>
              </a:rPr>
              <a:t>https://en.wikipedia.org/wiki/Postman</a:t>
            </a:r>
          </a:p>
          <a:p>
            <a:pPr eaLnBrk="1" hangingPunct="1">
              <a:spcBef>
                <a:spcPct val="0"/>
              </a:spcBef>
            </a:pPr>
            <a:r>
              <a:rPr lang="it-IT" altLang="it-CH">
                <a:solidFill>
                  <a:srgbClr val="000000"/>
                </a:solidFill>
              </a:rPr>
              <a:t>https://en.wikipedia.org/wiki/Post-office_box</a:t>
            </a:r>
          </a:p>
          <a:p>
            <a:pPr eaLnBrk="1" hangingPunct="1">
              <a:spcBef>
                <a:spcPct val="0"/>
              </a:spcBef>
            </a:pPr>
            <a:endParaRPr lang="en-US" altLang="it-CH"/>
          </a:p>
        </p:txBody>
      </p:sp>
      <p:sp>
        <p:nvSpPr>
          <p:cNvPr id="394244" name="Segnaposto numero diapositiva 3">
            <a:extLst>
              <a:ext uri="{FF2B5EF4-FFF2-40B4-BE49-F238E27FC236}">
                <a16:creationId xmlns:a16="http://schemas.microsoft.com/office/drawing/2014/main" id="{D33E92B4-9DE6-C95C-DF3A-B802279456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2C7DEC-3B32-4EE4-A5A3-F7319EFD576D}" type="slidenum">
              <a:rPr lang="it-IT" altLang="en-US" smtClean="0">
                <a:solidFill>
                  <a:srgbClr val="000000"/>
                </a:solidFill>
                <a:latin typeface="Arial" panose="020B0604020202020204" pitchFamily="34" charset="0"/>
              </a:rPr>
              <a:pPr>
                <a:spcBef>
                  <a:spcPct val="0"/>
                </a:spcBef>
              </a:pPr>
              <a:t>87</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a:extLst>
              <a:ext uri="{FF2B5EF4-FFF2-40B4-BE49-F238E27FC236}">
                <a16:creationId xmlns:a16="http://schemas.microsoft.com/office/drawing/2014/main" id="{14EDDCBD-A9B0-4E6F-C2FA-B60D2263A7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a:extLst>
              <a:ext uri="{FF2B5EF4-FFF2-40B4-BE49-F238E27FC236}">
                <a16:creationId xmlns:a16="http://schemas.microsoft.com/office/drawing/2014/main" id="{23C74B6D-C598-FF4C-1855-DCFFD02318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operators had to establish connections manually.</a:t>
            </a:r>
          </a:p>
          <a:p>
            <a:pPr eaLnBrk="1" hangingPunct="1">
              <a:spcBef>
                <a:spcPct val="0"/>
              </a:spcBef>
            </a:pPr>
            <a:r>
              <a:rPr lang="en-US" altLang="it-CH"/>
              <a:t>The electromechanical telephone center were still asking the human presence for connections and maintenance.</a:t>
            </a:r>
          </a:p>
          <a:p>
            <a:pPr eaLnBrk="1" hangingPunct="1">
              <a:spcBef>
                <a:spcPct val="0"/>
              </a:spcBef>
            </a:pPr>
            <a:r>
              <a:rPr lang="en-US" altLang="it-CH"/>
              <a:t>In the modern electronic telephone center everything is remote controlled and man work is needed only to replace the trays with exhausted electronic circuits.</a:t>
            </a:r>
          </a:p>
          <a:p>
            <a:pPr eaLnBrk="1" hangingPunct="1">
              <a:spcBef>
                <a:spcPct val="0"/>
              </a:spcBef>
            </a:pPr>
            <a:endParaRPr lang="en-US" altLang="it-CH"/>
          </a:p>
          <a:p>
            <a:pPr eaLnBrk="1" hangingPunct="1">
              <a:spcBef>
                <a:spcPct val="0"/>
              </a:spcBef>
            </a:pPr>
            <a:r>
              <a:rPr lang="it-IT" altLang="it-CH">
                <a:solidFill>
                  <a:srgbClr val="000000"/>
                </a:solidFill>
              </a:rPr>
              <a:t>http://en.wikipedia.org/wiki/Telephone</a:t>
            </a:r>
          </a:p>
          <a:p>
            <a:pPr eaLnBrk="1" hangingPunct="1">
              <a:spcBef>
                <a:spcPct val="0"/>
              </a:spcBef>
            </a:pPr>
            <a:r>
              <a:rPr lang="it-IT" altLang="it-CH">
                <a:solidFill>
                  <a:srgbClr val="000000"/>
                </a:solidFill>
              </a:rPr>
              <a:t>http://en.wikipedia.org/wiki/Telephony</a:t>
            </a:r>
          </a:p>
          <a:p>
            <a:pPr eaLnBrk="1" hangingPunct="1">
              <a:spcBef>
                <a:spcPct val="0"/>
              </a:spcBef>
            </a:pPr>
            <a:endParaRPr lang="en-US" altLang="it-CH"/>
          </a:p>
          <a:p>
            <a:pPr eaLnBrk="1" hangingPunct="1">
              <a:spcBef>
                <a:spcPct val="0"/>
              </a:spcBef>
            </a:pPr>
            <a:endParaRPr lang="it-IT" altLang="it-CH"/>
          </a:p>
        </p:txBody>
      </p:sp>
      <p:sp>
        <p:nvSpPr>
          <p:cNvPr id="396292" name="Slide Number Placeholder 3">
            <a:extLst>
              <a:ext uri="{FF2B5EF4-FFF2-40B4-BE49-F238E27FC236}">
                <a16:creationId xmlns:a16="http://schemas.microsoft.com/office/drawing/2014/main" id="{8C1FDD68-1921-09E8-2B2D-74DDE7FC39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E38FC-FB20-41FE-84E6-0F703A49ACBC}" type="slidenum">
              <a:rPr lang="it-IT" altLang="en-US" smtClean="0">
                <a:solidFill>
                  <a:srgbClr val="000000"/>
                </a:solidFill>
              </a:rPr>
              <a:pPr>
                <a:spcBef>
                  <a:spcPct val="0"/>
                </a:spcBef>
              </a:pPr>
              <a:t>88</a:t>
            </a:fld>
            <a:endParaRPr lang="it-IT" alt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a:extLst>
              <a:ext uri="{FF2B5EF4-FFF2-40B4-BE49-F238E27FC236}">
                <a16:creationId xmlns:a16="http://schemas.microsoft.com/office/drawing/2014/main" id="{73521F75-CA68-F76F-4E3E-099417B262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a:extLst>
              <a:ext uri="{FF2B5EF4-FFF2-40B4-BE49-F238E27FC236}">
                <a16:creationId xmlns:a16="http://schemas.microsoft.com/office/drawing/2014/main" id="{0F5A53AE-10C5-C409-1804-CE96C78592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good stonemasons (they were almost artists) have been replaced by machines driven by unskilled workers.</a:t>
            </a:r>
          </a:p>
          <a:p>
            <a:pPr eaLnBrk="1" hangingPunct="1">
              <a:spcBef>
                <a:spcPct val="0"/>
              </a:spcBef>
            </a:pPr>
            <a:endParaRPr lang="en-US" altLang="it-CH"/>
          </a:p>
          <a:p>
            <a:pPr eaLnBrk="1" hangingPunct="1">
              <a:spcBef>
                <a:spcPct val="0"/>
              </a:spcBef>
            </a:pPr>
            <a:r>
              <a:rPr lang="it-IT" altLang="it-CH">
                <a:solidFill>
                  <a:srgbClr val="000000"/>
                </a:solidFill>
              </a:rPr>
              <a:t>http://en.wikipedia.org/wiki/Stonecutter</a:t>
            </a:r>
          </a:p>
          <a:p>
            <a:pPr eaLnBrk="1" hangingPunct="1">
              <a:spcBef>
                <a:spcPct val="0"/>
              </a:spcBef>
            </a:pPr>
            <a:r>
              <a:rPr lang="it-IT" altLang="it-CH">
                <a:solidFill>
                  <a:srgbClr val="000000"/>
                </a:solidFill>
              </a:rPr>
              <a:t>http://en.wikipedia.org/wiki/Quarry</a:t>
            </a:r>
          </a:p>
          <a:p>
            <a:pPr eaLnBrk="1" hangingPunct="1">
              <a:spcBef>
                <a:spcPct val="0"/>
              </a:spcBef>
            </a:pPr>
            <a:endParaRPr lang="en-US" altLang="it-CH"/>
          </a:p>
          <a:p>
            <a:pPr eaLnBrk="1" hangingPunct="1">
              <a:spcBef>
                <a:spcPct val="0"/>
              </a:spcBef>
            </a:pPr>
            <a:endParaRPr lang="it-IT" altLang="it-CH"/>
          </a:p>
        </p:txBody>
      </p:sp>
      <p:sp>
        <p:nvSpPr>
          <p:cNvPr id="398340" name="Slide Number Placeholder 3">
            <a:extLst>
              <a:ext uri="{FF2B5EF4-FFF2-40B4-BE49-F238E27FC236}">
                <a16:creationId xmlns:a16="http://schemas.microsoft.com/office/drawing/2014/main" id="{B26E92AF-9599-A7C5-FBEC-A1021CC551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6C9269-2224-4034-B941-6840DD755A00}" type="slidenum">
              <a:rPr lang="it-IT" altLang="en-US" smtClean="0">
                <a:solidFill>
                  <a:srgbClr val="000000"/>
                </a:solidFill>
              </a:rPr>
              <a:pPr>
                <a:spcBef>
                  <a:spcPct val="0"/>
                </a:spcBef>
              </a:pPr>
              <a:t>89</a:t>
            </a:fld>
            <a:endParaRPr lang="it-IT" altLang="en-US">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egnaposto immagine diapositiva 1">
            <a:extLst>
              <a:ext uri="{FF2B5EF4-FFF2-40B4-BE49-F238E27FC236}">
                <a16:creationId xmlns:a16="http://schemas.microsoft.com/office/drawing/2014/main" id="{4D9D408E-3E81-5796-16E8-6679D74B16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Segnaposto note 2">
            <a:extLst>
              <a:ext uri="{FF2B5EF4-FFF2-40B4-BE49-F238E27FC236}">
                <a16:creationId xmlns:a16="http://schemas.microsoft.com/office/drawing/2014/main" id="{21C97441-2CE9-AE75-85CA-72D378295F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it-CH"/>
          </a:p>
          <a:p>
            <a:r>
              <a:rPr lang="fr-FR" altLang="it-CH">
                <a:solidFill>
                  <a:srgbClr val="000000"/>
                </a:solidFill>
              </a:rPr>
              <a:t>http://www.vietnambreakingnews.com/2013/10/quang-ninh-invests-in-agricultural-mechanization/</a:t>
            </a:r>
          </a:p>
          <a:p>
            <a:r>
              <a:rPr lang="it-CH" altLang="it-CH">
                <a:solidFill>
                  <a:srgbClr val="000000"/>
                </a:solidFill>
              </a:rPr>
              <a:t>http://en.wikipedia.org/wiki/Mechanised_agriculture</a:t>
            </a:r>
          </a:p>
          <a:p>
            <a:r>
              <a:rPr lang="it-CH" altLang="it-CH">
                <a:solidFill>
                  <a:srgbClr val="000000"/>
                </a:solidFill>
              </a:rPr>
              <a:t>https://en.wikipedia.org/wiki/GMO</a:t>
            </a:r>
          </a:p>
          <a:p>
            <a:r>
              <a:rPr lang="it-CH" altLang="it-CH">
                <a:solidFill>
                  <a:srgbClr val="000000"/>
                </a:solidFill>
              </a:rPr>
              <a:t>https://en.wikipedia.org/wiki/Pesticide</a:t>
            </a:r>
          </a:p>
          <a:p>
            <a:endParaRPr lang="it-CH" altLang="it-CH">
              <a:solidFill>
                <a:srgbClr val="000000"/>
              </a:solidFill>
            </a:endParaRPr>
          </a:p>
          <a:p>
            <a:endParaRPr lang="it-CH" altLang="it-CH"/>
          </a:p>
        </p:txBody>
      </p:sp>
      <p:sp>
        <p:nvSpPr>
          <p:cNvPr id="400388" name="Segnaposto numero diapositiva 3">
            <a:extLst>
              <a:ext uri="{FF2B5EF4-FFF2-40B4-BE49-F238E27FC236}">
                <a16:creationId xmlns:a16="http://schemas.microsoft.com/office/drawing/2014/main" id="{591F5519-3AC8-9065-B822-AF6BDE1A14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C72415-3D7D-4F01-BC0A-3C1009D72B5A}" type="slidenum">
              <a:rPr lang="it-CH" altLang="it-CH" smtClean="0">
                <a:solidFill>
                  <a:srgbClr val="000000"/>
                </a:solidFill>
              </a:rPr>
              <a:pPr>
                <a:spcBef>
                  <a:spcPct val="0"/>
                </a:spcBef>
              </a:pPr>
              <a:t>90</a:t>
            </a:fld>
            <a:endParaRPr lang="it-CH" altLang="it-CH">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egnaposto immagine diapositiva 1">
            <a:extLst>
              <a:ext uri="{FF2B5EF4-FFF2-40B4-BE49-F238E27FC236}">
                <a16:creationId xmlns:a16="http://schemas.microsoft.com/office/drawing/2014/main" id="{5B37C79A-D5D8-4262-D30D-FAB072CE90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Segnaposto note 2">
            <a:extLst>
              <a:ext uri="{FF2B5EF4-FFF2-40B4-BE49-F238E27FC236}">
                <a16:creationId xmlns:a16="http://schemas.microsoft.com/office/drawing/2014/main" id="{DD040F85-74E1-8EEA-4547-F4E0D1AE95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first cars were a derivation of the horse-drawn carriages.</a:t>
            </a:r>
          </a:p>
          <a:p>
            <a:endParaRPr lang="en-US" altLang="it-CH"/>
          </a:p>
          <a:p>
            <a:pPr eaLnBrk="1" hangingPunct="1">
              <a:spcBef>
                <a:spcPct val="0"/>
              </a:spcBef>
            </a:pPr>
            <a:r>
              <a:rPr lang="it-IT" altLang="it-CH">
                <a:solidFill>
                  <a:srgbClr val="000000"/>
                </a:solidFill>
              </a:rPr>
              <a:t>http://en.wikipedia.org/wiki/History_of_the_automobile</a:t>
            </a:r>
          </a:p>
          <a:p>
            <a:pPr eaLnBrk="1" hangingPunct="1">
              <a:spcBef>
                <a:spcPct val="0"/>
              </a:spcBef>
            </a:pPr>
            <a:r>
              <a:rPr lang="it-IT" altLang="it-CH">
                <a:solidFill>
                  <a:srgbClr val="000000"/>
                </a:solidFill>
              </a:rPr>
              <a:t>http://en.wikipedia.org/wiki/Antique_car</a:t>
            </a:r>
          </a:p>
          <a:p>
            <a:endParaRPr lang="it-CH" altLang="it-CH"/>
          </a:p>
        </p:txBody>
      </p:sp>
      <p:sp>
        <p:nvSpPr>
          <p:cNvPr id="235524" name="Segnaposto numero diapositiva 3">
            <a:extLst>
              <a:ext uri="{FF2B5EF4-FFF2-40B4-BE49-F238E27FC236}">
                <a16:creationId xmlns:a16="http://schemas.microsoft.com/office/drawing/2014/main" id="{1EFDFC17-CBF1-86D2-3B43-FCC7C3809E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06098B-E753-487F-A150-FDACDD8EB3BB}"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B1CB6D50-E6AF-2FB2-D838-669F41D30D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069B233E-7BD0-4D72-6B5B-BF9D043071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Fruit processing manual and semi-mechanical</a:t>
            </a:r>
          </a:p>
        </p:txBody>
      </p:sp>
      <p:sp>
        <p:nvSpPr>
          <p:cNvPr id="402436" name="Segnaposto numero diapositiva 3">
            <a:extLst>
              <a:ext uri="{FF2B5EF4-FFF2-40B4-BE49-F238E27FC236}">
                <a16:creationId xmlns:a16="http://schemas.microsoft.com/office/drawing/2014/main" id="{F8218831-E55B-CDCA-CBF2-33B167277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C8E2F1-3B8D-496A-9F44-727A68D75F6D}" type="slidenum">
              <a:rPr lang="it-IT" altLang="en-US" smtClean="0">
                <a:solidFill>
                  <a:srgbClr val="000000"/>
                </a:solidFill>
                <a:latin typeface="Arial" panose="020B0604020202020204" pitchFamily="34" charset="0"/>
              </a:rPr>
              <a:pPr>
                <a:spcBef>
                  <a:spcPct val="0"/>
                </a:spcBef>
              </a:pPr>
              <a:t>91</a:t>
            </a:fld>
            <a:endParaRPr lang="it-IT" altLang="en-US">
              <a:solidFill>
                <a:srgbClr val="000000"/>
              </a:solidFill>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egnaposto immagine diapositiva 1">
            <a:extLst>
              <a:ext uri="{FF2B5EF4-FFF2-40B4-BE49-F238E27FC236}">
                <a16:creationId xmlns:a16="http://schemas.microsoft.com/office/drawing/2014/main" id="{060CE5FC-2FAF-B284-3CAE-C004B96F7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Segnaposto note 2">
            <a:extLst>
              <a:ext uri="{FF2B5EF4-FFF2-40B4-BE49-F238E27FC236}">
                <a16:creationId xmlns:a16="http://schemas.microsoft.com/office/drawing/2014/main" id="{0C80ACA6-9676-1595-935F-82600BAB57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Note the closed work environment and the repetitive task</a:t>
            </a:r>
          </a:p>
          <a:p>
            <a:endParaRPr lang="en-US" altLang="it-CH"/>
          </a:p>
          <a:p>
            <a:r>
              <a:rPr lang="it-CH" altLang="it-CH">
                <a:solidFill>
                  <a:srgbClr val="000000"/>
                </a:solidFill>
              </a:rPr>
              <a:t>http://www.lucianavone.it/il-greenwashing-di-amazon/</a:t>
            </a:r>
          </a:p>
          <a:p>
            <a:r>
              <a:rPr lang="it-CH" altLang="it-CH">
                <a:solidFill>
                  <a:srgbClr val="000000"/>
                </a:solidFill>
              </a:rPr>
              <a:t>http://bizbeatblog.dallasnews.com/2013/01/new-amazon-warehouses-are-big-projects-for-developer-hillwood.html/</a:t>
            </a:r>
          </a:p>
          <a:p>
            <a:r>
              <a:rPr lang="it-CH" altLang="it-CH">
                <a:solidFill>
                  <a:srgbClr val="000000"/>
                </a:solidFill>
              </a:rPr>
              <a:t>http://www.businessinsider.com/working-at-amazon-no-free-food-and-a-low-salary-2012-11</a:t>
            </a:r>
          </a:p>
          <a:p>
            <a:endParaRPr lang="it-CH" altLang="it-CH"/>
          </a:p>
        </p:txBody>
      </p:sp>
      <p:sp>
        <p:nvSpPr>
          <p:cNvPr id="404484" name="Segnaposto numero diapositiva 3">
            <a:extLst>
              <a:ext uri="{FF2B5EF4-FFF2-40B4-BE49-F238E27FC236}">
                <a16:creationId xmlns:a16="http://schemas.microsoft.com/office/drawing/2014/main" id="{17D89F96-7C98-BD77-B3C7-1775B238DD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3E92B5-01B7-4650-95ED-903062694D81}" type="slidenum">
              <a:rPr lang="it-CH" altLang="en-US" smtClean="0">
                <a:solidFill>
                  <a:srgbClr val="000000"/>
                </a:solidFill>
              </a:rPr>
              <a:pPr>
                <a:spcBef>
                  <a:spcPct val="0"/>
                </a:spcBef>
              </a:pPr>
              <a:t>92</a:t>
            </a:fld>
            <a:endParaRPr lang="it-CH" altLang="en-US">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egnaposto immagine diapositiva 1">
            <a:extLst>
              <a:ext uri="{FF2B5EF4-FFF2-40B4-BE49-F238E27FC236}">
                <a16:creationId xmlns:a16="http://schemas.microsoft.com/office/drawing/2014/main" id="{96E045D4-ED44-4355-09BA-B72D83060D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Segnaposto note 2">
            <a:extLst>
              <a:ext uri="{FF2B5EF4-FFF2-40B4-BE49-F238E27FC236}">
                <a16:creationId xmlns:a16="http://schemas.microsoft.com/office/drawing/2014/main" id="{A61FB5B7-0208-7E65-44D5-9A7B1F1810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British experience has shown that even in the railway sector too much rationalization and privatization reduce safety. </a:t>
            </a:r>
          </a:p>
          <a:p>
            <a:r>
              <a:rPr lang="en-US" altLang="it-CH"/>
              <a:t>In addition, in the case of privatization, forcibly increase rates because in the prices must be included the gain that the state-owned company, in charge of the public service, not necessarily want / need to achieve</a:t>
            </a:r>
            <a:r>
              <a:rPr lang="it-CH" altLang="it-CH"/>
              <a:t>.</a:t>
            </a:r>
          </a:p>
          <a:p>
            <a:endParaRPr lang="it-CH" altLang="it-CH"/>
          </a:p>
          <a:p>
            <a:r>
              <a:rPr lang="it-CH" altLang="it-CH">
                <a:solidFill>
                  <a:srgbClr val="000000"/>
                </a:solidFill>
              </a:rPr>
              <a:t>https://en.wikipedia.org/wiki/Railroad_engineer</a:t>
            </a:r>
          </a:p>
          <a:p>
            <a:endParaRPr lang="it-CH" altLang="it-CH"/>
          </a:p>
        </p:txBody>
      </p:sp>
      <p:sp>
        <p:nvSpPr>
          <p:cNvPr id="406532" name="Segnaposto numero diapositiva 3">
            <a:extLst>
              <a:ext uri="{FF2B5EF4-FFF2-40B4-BE49-F238E27FC236}">
                <a16:creationId xmlns:a16="http://schemas.microsoft.com/office/drawing/2014/main" id="{E9CFA660-8054-2E58-CB23-BC04CEDAF8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659F2B-851F-4F7A-AC60-5F9DE7C1DE57}" type="slidenum">
              <a:rPr lang="it-CH" altLang="it-CH" smtClean="0">
                <a:solidFill>
                  <a:srgbClr val="000000"/>
                </a:solidFill>
              </a:rPr>
              <a:pPr>
                <a:spcBef>
                  <a:spcPct val="0"/>
                </a:spcBef>
              </a:pPr>
              <a:t>93</a:t>
            </a:fld>
            <a:endParaRPr lang="it-CH" altLang="it-CH">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18EE53B1-E74D-E786-71C8-63E2A5F43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9530E2-5D36-4565-ACD5-A17D8FF5B295}" type="slidenum">
              <a:rPr lang="it-IT" altLang="en-US" smtClean="0">
                <a:solidFill>
                  <a:srgbClr val="000000"/>
                </a:solidFill>
              </a:rPr>
              <a:pPr>
                <a:spcBef>
                  <a:spcPct val="0"/>
                </a:spcBef>
              </a:pPr>
              <a:t>94</a:t>
            </a:fld>
            <a:endParaRPr lang="it-IT" altLang="en-US">
              <a:solidFill>
                <a:srgbClr val="000000"/>
              </a:solidFill>
            </a:endParaRPr>
          </a:p>
        </p:txBody>
      </p:sp>
      <p:sp>
        <p:nvSpPr>
          <p:cNvPr id="408579" name="Rectangle 2">
            <a:extLst>
              <a:ext uri="{FF2B5EF4-FFF2-40B4-BE49-F238E27FC236}">
                <a16:creationId xmlns:a16="http://schemas.microsoft.com/office/drawing/2014/main" id="{B9972A72-7CEC-1A3A-17B0-8B19C3994A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2C0CFD95-6C95-1D7C-E288-6D4D392783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factory without workers works day and night and produces plastic parts. This factory is in Japan. The owner is managing his factory by computer. Providers load the plastic granulate in the machines, make the maintenance of the machinery and remove the packages with the products ready for shipment.</a:t>
            </a:r>
          </a:p>
          <a:p>
            <a:pPr eaLnBrk="1" hangingPunct="1">
              <a:spcBef>
                <a:spcPct val="0"/>
              </a:spcBef>
            </a:pPr>
            <a:r>
              <a:rPr lang="en-US" altLang="it-CH"/>
              <a:t>Question: Is it worthwhile for the owner to move his factory to China where labor costs less?</a:t>
            </a:r>
          </a:p>
          <a:p>
            <a:pPr eaLnBrk="1" hangingPunct="1">
              <a:spcBef>
                <a:spcPct val="0"/>
              </a:spcBef>
            </a:pPr>
            <a:r>
              <a:rPr lang="en-US" altLang="it-CH"/>
              <a:t>Where is the best location for his factory?  (Zug, Switzerland – like Glencor-Xtrata commodity trade corporation )</a:t>
            </a:r>
          </a:p>
          <a:p>
            <a:pPr eaLnBrk="1" hangingPunct="1">
              <a:spcBef>
                <a:spcPct val="0"/>
              </a:spcBef>
            </a:pPr>
            <a:r>
              <a:rPr lang="en-US" altLang="it-CH"/>
              <a:t>And what are the criteria of his choice? (taxes, security, safe energy, transport links and easy and safe, cost of land and construction, proximity to suppliers and customers, various incentives, etc.), or in central Europe or in the USA.</a:t>
            </a:r>
          </a:p>
          <a:p>
            <a:pPr eaLnBrk="1" hangingPunct="1">
              <a:spcBef>
                <a:spcPct val="0"/>
              </a:spcBef>
            </a:pPr>
            <a:endParaRPr lang="it-IT" altLang="it-CH"/>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egnaposto immagine diapositiva 1">
            <a:extLst>
              <a:ext uri="{FF2B5EF4-FFF2-40B4-BE49-F238E27FC236}">
                <a16:creationId xmlns:a16="http://schemas.microsoft.com/office/drawing/2014/main" id="{B990CFAE-06E7-2552-E720-B3A1369F30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Segnaposto note 2">
            <a:extLst>
              <a:ext uri="{FF2B5EF4-FFF2-40B4-BE49-F238E27FC236}">
                <a16:creationId xmlns:a16="http://schemas.microsoft.com/office/drawing/2014/main" id="{6444B81A-5966-7E2E-6C41-7E7C79745D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2017, the company Foxconn claimed that want to start up a million robots</a:t>
            </a:r>
          </a:p>
        </p:txBody>
      </p:sp>
      <p:sp>
        <p:nvSpPr>
          <p:cNvPr id="410628" name="Segnaposto numero diapositiva 3">
            <a:extLst>
              <a:ext uri="{FF2B5EF4-FFF2-40B4-BE49-F238E27FC236}">
                <a16:creationId xmlns:a16="http://schemas.microsoft.com/office/drawing/2014/main" id="{75180DCB-705B-C3CA-93B8-A76EEEACDC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A4C9CD-BC74-4E18-94B4-5E61615A8EC5}" type="slidenum">
              <a:rPr lang="it-CH" altLang="en-US" sz="1300" smtClean="0">
                <a:solidFill>
                  <a:srgbClr val="000000"/>
                </a:solidFill>
                <a:latin typeface="Calibri" panose="020F0502020204030204" pitchFamily="34" charset="0"/>
              </a:rPr>
              <a:pPr/>
              <a:t>95</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a:extLst>
              <a:ext uri="{FF2B5EF4-FFF2-40B4-BE49-F238E27FC236}">
                <a16:creationId xmlns:a16="http://schemas.microsoft.com/office/drawing/2014/main" id="{B2EE6483-76B1-D488-E10C-4F5B2FFADF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Notes Placeholder 2">
            <a:extLst>
              <a:ext uri="{FF2B5EF4-FFF2-40B4-BE49-F238E27FC236}">
                <a16:creationId xmlns:a16="http://schemas.microsoft.com/office/drawing/2014/main" id="{AF422629-7FEC-0C89-E822-DDD14F86B6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Examples of environmental pollution:</a:t>
            </a:r>
          </a:p>
          <a:p>
            <a:pPr eaLnBrk="1" hangingPunct="1">
              <a:spcBef>
                <a:spcPct val="0"/>
              </a:spcBef>
            </a:pPr>
            <a:r>
              <a:rPr lang="en-US" altLang="it-CH"/>
              <a:t>Asbestos / Eternit - Bhopal - Seveso, oil tanker sinking, oil platforms, etc..</a:t>
            </a:r>
          </a:p>
          <a:p>
            <a:pPr eaLnBrk="1" hangingPunct="1">
              <a:spcBef>
                <a:spcPct val="0"/>
              </a:spcBef>
            </a:pPr>
            <a:endParaRPr lang="en-US" altLang="it-CH"/>
          </a:p>
          <a:p>
            <a:pPr eaLnBrk="1" hangingPunct="1">
              <a:spcBef>
                <a:spcPct val="0"/>
              </a:spcBef>
            </a:pPr>
            <a:r>
              <a:rPr lang="en-US" altLang="it-CH"/>
              <a:t> Example of the anti-smoke filters at Monteforno factory Bodio which were disconnected at night time to save money.</a:t>
            </a:r>
          </a:p>
          <a:p>
            <a:pPr eaLnBrk="1" hangingPunct="1">
              <a:spcBef>
                <a:spcPct val="0"/>
              </a:spcBef>
            </a:pPr>
            <a:endParaRPr lang="en-US" altLang="it-CH"/>
          </a:p>
          <a:p>
            <a:pPr eaLnBrk="1" hangingPunct="1">
              <a:spcBef>
                <a:spcPct val="0"/>
              </a:spcBef>
            </a:pPr>
            <a:r>
              <a:rPr lang="en-US" altLang="it-CH"/>
              <a:t>Management leasing: the mother company (lessor) leases a branch to a lessee company, which operates it on its own, but with the obligation to buy the goods from the lessor and deliver part of the proceeds to the lessor.  In order to make a profit, the lessee is obliged to save on labour while the mother company is exempt from labour management and business risks.</a:t>
            </a:r>
          </a:p>
          <a:p>
            <a:pPr eaLnBrk="1" hangingPunct="1">
              <a:spcBef>
                <a:spcPct val="0"/>
              </a:spcBef>
            </a:pPr>
            <a:r>
              <a:rPr lang="en-US" altLang="it-CH"/>
              <a:t>Example: Carrefour in France, Mac Donald, etc.</a:t>
            </a:r>
          </a:p>
          <a:p>
            <a:pPr eaLnBrk="1" hangingPunct="1">
              <a:spcBef>
                <a:spcPct val="0"/>
              </a:spcBef>
            </a:pPr>
            <a:endParaRPr lang="en-US" altLang="it-CH"/>
          </a:p>
          <a:p>
            <a:pPr eaLnBrk="1" hangingPunct="1">
              <a:spcBef>
                <a:spcPct val="0"/>
              </a:spcBef>
            </a:pPr>
            <a:r>
              <a:rPr lang="it-CH" altLang="it-CH">
                <a:solidFill>
                  <a:srgbClr val="000000"/>
                </a:solidFill>
              </a:rPr>
              <a:t>https://en.wikipedia.org/wiki/Guest_worker_program</a:t>
            </a:r>
          </a:p>
          <a:p>
            <a:pPr eaLnBrk="1" hangingPunct="1">
              <a:spcBef>
                <a:spcPct val="0"/>
              </a:spcBef>
            </a:pPr>
            <a:r>
              <a:rPr lang="it-CH" altLang="it-CH">
                <a:solidFill>
                  <a:srgbClr val="000000"/>
                </a:solidFill>
              </a:rPr>
              <a:t>https://en.wikipedia.org/wiki/Amianthus</a:t>
            </a:r>
          </a:p>
          <a:p>
            <a:pPr eaLnBrk="1" hangingPunct="1">
              <a:spcBef>
                <a:spcPct val="0"/>
              </a:spcBef>
            </a:pPr>
            <a:r>
              <a:rPr lang="it-CH" altLang="it-CH">
                <a:solidFill>
                  <a:srgbClr val="000000"/>
                </a:solidFill>
              </a:rPr>
              <a:t>https://en.wikipedia.org/wiki/Eternit</a:t>
            </a:r>
          </a:p>
          <a:p>
            <a:pPr eaLnBrk="1" hangingPunct="1">
              <a:spcBef>
                <a:spcPct val="0"/>
              </a:spcBef>
            </a:pPr>
            <a:r>
              <a:rPr lang="it-CH" altLang="it-CH">
                <a:solidFill>
                  <a:srgbClr val="000000"/>
                </a:solidFill>
              </a:rPr>
              <a:t>https://en.wikipedia.org/wiki/Bhopal_disaster</a:t>
            </a:r>
          </a:p>
          <a:p>
            <a:pPr eaLnBrk="1" hangingPunct="1">
              <a:spcBef>
                <a:spcPct val="0"/>
              </a:spcBef>
            </a:pPr>
            <a:r>
              <a:rPr lang="it-CH" altLang="it-CH">
                <a:solidFill>
                  <a:srgbClr val="000000"/>
                </a:solidFill>
              </a:rPr>
              <a:t>https://en.wikipedia.org/wiki/Seveso_disaster</a:t>
            </a:r>
          </a:p>
          <a:p>
            <a:pPr eaLnBrk="1" hangingPunct="1">
              <a:spcBef>
                <a:spcPct val="0"/>
              </a:spcBef>
            </a:pPr>
            <a:r>
              <a:rPr lang="it-CH" altLang="it-CH">
                <a:solidFill>
                  <a:srgbClr val="000000"/>
                </a:solidFill>
              </a:rPr>
              <a:t>https://en.wikipedia.org/wiki/Factory_ship</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endParaRPr lang="en-US" altLang="it-CH"/>
          </a:p>
        </p:txBody>
      </p:sp>
      <p:sp>
        <p:nvSpPr>
          <p:cNvPr id="412676" name="Slide Number Placeholder 3">
            <a:extLst>
              <a:ext uri="{FF2B5EF4-FFF2-40B4-BE49-F238E27FC236}">
                <a16:creationId xmlns:a16="http://schemas.microsoft.com/office/drawing/2014/main" id="{E77E1C87-ED22-3F03-5459-8558C73B62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34B943-CC6E-4D52-B62B-87796B1296BD}" type="slidenum">
              <a:rPr lang="it-IT" altLang="en-US" smtClean="0">
                <a:solidFill>
                  <a:srgbClr val="000000"/>
                </a:solidFill>
              </a:rPr>
              <a:pPr>
                <a:spcBef>
                  <a:spcPct val="0"/>
                </a:spcBef>
              </a:pPr>
              <a:t>96</a:t>
            </a:fld>
            <a:endParaRPr lang="it-IT" altLang="en-US">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a:extLst>
              <a:ext uri="{FF2B5EF4-FFF2-40B4-BE49-F238E27FC236}">
                <a16:creationId xmlns:a16="http://schemas.microsoft.com/office/drawing/2014/main" id="{2A049DD7-6226-7616-197E-556F20C66D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Notes Placeholder 2">
            <a:extLst>
              <a:ext uri="{FF2B5EF4-FFF2-40B4-BE49-F238E27FC236}">
                <a16:creationId xmlns:a16="http://schemas.microsoft.com/office/drawing/2014/main" id="{2C9BDCAB-99A1-2058-917A-B087FA0D9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t>
            </a:r>
          </a:p>
        </p:txBody>
      </p:sp>
      <p:sp>
        <p:nvSpPr>
          <p:cNvPr id="414724" name="Slide Number Placeholder 3">
            <a:extLst>
              <a:ext uri="{FF2B5EF4-FFF2-40B4-BE49-F238E27FC236}">
                <a16:creationId xmlns:a16="http://schemas.microsoft.com/office/drawing/2014/main" id="{0B0F436D-98E2-8A8C-86F5-5F63646A1A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60C14C-BF59-4189-9ABF-3DCD3EDC3E1C}" type="slidenum">
              <a:rPr lang="it-IT" altLang="en-US" smtClean="0">
                <a:solidFill>
                  <a:srgbClr val="000000"/>
                </a:solidFill>
              </a:rPr>
              <a:pPr>
                <a:spcBef>
                  <a:spcPct val="0"/>
                </a:spcBef>
              </a:pPr>
              <a:t>97</a:t>
            </a:fld>
            <a:endParaRPr lang="it-IT" alt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a:extLst>
              <a:ext uri="{FF2B5EF4-FFF2-40B4-BE49-F238E27FC236}">
                <a16:creationId xmlns:a16="http://schemas.microsoft.com/office/drawing/2014/main" id="{CCBA6763-D294-C9C8-847E-40AA8F3389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Notes Placeholder 2">
            <a:extLst>
              <a:ext uri="{FF2B5EF4-FFF2-40B4-BE49-F238E27FC236}">
                <a16:creationId xmlns:a16="http://schemas.microsoft.com/office/drawing/2014/main" id="{B9B38C5E-2D13-A5B3-B8EB-672C059644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p:txBody>
      </p:sp>
      <p:sp>
        <p:nvSpPr>
          <p:cNvPr id="416772" name="Slide Number Placeholder 3">
            <a:extLst>
              <a:ext uri="{FF2B5EF4-FFF2-40B4-BE49-F238E27FC236}">
                <a16:creationId xmlns:a16="http://schemas.microsoft.com/office/drawing/2014/main" id="{DB931C6A-1295-05A1-CA04-AD90CFF71F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88962E-2468-4B0D-9E36-360803CCADBF}" type="slidenum">
              <a:rPr lang="it-IT" altLang="en-US" smtClean="0">
                <a:solidFill>
                  <a:srgbClr val="000000"/>
                </a:solidFill>
              </a:rPr>
              <a:pPr>
                <a:spcBef>
                  <a:spcPct val="0"/>
                </a:spcBef>
              </a:pPr>
              <a:t>98</a:t>
            </a:fld>
            <a:endParaRPr lang="it-IT" altLang="en-US">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a:extLst>
              <a:ext uri="{FF2B5EF4-FFF2-40B4-BE49-F238E27FC236}">
                <a16:creationId xmlns:a16="http://schemas.microsoft.com/office/drawing/2014/main" id="{7A730732-B5C3-DF1F-75BD-CB63723B64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CADEC6-30B1-45AC-8752-4F5750B73A1F}" type="slidenum">
              <a:rPr lang="it-IT" altLang="en-US" smtClean="0">
                <a:solidFill>
                  <a:srgbClr val="000000"/>
                </a:solidFill>
              </a:rPr>
              <a:pPr>
                <a:spcBef>
                  <a:spcPct val="0"/>
                </a:spcBef>
              </a:pPr>
              <a:t>99</a:t>
            </a:fld>
            <a:endParaRPr lang="it-IT" altLang="en-US">
              <a:solidFill>
                <a:srgbClr val="000000"/>
              </a:solidFill>
            </a:endParaRPr>
          </a:p>
        </p:txBody>
      </p:sp>
      <p:sp>
        <p:nvSpPr>
          <p:cNvPr id="418819" name="Rectangle 2">
            <a:extLst>
              <a:ext uri="{FF2B5EF4-FFF2-40B4-BE49-F238E27FC236}">
                <a16:creationId xmlns:a16="http://schemas.microsoft.com/office/drawing/2014/main" id="{7C8E50A9-AE5C-0B68-D258-93D5CCB82D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20" name="Rectangle 3">
            <a:extLst>
              <a:ext uri="{FF2B5EF4-FFF2-40B4-BE49-F238E27FC236}">
                <a16:creationId xmlns:a16="http://schemas.microsoft.com/office/drawing/2014/main" id="{6BF64C4D-D840-72CB-E4C0-334A73968D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satisfy the requirements of the employers workers have to sacrifice even the most private relationships and the satisfaction of some basic needs such as sexual relations, family relations, the pause and the rest etc.</a:t>
            </a:r>
          </a:p>
          <a:p>
            <a:pPr eaLnBrk="1" hangingPunct="1">
              <a:spcBef>
                <a:spcPct val="0"/>
              </a:spcBef>
            </a:pPr>
            <a:r>
              <a:rPr lang="en-US" altLang="it-CH"/>
              <a:t>It is precisely the rule of K. Marx: to make profit at all costs the capitalist alienates the worker’s personality.</a:t>
            </a:r>
          </a:p>
          <a:p>
            <a:pPr eaLnBrk="1" hangingPunct="1">
              <a:spcBef>
                <a:spcPct val="0"/>
              </a:spcBef>
            </a:pPr>
            <a:endParaRPr lang="en-US" altLang="it-CH"/>
          </a:p>
          <a:p>
            <a:pPr eaLnBrk="1" hangingPunct="1">
              <a:spcBef>
                <a:spcPct val="0"/>
              </a:spcBef>
            </a:pPr>
            <a:r>
              <a:rPr lang="fr-FR" altLang="it-CH">
                <a:solidFill>
                  <a:srgbClr val="000000"/>
                </a:solidFill>
              </a:rPr>
              <a:t>http://en.rocketnews24.com/2013/08/26/five-things-that-keep-japanese-people-chained-to-their-jobs/</a:t>
            </a:r>
          </a:p>
          <a:p>
            <a:pPr eaLnBrk="1" hangingPunct="1">
              <a:spcBef>
                <a:spcPct val="0"/>
              </a:spcBef>
            </a:pPr>
            <a:endParaRPr lang="en-US" altLang="it-CH"/>
          </a:p>
          <a:p>
            <a:pPr eaLnBrk="1" hangingPunct="1">
              <a:spcBef>
                <a:spcPct val="0"/>
              </a:spcBef>
            </a:pPr>
            <a:endParaRPr lang="fr-FR" altLang="it-CH"/>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egnaposto immagine diapositiva 1">
            <a:extLst>
              <a:ext uri="{FF2B5EF4-FFF2-40B4-BE49-F238E27FC236}">
                <a16:creationId xmlns:a16="http://schemas.microsoft.com/office/drawing/2014/main" id="{B149112B-3E7E-FD06-0A98-644AB7F87E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Segnaposto note 2">
            <a:extLst>
              <a:ext uri="{FF2B5EF4-FFF2-40B4-BE49-F238E27FC236}">
                <a16:creationId xmlns:a16="http://schemas.microsoft.com/office/drawing/2014/main" id="{ED8BAB5A-668F-104D-BE77-5CE5E6B63A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20868" name="Segnaposto numero diapositiva 3">
            <a:extLst>
              <a:ext uri="{FF2B5EF4-FFF2-40B4-BE49-F238E27FC236}">
                <a16:creationId xmlns:a16="http://schemas.microsoft.com/office/drawing/2014/main" id="{162D673F-F33A-29E6-4186-7A67C41D52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23BAA1-D4C2-4070-B113-2D4AF9B0504E}" type="slidenum">
              <a:rPr lang="it-CH" altLang="en-US" smtClean="0"/>
              <a:pPr>
                <a:spcBef>
                  <a:spcPct val="0"/>
                </a:spcBef>
              </a:pPr>
              <a:t>100</a:t>
            </a:fld>
            <a:endParaRPr lang="it-CH"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2FCF19-2C21-6278-50F2-9E39EA1CA96D}"/>
              </a:ext>
            </a:extLst>
          </p:cNvPr>
          <p:cNvSpPr>
            <a:spLocks noGrp="1" noChangeArrowheads="1"/>
          </p:cNvSpPr>
          <p:nvPr>
            <p:ph type="dt" sz="half" idx="10"/>
          </p:nvPr>
        </p:nvSpPr>
        <p:spPr>
          <a:ln/>
        </p:spPr>
        <p:txBody>
          <a:bodyPr/>
          <a:lstStyle>
            <a:lvl1pPr>
              <a:defRPr/>
            </a:lvl1pPr>
          </a:lstStyle>
          <a:p>
            <a:pPr>
              <a:defRPr/>
            </a:pPr>
            <a:fld id="{5E7D59A0-0D47-4352-B0B4-DA8C45C0AC57}" type="datetime1">
              <a:rPr lang="it-CH"/>
              <a:pPr>
                <a:defRPr/>
              </a:pPr>
              <a:t>29.03.2024</a:t>
            </a:fld>
            <a:endParaRPr lang="it-IT"/>
          </a:p>
        </p:txBody>
      </p:sp>
      <p:sp>
        <p:nvSpPr>
          <p:cNvPr id="5" name="Rectangle 5">
            <a:extLst>
              <a:ext uri="{FF2B5EF4-FFF2-40B4-BE49-F238E27FC236}">
                <a16:creationId xmlns:a16="http://schemas.microsoft.com/office/drawing/2014/main" id="{590E3269-E1C0-33FC-D8E3-119553EE3E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8DE3C31-8F19-006A-CF78-07F9D5E237B5}"/>
              </a:ext>
            </a:extLst>
          </p:cNvPr>
          <p:cNvSpPr>
            <a:spLocks noGrp="1" noChangeArrowheads="1"/>
          </p:cNvSpPr>
          <p:nvPr>
            <p:ph type="sldNum" sz="quarter" idx="12"/>
          </p:nvPr>
        </p:nvSpPr>
        <p:spPr>
          <a:ln/>
        </p:spPr>
        <p:txBody>
          <a:bodyPr/>
          <a:lstStyle>
            <a:lvl1pPr>
              <a:defRPr/>
            </a:lvl1pPr>
          </a:lstStyle>
          <a:p>
            <a:pPr>
              <a:defRPr/>
            </a:pPr>
            <a:fld id="{E2724005-4B57-484C-95AE-98CB5E30E213}" type="slidenum">
              <a:rPr lang="it-IT" altLang="en-US"/>
              <a:pPr>
                <a:defRPr/>
              </a:pPr>
              <a:t>‹N›</a:t>
            </a:fld>
            <a:endParaRPr lang="it-IT" altLang="en-US"/>
          </a:p>
        </p:txBody>
      </p:sp>
    </p:spTree>
    <p:extLst>
      <p:ext uri="{BB962C8B-B14F-4D97-AF65-F5344CB8AC3E}">
        <p14:creationId xmlns:p14="http://schemas.microsoft.com/office/powerpoint/2010/main" val="2012758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2FF94F-C710-8E91-C3D0-C4532BCF5E59}"/>
              </a:ext>
            </a:extLst>
          </p:cNvPr>
          <p:cNvSpPr>
            <a:spLocks noGrp="1" noChangeArrowheads="1"/>
          </p:cNvSpPr>
          <p:nvPr>
            <p:ph type="dt" sz="half" idx="10"/>
          </p:nvPr>
        </p:nvSpPr>
        <p:spPr>
          <a:ln/>
        </p:spPr>
        <p:txBody>
          <a:bodyPr/>
          <a:lstStyle>
            <a:lvl1pPr>
              <a:defRPr/>
            </a:lvl1pPr>
          </a:lstStyle>
          <a:p>
            <a:pPr>
              <a:defRPr/>
            </a:pPr>
            <a:fld id="{3E83A641-3B36-4C25-A781-6A584D5D809A}" type="datetime1">
              <a:rPr lang="it-CH"/>
              <a:pPr>
                <a:defRPr/>
              </a:pPr>
              <a:t>29.03.2024</a:t>
            </a:fld>
            <a:endParaRPr lang="it-IT"/>
          </a:p>
        </p:txBody>
      </p:sp>
      <p:sp>
        <p:nvSpPr>
          <p:cNvPr id="5" name="Rectangle 5">
            <a:extLst>
              <a:ext uri="{FF2B5EF4-FFF2-40B4-BE49-F238E27FC236}">
                <a16:creationId xmlns:a16="http://schemas.microsoft.com/office/drawing/2014/main" id="{3AF4BFED-02F7-E48D-AA83-BB036E3C551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CAAE648-3DD1-072C-FEEF-EE89F676EAC1}"/>
              </a:ext>
            </a:extLst>
          </p:cNvPr>
          <p:cNvSpPr>
            <a:spLocks noGrp="1" noChangeArrowheads="1"/>
          </p:cNvSpPr>
          <p:nvPr>
            <p:ph type="sldNum" sz="quarter" idx="12"/>
          </p:nvPr>
        </p:nvSpPr>
        <p:spPr>
          <a:ln/>
        </p:spPr>
        <p:txBody>
          <a:bodyPr/>
          <a:lstStyle>
            <a:lvl1pPr>
              <a:defRPr/>
            </a:lvl1pPr>
          </a:lstStyle>
          <a:p>
            <a:pPr>
              <a:defRPr/>
            </a:pPr>
            <a:fld id="{102DB484-4831-4831-9DB5-E5512C4DFD01}" type="slidenum">
              <a:rPr lang="it-IT" altLang="en-US"/>
              <a:pPr>
                <a:defRPr/>
              </a:pPr>
              <a:t>‹N›</a:t>
            </a:fld>
            <a:endParaRPr lang="it-IT" altLang="en-US"/>
          </a:p>
        </p:txBody>
      </p:sp>
    </p:spTree>
    <p:extLst>
      <p:ext uri="{BB962C8B-B14F-4D97-AF65-F5344CB8AC3E}">
        <p14:creationId xmlns:p14="http://schemas.microsoft.com/office/powerpoint/2010/main" val="1186948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8FD7F8-F0BB-DD50-B3D5-DCCAF9EAA02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FEBF257-26D0-45D8-A460-8784CFEB6012}" type="datetime1">
              <a:rPr lang="it-CH"/>
              <a:pPr>
                <a:defRPr/>
              </a:pPr>
              <a:t>29.03.2024</a:t>
            </a:fld>
            <a:endParaRPr lang="it-IT"/>
          </a:p>
        </p:txBody>
      </p:sp>
      <p:sp>
        <p:nvSpPr>
          <p:cNvPr id="8" name="Rectangle 5">
            <a:extLst>
              <a:ext uri="{FF2B5EF4-FFF2-40B4-BE49-F238E27FC236}">
                <a16:creationId xmlns:a16="http://schemas.microsoft.com/office/drawing/2014/main" id="{F026176B-015B-0234-CE1D-7D97121E48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78D043E-F081-8FCE-E3D7-E029D6241AD5}"/>
              </a:ext>
            </a:extLst>
          </p:cNvPr>
          <p:cNvSpPr>
            <a:spLocks noGrp="1" noChangeArrowheads="1"/>
          </p:cNvSpPr>
          <p:nvPr>
            <p:ph type="sldNum" sz="quarter" idx="12"/>
          </p:nvPr>
        </p:nvSpPr>
        <p:spPr/>
        <p:txBody>
          <a:bodyPr/>
          <a:lstStyle>
            <a:lvl1pPr>
              <a:defRPr/>
            </a:lvl1pPr>
          </a:lstStyle>
          <a:p>
            <a:pPr>
              <a:defRPr/>
            </a:pPr>
            <a:fld id="{2C5449DA-D14E-499B-B937-294D1F0990D1}" type="slidenum">
              <a:rPr lang="it-IT" altLang="en-US"/>
              <a:pPr>
                <a:defRPr/>
              </a:pPr>
              <a:t>‹N›</a:t>
            </a:fld>
            <a:endParaRPr lang="it-IT" altLang="en-US"/>
          </a:p>
        </p:txBody>
      </p:sp>
    </p:spTree>
    <p:extLst>
      <p:ext uri="{BB962C8B-B14F-4D97-AF65-F5344CB8AC3E}">
        <p14:creationId xmlns:p14="http://schemas.microsoft.com/office/powerpoint/2010/main" val="472911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D564DE-2767-DC42-268D-A56729502A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BA8E9CF-F789-44DF-A930-B8F26EB99286}" type="datetime1">
              <a:rPr lang="it-CH"/>
              <a:pPr>
                <a:defRPr/>
              </a:pPr>
              <a:t>29.03.2024</a:t>
            </a:fld>
            <a:endParaRPr lang="it-IT"/>
          </a:p>
        </p:txBody>
      </p:sp>
      <p:sp>
        <p:nvSpPr>
          <p:cNvPr id="4" name="Rectangle 5">
            <a:extLst>
              <a:ext uri="{FF2B5EF4-FFF2-40B4-BE49-F238E27FC236}">
                <a16:creationId xmlns:a16="http://schemas.microsoft.com/office/drawing/2014/main" id="{45638C33-CB52-BF3F-8ABC-2F42A60C3B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D94D72F-EDB2-6D9F-ABEA-CBD0DDAC2AF3}"/>
              </a:ext>
            </a:extLst>
          </p:cNvPr>
          <p:cNvSpPr>
            <a:spLocks noGrp="1" noChangeArrowheads="1"/>
          </p:cNvSpPr>
          <p:nvPr>
            <p:ph type="sldNum" sz="quarter" idx="12"/>
          </p:nvPr>
        </p:nvSpPr>
        <p:spPr/>
        <p:txBody>
          <a:bodyPr/>
          <a:lstStyle>
            <a:lvl1pPr>
              <a:defRPr/>
            </a:lvl1pPr>
          </a:lstStyle>
          <a:p>
            <a:pPr>
              <a:defRPr/>
            </a:pPr>
            <a:fld id="{41054994-40C0-4928-AA86-7A307E29EA5A}" type="slidenum">
              <a:rPr lang="it-IT" altLang="en-US"/>
              <a:pPr>
                <a:defRPr/>
              </a:pPr>
              <a:t>‹N›</a:t>
            </a:fld>
            <a:endParaRPr lang="it-IT" altLang="en-US"/>
          </a:p>
        </p:txBody>
      </p:sp>
    </p:spTree>
    <p:extLst>
      <p:ext uri="{BB962C8B-B14F-4D97-AF65-F5344CB8AC3E}">
        <p14:creationId xmlns:p14="http://schemas.microsoft.com/office/powerpoint/2010/main" val="1149514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742248-54CE-C764-922E-38C8C8899D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EE9412B-39BA-4239-974F-A8999112A9A0}" type="datetime1">
              <a:rPr lang="it-CH"/>
              <a:pPr>
                <a:defRPr/>
              </a:pPr>
              <a:t>29.03.2024</a:t>
            </a:fld>
            <a:endParaRPr lang="it-IT"/>
          </a:p>
        </p:txBody>
      </p:sp>
      <p:sp>
        <p:nvSpPr>
          <p:cNvPr id="3" name="Rectangle 5">
            <a:extLst>
              <a:ext uri="{FF2B5EF4-FFF2-40B4-BE49-F238E27FC236}">
                <a16:creationId xmlns:a16="http://schemas.microsoft.com/office/drawing/2014/main" id="{384157CB-F301-0CDB-CCC0-63E1C3ACF49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50C279C-B379-4458-04C4-B853060D8738}"/>
              </a:ext>
            </a:extLst>
          </p:cNvPr>
          <p:cNvSpPr>
            <a:spLocks noGrp="1" noChangeArrowheads="1"/>
          </p:cNvSpPr>
          <p:nvPr>
            <p:ph type="sldNum" sz="quarter" idx="12"/>
          </p:nvPr>
        </p:nvSpPr>
        <p:spPr/>
        <p:txBody>
          <a:bodyPr/>
          <a:lstStyle>
            <a:lvl1pPr>
              <a:defRPr/>
            </a:lvl1pPr>
          </a:lstStyle>
          <a:p>
            <a:pPr>
              <a:defRPr/>
            </a:pPr>
            <a:fld id="{C8717E7F-B47F-4165-A3C3-C0918F3C3656}" type="slidenum">
              <a:rPr lang="it-IT" altLang="en-US"/>
              <a:pPr>
                <a:defRPr/>
              </a:pPr>
              <a:t>‹N›</a:t>
            </a:fld>
            <a:endParaRPr lang="it-IT" altLang="en-US"/>
          </a:p>
        </p:txBody>
      </p:sp>
    </p:spTree>
    <p:extLst>
      <p:ext uri="{BB962C8B-B14F-4D97-AF65-F5344CB8AC3E}">
        <p14:creationId xmlns:p14="http://schemas.microsoft.com/office/powerpoint/2010/main" val="2484438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D6D480-4290-7D22-8F35-D38DDF7906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D6162A2-8E71-4E28-A1D7-845640BC82EC}" type="datetime1">
              <a:rPr lang="it-CH"/>
              <a:pPr>
                <a:defRPr/>
              </a:pPr>
              <a:t>29.03.2024</a:t>
            </a:fld>
            <a:endParaRPr lang="it-IT"/>
          </a:p>
        </p:txBody>
      </p:sp>
      <p:sp>
        <p:nvSpPr>
          <p:cNvPr id="6" name="Rectangle 5">
            <a:extLst>
              <a:ext uri="{FF2B5EF4-FFF2-40B4-BE49-F238E27FC236}">
                <a16:creationId xmlns:a16="http://schemas.microsoft.com/office/drawing/2014/main" id="{43EE3F58-F4C5-7702-CF6A-0E72AACC9A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ED65D6A-76F0-79DC-8A34-3F39BB410F4D}"/>
              </a:ext>
            </a:extLst>
          </p:cNvPr>
          <p:cNvSpPr>
            <a:spLocks noGrp="1" noChangeArrowheads="1"/>
          </p:cNvSpPr>
          <p:nvPr>
            <p:ph type="sldNum" sz="quarter" idx="12"/>
          </p:nvPr>
        </p:nvSpPr>
        <p:spPr/>
        <p:txBody>
          <a:bodyPr/>
          <a:lstStyle>
            <a:lvl1pPr>
              <a:defRPr/>
            </a:lvl1pPr>
          </a:lstStyle>
          <a:p>
            <a:pPr>
              <a:defRPr/>
            </a:pPr>
            <a:fld id="{2B63357E-1C74-4660-A033-F2251360CC88}" type="slidenum">
              <a:rPr lang="it-IT" altLang="en-US"/>
              <a:pPr>
                <a:defRPr/>
              </a:pPr>
              <a:t>‹N›</a:t>
            </a:fld>
            <a:endParaRPr lang="it-IT" altLang="en-US"/>
          </a:p>
        </p:txBody>
      </p:sp>
    </p:spTree>
    <p:extLst>
      <p:ext uri="{BB962C8B-B14F-4D97-AF65-F5344CB8AC3E}">
        <p14:creationId xmlns:p14="http://schemas.microsoft.com/office/powerpoint/2010/main" val="26296247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ABBB53-97ED-5C3B-7ED5-6B747C11CE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3183184-C75F-42AA-94D9-279395152082}" type="datetime1">
              <a:rPr lang="it-CH"/>
              <a:pPr>
                <a:defRPr/>
              </a:pPr>
              <a:t>29.03.2024</a:t>
            </a:fld>
            <a:endParaRPr lang="it-IT"/>
          </a:p>
        </p:txBody>
      </p:sp>
      <p:sp>
        <p:nvSpPr>
          <p:cNvPr id="6" name="Rectangle 5">
            <a:extLst>
              <a:ext uri="{FF2B5EF4-FFF2-40B4-BE49-F238E27FC236}">
                <a16:creationId xmlns:a16="http://schemas.microsoft.com/office/drawing/2014/main" id="{DBEB2A3C-E1E0-F851-57B1-BA8C1C54AA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67FD999-9AE0-D959-151C-567B595B4454}"/>
              </a:ext>
            </a:extLst>
          </p:cNvPr>
          <p:cNvSpPr>
            <a:spLocks noGrp="1" noChangeArrowheads="1"/>
          </p:cNvSpPr>
          <p:nvPr>
            <p:ph type="sldNum" sz="quarter" idx="12"/>
          </p:nvPr>
        </p:nvSpPr>
        <p:spPr/>
        <p:txBody>
          <a:bodyPr/>
          <a:lstStyle>
            <a:lvl1pPr>
              <a:defRPr/>
            </a:lvl1pPr>
          </a:lstStyle>
          <a:p>
            <a:pPr>
              <a:defRPr/>
            </a:pPr>
            <a:fld id="{B08DCD68-9EE1-4732-8A07-FC742D07D596}" type="slidenum">
              <a:rPr lang="it-IT" altLang="en-US"/>
              <a:pPr>
                <a:defRPr/>
              </a:pPr>
              <a:t>‹N›</a:t>
            </a:fld>
            <a:endParaRPr lang="it-IT" altLang="en-US"/>
          </a:p>
        </p:txBody>
      </p:sp>
    </p:spTree>
    <p:extLst>
      <p:ext uri="{BB962C8B-B14F-4D97-AF65-F5344CB8AC3E}">
        <p14:creationId xmlns:p14="http://schemas.microsoft.com/office/powerpoint/2010/main" val="216220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65E549-AB66-104D-7356-724C64DB62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72CE1D9-4024-4F88-ADAE-C6E19A1E98FB}" type="datetime1">
              <a:rPr lang="it-CH"/>
              <a:pPr>
                <a:defRPr/>
              </a:pPr>
              <a:t>29.03.2024</a:t>
            </a:fld>
            <a:endParaRPr lang="it-IT"/>
          </a:p>
        </p:txBody>
      </p:sp>
      <p:sp>
        <p:nvSpPr>
          <p:cNvPr id="5" name="Rectangle 5">
            <a:extLst>
              <a:ext uri="{FF2B5EF4-FFF2-40B4-BE49-F238E27FC236}">
                <a16:creationId xmlns:a16="http://schemas.microsoft.com/office/drawing/2014/main" id="{385533C3-5696-0D97-F3C2-117DF839D5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1371637-6EC9-D3E7-0C98-94954BCCAE05}"/>
              </a:ext>
            </a:extLst>
          </p:cNvPr>
          <p:cNvSpPr>
            <a:spLocks noGrp="1" noChangeArrowheads="1"/>
          </p:cNvSpPr>
          <p:nvPr>
            <p:ph type="sldNum" sz="quarter" idx="12"/>
          </p:nvPr>
        </p:nvSpPr>
        <p:spPr/>
        <p:txBody>
          <a:bodyPr/>
          <a:lstStyle>
            <a:lvl1pPr>
              <a:defRPr/>
            </a:lvl1pPr>
          </a:lstStyle>
          <a:p>
            <a:pPr>
              <a:defRPr/>
            </a:pPr>
            <a:fld id="{EFAF2A98-2464-4AF7-BB0A-5A6AA4E96897}" type="slidenum">
              <a:rPr lang="it-IT" altLang="en-US"/>
              <a:pPr>
                <a:defRPr/>
              </a:pPr>
              <a:t>‹N›</a:t>
            </a:fld>
            <a:endParaRPr lang="it-IT" altLang="en-US"/>
          </a:p>
        </p:txBody>
      </p:sp>
    </p:spTree>
    <p:extLst>
      <p:ext uri="{BB962C8B-B14F-4D97-AF65-F5344CB8AC3E}">
        <p14:creationId xmlns:p14="http://schemas.microsoft.com/office/powerpoint/2010/main" val="12389100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6ED6C-0804-F0A5-9E88-8475A8C50E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B27A032-36E1-4D0D-9441-E5570B500955}" type="datetime1">
              <a:rPr lang="it-CH"/>
              <a:pPr>
                <a:defRPr/>
              </a:pPr>
              <a:t>29.03.2024</a:t>
            </a:fld>
            <a:endParaRPr lang="it-IT"/>
          </a:p>
        </p:txBody>
      </p:sp>
      <p:sp>
        <p:nvSpPr>
          <p:cNvPr id="5" name="Rectangle 5">
            <a:extLst>
              <a:ext uri="{FF2B5EF4-FFF2-40B4-BE49-F238E27FC236}">
                <a16:creationId xmlns:a16="http://schemas.microsoft.com/office/drawing/2014/main" id="{D38EEFFC-F75A-FDE1-E8BD-CEDAC9C3FB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2748749-1ADD-0DDE-46AD-2005123490B3}"/>
              </a:ext>
            </a:extLst>
          </p:cNvPr>
          <p:cNvSpPr>
            <a:spLocks noGrp="1" noChangeArrowheads="1"/>
          </p:cNvSpPr>
          <p:nvPr>
            <p:ph type="sldNum" sz="quarter" idx="12"/>
          </p:nvPr>
        </p:nvSpPr>
        <p:spPr/>
        <p:txBody>
          <a:bodyPr/>
          <a:lstStyle>
            <a:lvl1pPr>
              <a:defRPr/>
            </a:lvl1pPr>
          </a:lstStyle>
          <a:p>
            <a:pPr>
              <a:defRPr/>
            </a:pPr>
            <a:fld id="{531C2D45-C2F9-436C-8813-33D12B856C61}" type="slidenum">
              <a:rPr lang="it-IT" altLang="en-US"/>
              <a:pPr>
                <a:defRPr/>
              </a:pPr>
              <a:t>‹N›</a:t>
            </a:fld>
            <a:endParaRPr lang="it-IT" altLang="en-US"/>
          </a:p>
        </p:txBody>
      </p:sp>
    </p:spTree>
    <p:extLst>
      <p:ext uri="{BB962C8B-B14F-4D97-AF65-F5344CB8AC3E}">
        <p14:creationId xmlns:p14="http://schemas.microsoft.com/office/powerpoint/2010/main" val="34520267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B53B0E-6523-CF63-75D2-55D3A4F545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A9A6C01-BAF0-4FDC-9487-4C756FA05AB8}" type="datetime1">
              <a:rPr lang="it-CH"/>
              <a:pPr>
                <a:defRPr/>
              </a:pPr>
              <a:t>29.03.2024</a:t>
            </a:fld>
            <a:endParaRPr lang="it-IT"/>
          </a:p>
        </p:txBody>
      </p:sp>
      <p:sp>
        <p:nvSpPr>
          <p:cNvPr id="6" name="Rectangle 5">
            <a:extLst>
              <a:ext uri="{FF2B5EF4-FFF2-40B4-BE49-F238E27FC236}">
                <a16:creationId xmlns:a16="http://schemas.microsoft.com/office/drawing/2014/main" id="{D43B658C-EE14-1D0D-4D6A-A2F8E9F963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B1323A0-4FF2-2EDA-7CEA-FEECDF55AFFF}"/>
              </a:ext>
            </a:extLst>
          </p:cNvPr>
          <p:cNvSpPr>
            <a:spLocks noGrp="1" noChangeArrowheads="1"/>
          </p:cNvSpPr>
          <p:nvPr>
            <p:ph type="sldNum" sz="quarter" idx="12"/>
          </p:nvPr>
        </p:nvSpPr>
        <p:spPr/>
        <p:txBody>
          <a:bodyPr/>
          <a:lstStyle>
            <a:lvl1pPr>
              <a:defRPr/>
            </a:lvl1pPr>
          </a:lstStyle>
          <a:p>
            <a:pPr>
              <a:defRPr/>
            </a:pPr>
            <a:fld id="{B000C8BA-A3FD-4FCD-952C-5ACA77609B70}" type="slidenum">
              <a:rPr lang="it-IT" altLang="en-US"/>
              <a:pPr>
                <a:defRPr/>
              </a:pPr>
              <a:t>‹N›</a:t>
            </a:fld>
            <a:endParaRPr lang="it-IT" altLang="en-US"/>
          </a:p>
        </p:txBody>
      </p:sp>
    </p:spTree>
    <p:extLst>
      <p:ext uri="{BB962C8B-B14F-4D97-AF65-F5344CB8AC3E}">
        <p14:creationId xmlns:p14="http://schemas.microsoft.com/office/powerpoint/2010/main" val="788150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0C3C68-6398-0BC9-D587-FC4553E99E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A9EDB1C-4C1C-42C9-98C7-403BA6BD5C2E}" type="datetime1">
              <a:rPr lang="it-CH"/>
              <a:pPr>
                <a:defRPr/>
              </a:pPr>
              <a:t>29.03.2024</a:t>
            </a:fld>
            <a:endParaRPr lang="it-IT"/>
          </a:p>
        </p:txBody>
      </p:sp>
      <p:sp>
        <p:nvSpPr>
          <p:cNvPr id="6" name="Rectangle 5">
            <a:extLst>
              <a:ext uri="{FF2B5EF4-FFF2-40B4-BE49-F238E27FC236}">
                <a16:creationId xmlns:a16="http://schemas.microsoft.com/office/drawing/2014/main" id="{592A1742-9F65-6958-5DE0-862B59EF61F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C230A32-F757-29C4-3AC7-B9AE7FAF9305}"/>
              </a:ext>
            </a:extLst>
          </p:cNvPr>
          <p:cNvSpPr>
            <a:spLocks noGrp="1" noChangeArrowheads="1"/>
          </p:cNvSpPr>
          <p:nvPr>
            <p:ph type="sldNum" sz="quarter" idx="12"/>
          </p:nvPr>
        </p:nvSpPr>
        <p:spPr/>
        <p:txBody>
          <a:bodyPr/>
          <a:lstStyle>
            <a:lvl1pPr>
              <a:defRPr/>
            </a:lvl1pPr>
          </a:lstStyle>
          <a:p>
            <a:pPr>
              <a:defRPr/>
            </a:pPr>
            <a:fld id="{1511E1DD-584C-4F8B-941B-0236CED6F9CA}" type="slidenum">
              <a:rPr lang="it-IT" altLang="en-US"/>
              <a:pPr>
                <a:defRPr/>
              </a:pPr>
              <a:t>‹N›</a:t>
            </a:fld>
            <a:endParaRPr lang="it-IT" altLang="en-US"/>
          </a:p>
        </p:txBody>
      </p:sp>
    </p:spTree>
    <p:extLst>
      <p:ext uri="{BB962C8B-B14F-4D97-AF65-F5344CB8AC3E}">
        <p14:creationId xmlns:p14="http://schemas.microsoft.com/office/powerpoint/2010/main" val="3483255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0CEF5F8-3B09-0D81-4E79-D3C24F2024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B5C664B-D6E6-4BC8-8A42-EFEE4FF49C7F}" type="datetime1">
              <a:rPr lang="it-CH"/>
              <a:pPr>
                <a:defRPr/>
              </a:pPr>
              <a:t>29.03.2024</a:t>
            </a:fld>
            <a:endParaRPr lang="it-IT"/>
          </a:p>
        </p:txBody>
      </p:sp>
      <p:sp>
        <p:nvSpPr>
          <p:cNvPr id="4" name="Rectangle 5">
            <a:extLst>
              <a:ext uri="{FF2B5EF4-FFF2-40B4-BE49-F238E27FC236}">
                <a16:creationId xmlns:a16="http://schemas.microsoft.com/office/drawing/2014/main" id="{0BA9254A-8588-E125-83F9-990343779D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3112FF9-EEFE-BC65-BD3B-92B1D34037DA}"/>
              </a:ext>
            </a:extLst>
          </p:cNvPr>
          <p:cNvSpPr>
            <a:spLocks noGrp="1" noChangeArrowheads="1"/>
          </p:cNvSpPr>
          <p:nvPr>
            <p:ph type="sldNum" sz="quarter" idx="12"/>
          </p:nvPr>
        </p:nvSpPr>
        <p:spPr/>
        <p:txBody>
          <a:bodyPr/>
          <a:lstStyle>
            <a:lvl1pPr>
              <a:defRPr/>
            </a:lvl1pPr>
          </a:lstStyle>
          <a:p>
            <a:pPr>
              <a:defRPr/>
            </a:pPr>
            <a:fld id="{03DDE3F2-B40A-4C37-A16A-DC8E76E4C1FB}" type="slidenum">
              <a:rPr lang="it-IT" altLang="en-US"/>
              <a:pPr>
                <a:defRPr/>
              </a:pPr>
              <a:t>‹N›</a:t>
            </a:fld>
            <a:endParaRPr lang="it-IT" altLang="en-US"/>
          </a:p>
        </p:txBody>
      </p:sp>
    </p:spTree>
    <p:extLst>
      <p:ext uri="{BB962C8B-B14F-4D97-AF65-F5344CB8AC3E}">
        <p14:creationId xmlns:p14="http://schemas.microsoft.com/office/powerpoint/2010/main" val="290961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571236-FD77-1194-C589-7E1E34515023}"/>
              </a:ext>
            </a:extLst>
          </p:cNvPr>
          <p:cNvSpPr>
            <a:spLocks noGrp="1" noChangeArrowheads="1"/>
          </p:cNvSpPr>
          <p:nvPr>
            <p:ph type="dt" sz="half" idx="10"/>
          </p:nvPr>
        </p:nvSpPr>
        <p:spPr>
          <a:ln/>
        </p:spPr>
        <p:txBody>
          <a:bodyPr/>
          <a:lstStyle>
            <a:lvl1pPr>
              <a:defRPr/>
            </a:lvl1pPr>
          </a:lstStyle>
          <a:p>
            <a:pPr>
              <a:defRPr/>
            </a:pPr>
            <a:fld id="{0DC6E701-19CB-4F83-9F4E-7604E90101A3}" type="datetime1">
              <a:rPr lang="it-CH"/>
              <a:pPr>
                <a:defRPr/>
              </a:pPr>
              <a:t>29.03.2024</a:t>
            </a:fld>
            <a:endParaRPr lang="it-IT"/>
          </a:p>
        </p:txBody>
      </p:sp>
      <p:sp>
        <p:nvSpPr>
          <p:cNvPr id="5" name="Rectangle 5">
            <a:extLst>
              <a:ext uri="{FF2B5EF4-FFF2-40B4-BE49-F238E27FC236}">
                <a16:creationId xmlns:a16="http://schemas.microsoft.com/office/drawing/2014/main" id="{FC452B58-42F1-79A1-5073-0A1F0085906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64F194B-B0F7-5B71-2343-DBA5996FA193}"/>
              </a:ext>
            </a:extLst>
          </p:cNvPr>
          <p:cNvSpPr>
            <a:spLocks noGrp="1" noChangeArrowheads="1"/>
          </p:cNvSpPr>
          <p:nvPr>
            <p:ph type="sldNum" sz="quarter" idx="12"/>
          </p:nvPr>
        </p:nvSpPr>
        <p:spPr>
          <a:ln/>
        </p:spPr>
        <p:txBody>
          <a:bodyPr/>
          <a:lstStyle>
            <a:lvl1pPr>
              <a:defRPr/>
            </a:lvl1pPr>
          </a:lstStyle>
          <a:p>
            <a:pPr>
              <a:defRPr/>
            </a:pPr>
            <a:fld id="{DFBBC142-E90B-4C6C-BBBD-8395A445EE3F}" type="slidenum">
              <a:rPr lang="it-IT" altLang="en-US"/>
              <a:pPr>
                <a:defRPr/>
              </a:pPr>
              <a:t>‹N›</a:t>
            </a:fld>
            <a:endParaRPr lang="it-IT" altLang="en-US"/>
          </a:p>
        </p:txBody>
      </p:sp>
    </p:spTree>
    <p:extLst>
      <p:ext uri="{BB962C8B-B14F-4D97-AF65-F5344CB8AC3E}">
        <p14:creationId xmlns:p14="http://schemas.microsoft.com/office/powerpoint/2010/main" val="4100614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74BD228-16E8-0508-C06D-316C5D1C8D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D6FC51-B296-49DB-83F9-5459481A010A}" type="datetime1">
              <a:rPr lang="it-CH"/>
              <a:pPr>
                <a:defRPr/>
              </a:pPr>
              <a:t>29.03.2024</a:t>
            </a:fld>
            <a:endParaRPr lang="it-IT"/>
          </a:p>
        </p:txBody>
      </p:sp>
      <p:sp>
        <p:nvSpPr>
          <p:cNvPr id="7" name="Rectangle 5">
            <a:extLst>
              <a:ext uri="{FF2B5EF4-FFF2-40B4-BE49-F238E27FC236}">
                <a16:creationId xmlns:a16="http://schemas.microsoft.com/office/drawing/2014/main" id="{1E8D3AA4-9FC2-6F03-AF4F-05C90EF8B1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75310BC-EA89-3C3E-0227-E417F39A2584}"/>
              </a:ext>
            </a:extLst>
          </p:cNvPr>
          <p:cNvSpPr>
            <a:spLocks noGrp="1" noChangeArrowheads="1"/>
          </p:cNvSpPr>
          <p:nvPr>
            <p:ph type="sldNum" sz="quarter" idx="12"/>
          </p:nvPr>
        </p:nvSpPr>
        <p:spPr/>
        <p:txBody>
          <a:bodyPr/>
          <a:lstStyle>
            <a:lvl1pPr>
              <a:defRPr/>
            </a:lvl1pPr>
          </a:lstStyle>
          <a:p>
            <a:pPr>
              <a:defRPr/>
            </a:pPr>
            <a:fld id="{ED75398B-1294-4136-BE5B-873A7E840296}" type="slidenum">
              <a:rPr lang="it-IT" altLang="en-US"/>
              <a:pPr>
                <a:defRPr/>
              </a:pPr>
              <a:t>‹N›</a:t>
            </a:fld>
            <a:endParaRPr lang="it-IT" altLang="en-US"/>
          </a:p>
        </p:txBody>
      </p:sp>
    </p:spTree>
    <p:extLst>
      <p:ext uri="{BB962C8B-B14F-4D97-AF65-F5344CB8AC3E}">
        <p14:creationId xmlns:p14="http://schemas.microsoft.com/office/powerpoint/2010/main" val="25730849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7633A2-DEF5-779D-9270-E757F8DB48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4373FED-B63F-4475-B237-BC8AABD12E81}" type="datetime1">
              <a:rPr lang="it-CH"/>
              <a:pPr>
                <a:defRPr/>
              </a:pPr>
              <a:t>29.03.2024</a:t>
            </a:fld>
            <a:endParaRPr lang="it-IT"/>
          </a:p>
        </p:txBody>
      </p:sp>
      <p:sp>
        <p:nvSpPr>
          <p:cNvPr id="8" name="Rectangle 5">
            <a:extLst>
              <a:ext uri="{FF2B5EF4-FFF2-40B4-BE49-F238E27FC236}">
                <a16:creationId xmlns:a16="http://schemas.microsoft.com/office/drawing/2014/main" id="{E8EAE6BB-22A1-1F4D-45D7-D961DDE778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85CFB03-72D5-B982-7D4A-26C011D3F054}"/>
              </a:ext>
            </a:extLst>
          </p:cNvPr>
          <p:cNvSpPr>
            <a:spLocks noGrp="1" noChangeArrowheads="1"/>
          </p:cNvSpPr>
          <p:nvPr>
            <p:ph type="sldNum" sz="quarter" idx="12"/>
          </p:nvPr>
        </p:nvSpPr>
        <p:spPr/>
        <p:txBody>
          <a:bodyPr/>
          <a:lstStyle>
            <a:lvl1pPr>
              <a:defRPr/>
            </a:lvl1pPr>
          </a:lstStyle>
          <a:p>
            <a:pPr>
              <a:defRPr/>
            </a:pPr>
            <a:fld id="{B4EA2E87-7783-4165-87C8-E4588C93F19E}" type="slidenum">
              <a:rPr lang="it-IT" altLang="en-US"/>
              <a:pPr>
                <a:defRPr/>
              </a:pPr>
              <a:t>‹N›</a:t>
            </a:fld>
            <a:endParaRPr lang="it-IT" altLang="en-US"/>
          </a:p>
        </p:txBody>
      </p:sp>
    </p:spTree>
    <p:extLst>
      <p:ext uri="{BB962C8B-B14F-4D97-AF65-F5344CB8AC3E}">
        <p14:creationId xmlns:p14="http://schemas.microsoft.com/office/powerpoint/2010/main" val="5845739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EE885DD-450F-48BF-6E86-953D54AD5B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AD2B2B0-FAAB-45A5-AB18-CBA7D33D65FA}" type="datetime1">
              <a:rPr lang="it-CH"/>
              <a:pPr>
                <a:defRPr/>
              </a:pPr>
              <a:t>29.03.2024</a:t>
            </a:fld>
            <a:endParaRPr lang="it-IT"/>
          </a:p>
        </p:txBody>
      </p:sp>
      <p:sp>
        <p:nvSpPr>
          <p:cNvPr id="7" name="Rectangle 5">
            <a:extLst>
              <a:ext uri="{FF2B5EF4-FFF2-40B4-BE49-F238E27FC236}">
                <a16:creationId xmlns:a16="http://schemas.microsoft.com/office/drawing/2014/main" id="{1A74A7B2-C505-6179-5039-8F594699B6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CA7F5D0-E5FB-75AA-8548-6011B8C32E7D}"/>
              </a:ext>
            </a:extLst>
          </p:cNvPr>
          <p:cNvSpPr>
            <a:spLocks noGrp="1" noChangeArrowheads="1"/>
          </p:cNvSpPr>
          <p:nvPr>
            <p:ph type="sldNum" sz="quarter" idx="12"/>
          </p:nvPr>
        </p:nvSpPr>
        <p:spPr/>
        <p:txBody>
          <a:bodyPr/>
          <a:lstStyle>
            <a:lvl1pPr>
              <a:defRPr/>
            </a:lvl1pPr>
          </a:lstStyle>
          <a:p>
            <a:pPr>
              <a:defRPr/>
            </a:pPr>
            <a:fld id="{4B4AC25E-3B53-4363-9306-6A054A8F9093}" type="slidenum">
              <a:rPr lang="it-IT" altLang="en-US"/>
              <a:pPr>
                <a:defRPr/>
              </a:pPr>
              <a:t>‹N›</a:t>
            </a:fld>
            <a:endParaRPr lang="it-IT" altLang="en-US"/>
          </a:p>
        </p:txBody>
      </p:sp>
    </p:spTree>
    <p:extLst>
      <p:ext uri="{BB962C8B-B14F-4D97-AF65-F5344CB8AC3E}">
        <p14:creationId xmlns:p14="http://schemas.microsoft.com/office/powerpoint/2010/main" val="21633151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750D23-4823-92D9-38E7-E6E8AA4C4A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8F4EC93-0F3B-4BBF-9ED5-6AA6F118C5DF}" type="datetime1">
              <a:rPr lang="it-CH"/>
              <a:pPr>
                <a:defRPr/>
              </a:pPr>
              <a:t>29.03.2024</a:t>
            </a:fld>
            <a:endParaRPr lang="it-IT"/>
          </a:p>
        </p:txBody>
      </p:sp>
      <p:sp>
        <p:nvSpPr>
          <p:cNvPr id="6" name="Rectangle 5">
            <a:extLst>
              <a:ext uri="{FF2B5EF4-FFF2-40B4-BE49-F238E27FC236}">
                <a16:creationId xmlns:a16="http://schemas.microsoft.com/office/drawing/2014/main" id="{2AA0785F-8DB6-E6C3-5A93-912EFEB6D3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C3C94A9-EEB7-BFDD-8791-3A1BC65F00C6}"/>
              </a:ext>
            </a:extLst>
          </p:cNvPr>
          <p:cNvSpPr>
            <a:spLocks noGrp="1" noChangeArrowheads="1"/>
          </p:cNvSpPr>
          <p:nvPr>
            <p:ph type="sldNum" sz="quarter" idx="12"/>
          </p:nvPr>
        </p:nvSpPr>
        <p:spPr/>
        <p:txBody>
          <a:bodyPr/>
          <a:lstStyle>
            <a:lvl1pPr>
              <a:defRPr/>
            </a:lvl1pPr>
          </a:lstStyle>
          <a:p>
            <a:pPr>
              <a:defRPr/>
            </a:pPr>
            <a:fld id="{67EE6A47-513A-4772-A47D-35E40594AC0A}" type="slidenum">
              <a:rPr lang="it-IT" altLang="en-US"/>
              <a:pPr>
                <a:defRPr/>
              </a:pPr>
              <a:t>‹N›</a:t>
            </a:fld>
            <a:endParaRPr lang="it-IT" altLang="en-US"/>
          </a:p>
        </p:txBody>
      </p:sp>
    </p:spTree>
    <p:extLst>
      <p:ext uri="{BB962C8B-B14F-4D97-AF65-F5344CB8AC3E}">
        <p14:creationId xmlns:p14="http://schemas.microsoft.com/office/powerpoint/2010/main" val="35423567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988FD0D-294E-CC7C-C627-08599A0296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AD25E90-541E-43B7-A232-C6D1ABBD189D}" type="datetime1">
              <a:rPr lang="it-CH"/>
              <a:pPr>
                <a:defRPr/>
              </a:pPr>
              <a:t>29.03.2024</a:t>
            </a:fld>
            <a:endParaRPr lang="it-IT"/>
          </a:p>
        </p:txBody>
      </p:sp>
      <p:sp>
        <p:nvSpPr>
          <p:cNvPr id="7" name="Rectangle 5">
            <a:extLst>
              <a:ext uri="{FF2B5EF4-FFF2-40B4-BE49-F238E27FC236}">
                <a16:creationId xmlns:a16="http://schemas.microsoft.com/office/drawing/2014/main" id="{B38175B2-50BE-2DC1-41E3-C01AC76A92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F518DE5-EC7C-2FD8-CA32-1ABDBF98F149}"/>
              </a:ext>
            </a:extLst>
          </p:cNvPr>
          <p:cNvSpPr>
            <a:spLocks noGrp="1" noChangeArrowheads="1"/>
          </p:cNvSpPr>
          <p:nvPr>
            <p:ph type="sldNum" sz="quarter" idx="12"/>
          </p:nvPr>
        </p:nvSpPr>
        <p:spPr/>
        <p:txBody>
          <a:bodyPr/>
          <a:lstStyle>
            <a:lvl1pPr>
              <a:defRPr/>
            </a:lvl1pPr>
          </a:lstStyle>
          <a:p>
            <a:pPr>
              <a:defRPr/>
            </a:pPr>
            <a:fld id="{B15CFF98-7AA8-4DB3-9ADA-5C2D9F72968C}" type="slidenum">
              <a:rPr lang="it-IT" altLang="en-US"/>
              <a:pPr>
                <a:defRPr/>
              </a:pPr>
              <a:t>‹N›</a:t>
            </a:fld>
            <a:endParaRPr lang="it-IT" altLang="en-US"/>
          </a:p>
        </p:txBody>
      </p:sp>
    </p:spTree>
    <p:extLst>
      <p:ext uri="{BB962C8B-B14F-4D97-AF65-F5344CB8AC3E}">
        <p14:creationId xmlns:p14="http://schemas.microsoft.com/office/powerpoint/2010/main" val="22500242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467A2A31-F396-555D-0B07-73414DC0BCD6}"/>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E2C2DEA-F8FF-4C83-AF87-900199B040FE}" type="datetime1">
              <a:rPr lang="it-CH"/>
              <a:pPr>
                <a:defRPr/>
              </a:pPr>
              <a:t>29.03.2024</a:t>
            </a:fld>
            <a:endParaRPr lang="it-CH"/>
          </a:p>
        </p:txBody>
      </p:sp>
      <p:sp>
        <p:nvSpPr>
          <p:cNvPr id="5" name="Segnaposto piè di pagina 4">
            <a:extLst>
              <a:ext uri="{FF2B5EF4-FFF2-40B4-BE49-F238E27FC236}">
                <a16:creationId xmlns:a16="http://schemas.microsoft.com/office/drawing/2014/main" id="{B6A988FA-41BF-5D40-C121-4D1A228126E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0F22AEA6-C39E-DC92-AD11-DC7BD835D1B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AA0AFFD-643E-4F13-8A58-C262012479AD}" type="slidenum">
              <a:rPr lang="it-CH" altLang="en-US"/>
              <a:pPr>
                <a:defRPr/>
              </a:pPr>
              <a:t>‹N›</a:t>
            </a:fld>
            <a:endParaRPr lang="it-CH" altLang="en-US"/>
          </a:p>
        </p:txBody>
      </p:sp>
    </p:spTree>
    <p:extLst>
      <p:ext uri="{BB962C8B-B14F-4D97-AF65-F5344CB8AC3E}">
        <p14:creationId xmlns:p14="http://schemas.microsoft.com/office/powerpoint/2010/main" val="35165656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86B86FB0-CC47-43F1-D12F-22BAC5A6C07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0D66118-D9AB-4499-83F0-F04DD405198B}" type="datetime1">
              <a:rPr lang="it-CH"/>
              <a:pPr>
                <a:defRPr/>
              </a:pPr>
              <a:t>29.03.2024</a:t>
            </a:fld>
            <a:endParaRPr lang="it-CH"/>
          </a:p>
        </p:txBody>
      </p:sp>
      <p:sp>
        <p:nvSpPr>
          <p:cNvPr id="5" name="Segnaposto piè di pagina 4">
            <a:extLst>
              <a:ext uri="{FF2B5EF4-FFF2-40B4-BE49-F238E27FC236}">
                <a16:creationId xmlns:a16="http://schemas.microsoft.com/office/drawing/2014/main" id="{4C03BBC3-B198-29A4-6477-0AE1A65D327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1DD5A6FF-2D96-7CE9-B59D-58C1F783A56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5E334F2-1A52-4B97-AF0F-6960B001A3E6}" type="slidenum">
              <a:rPr lang="it-CH" altLang="en-US"/>
              <a:pPr>
                <a:defRPr/>
              </a:pPr>
              <a:t>‹N›</a:t>
            </a:fld>
            <a:endParaRPr lang="it-CH" altLang="en-US"/>
          </a:p>
        </p:txBody>
      </p:sp>
    </p:spTree>
    <p:extLst>
      <p:ext uri="{BB962C8B-B14F-4D97-AF65-F5344CB8AC3E}">
        <p14:creationId xmlns:p14="http://schemas.microsoft.com/office/powerpoint/2010/main" val="1988605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DC4B5008-D063-C231-5CA4-2982FDD1386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1CC8C8C-95A6-4BA2-BD52-F2031CF83B85}" type="datetime1">
              <a:rPr lang="it-CH"/>
              <a:pPr>
                <a:defRPr/>
              </a:pPr>
              <a:t>29.03.2024</a:t>
            </a:fld>
            <a:endParaRPr lang="it-CH"/>
          </a:p>
        </p:txBody>
      </p:sp>
      <p:sp>
        <p:nvSpPr>
          <p:cNvPr id="5" name="Segnaposto piè di pagina 4">
            <a:extLst>
              <a:ext uri="{FF2B5EF4-FFF2-40B4-BE49-F238E27FC236}">
                <a16:creationId xmlns:a16="http://schemas.microsoft.com/office/drawing/2014/main" id="{0D95814E-52C3-B344-83BD-41AB5FE0650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41BA8292-0147-F7C9-DCB4-AFB4F488AD2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24FC96B-3F63-47A3-BB3A-0CBDBDC2CB54}" type="slidenum">
              <a:rPr lang="it-CH" altLang="en-US"/>
              <a:pPr>
                <a:defRPr/>
              </a:pPr>
              <a:t>‹N›</a:t>
            </a:fld>
            <a:endParaRPr lang="it-CH" altLang="en-US"/>
          </a:p>
        </p:txBody>
      </p:sp>
    </p:spTree>
    <p:extLst>
      <p:ext uri="{BB962C8B-B14F-4D97-AF65-F5344CB8AC3E}">
        <p14:creationId xmlns:p14="http://schemas.microsoft.com/office/powerpoint/2010/main" val="26947901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FDB8B945-23E9-0BBF-E683-56076F99A2E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562B256-C498-40BF-B8D3-6C3EF26538C0}" type="datetime1">
              <a:rPr lang="it-CH"/>
              <a:pPr>
                <a:defRPr/>
              </a:pPr>
              <a:t>29.03.2024</a:t>
            </a:fld>
            <a:endParaRPr lang="it-CH"/>
          </a:p>
        </p:txBody>
      </p:sp>
      <p:sp>
        <p:nvSpPr>
          <p:cNvPr id="6" name="Segnaposto piè di pagina 5">
            <a:extLst>
              <a:ext uri="{FF2B5EF4-FFF2-40B4-BE49-F238E27FC236}">
                <a16:creationId xmlns:a16="http://schemas.microsoft.com/office/drawing/2014/main" id="{6DE1F447-D292-72DC-8008-72FB8CF8033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34B8FC24-366F-133A-68A4-5F59BD0F090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458A617-1B16-4ACB-9D90-01DAE82E1D5D}" type="slidenum">
              <a:rPr lang="it-CH" altLang="en-US"/>
              <a:pPr>
                <a:defRPr/>
              </a:pPr>
              <a:t>‹N›</a:t>
            </a:fld>
            <a:endParaRPr lang="it-CH" altLang="en-US"/>
          </a:p>
        </p:txBody>
      </p:sp>
    </p:spTree>
    <p:extLst>
      <p:ext uri="{BB962C8B-B14F-4D97-AF65-F5344CB8AC3E}">
        <p14:creationId xmlns:p14="http://schemas.microsoft.com/office/powerpoint/2010/main" val="42340969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71AB1ADE-E836-9207-22B1-16BC84D5306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E87C68B-BB9B-485F-AC71-FEAF2F7F6E8A}" type="datetime1">
              <a:rPr lang="it-CH"/>
              <a:pPr>
                <a:defRPr/>
              </a:pPr>
              <a:t>29.03.2024</a:t>
            </a:fld>
            <a:endParaRPr lang="it-CH"/>
          </a:p>
        </p:txBody>
      </p:sp>
      <p:sp>
        <p:nvSpPr>
          <p:cNvPr id="8" name="Segnaposto piè di pagina 7">
            <a:extLst>
              <a:ext uri="{FF2B5EF4-FFF2-40B4-BE49-F238E27FC236}">
                <a16:creationId xmlns:a16="http://schemas.microsoft.com/office/drawing/2014/main" id="{BC8BDF5B-8E79-1343-32CE-3FE48B8C429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9" name="Segnaposto numero diapositiva 8">
            <a:extLst>
              <a:ext uri="{FF2B5EF4-FFF2-40B4-BE49-F238E27FC236}">
                <a16:creationId xmlns:a16="http://schemas.microsoft.com/office/drawing/2014/main" id="{385126A3-51D4-4419-B21D-571E1CFAD64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7DB3C87-83EA-4A3B-B89E-363DEAC08513}" type="slidenum">
              <a:rPr lang="it-CH" altLang="en-US"/>
              <a:pPr>
                <a:defRPr/>
              </a:pPr>
              <a:t>‹N›</a:t>
            </a:fld>
            <a:endParaRPr lang="it-CH" altLang="en-US"/>
          </a:p>
        </p:txBody>
      </p:sp>
    </p:spTree>
    <p:extLst>
      <p:ext uri="{BB962C8B-B14F-4D97-AF65-F5344CB8AC3E}">
        <p14:creationId xmlns:p14="http://schemas.microsoft.com/office/powerpoint/2010/main" val="1731551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DA6945-48E9-B23E-55F1-EDBEC811DCC9}"/>
              </a:ext>
            </a:extLst>
          </p:cNvPr>
          <p:cNvSpPr>
            <a:spLocks noGrp="1" noChangeArrowheads="1"/>
          </p:cNvSpPr>
          <p:nvPr>
            <p:ph type="dt" sz="half" idx="10"/>
          </p:nvPr>
        </p:nvSpPr>
        <p:spPr>
          <a:ln/>
        </p:spPr>
        <p:txBody>
          <a:bodyPr/>
          <a:lstStyle>
            <a:lvl1pPr>
              <a:defRPr/>
            </a:lvl1pPr>
          </a:lstStyle>
          <a:p>
            <a:pPr>
              <a:defRPr/>
            </a:pPr>
            <a:fld id="{478338F5-DD91-4CB9-844E-6F498757EF6B}" type="datetime1">
              <a:rPr lang="it-CH"/>
              <a:pPr>
                <a:defRPr/>
              </a:pPr>
              <a:t>29.03.2024</a:t>
            </a:fld>
            <a:endParaRPr lang="it-IT"/>
          </a:p>
        </p:txBody>
      </p:sp>
      <p:sp>
        <p:nvSpPr>
          <p:cNvPr id="6" name="Rectangle 5">
            <a:extLst>
              <a:ext uri="{FF2B5EF4-FFF2-40B4-BE49-F238E27FC236}">
                <a16:creationId xmlns:a16="http://schemas.microsoft.com/office/drawing/2014/main" id="{93A03484-5F61-FD5F-F1E1-CAFFC66B219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F393683-F7E6-2ED1-A5D1-D1282C833E47}"/>
              </a:ext>
            </a:extLst>
          </p:cNvPr>
          <p:cNvSpPr>
            <a:spLocks noGrp="1" noChangeArrowheads="1"/>
          </p:cNvSpPr>
          <p:nvPr>
            <p:ph type="sldNum" sz="quarter" idx="12"/>
          </p:nvPr>
        </p:nvSpPr>
        <p:spPr>
          <a:ln/>
        </p:spPr>
        <p:txBody>
          <a:bodyPr/>
          <a:lstStyle>
            <a:lvl1pPr>
              <a:defRPr/>
            </a:lvl1pPr>
          </a:lstStyle>
          <a:p>
            <a:pPr>
              <a:defRPr/>
            </a:pPr>
            <a:fld id="{28283F44-FDA8-470F-AD36-F2BE8B7F3BBC}" type="slidenum">
              <a:rPr lang="it-IT" altLang="en-US"/>
              <a:pPr>
                <a:defRPr/>
              </a:pPr>
              <a:t>‹N›</a:t>
            </a:fld>
            <a:endParaRPr lang="it-IT" altLang="en-US"/>
          </a:p>
        </p:txBody>
      </p:sp>
    </p:spTree>
    <p:extLst>
      <p:ext uri="{BB962C8B-B14F-4D97-AF65-F5344CB8AC3E}">
        <p14:creationId xmlns:p14="http://schemas.microsoft.com/office/powerpoint/2010/main" val="22178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a:extLst>
              <a:ext uri="{FF2B5EF4-FFF2-40B4-BE49-F238E27FC236}">
                <a16:creationId xmlns:a16="http://schemas.microsoft.com/office/drawing/2014/main" id="{F2BB99CF-C02D-88A1-40DD-AA7254F8F72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155F87D-0C4F-416A-B0E1-3557A931801D}" type="datetime1">
              <a:rPr lang="it-CH"/>
              <a:pPr>
                <a:defRPr/>
              </a:pPr>
              <a:t>29.03.2024</a:t>
            </a:fld>
            <a:endParaRPr lang="it-CH"/>
          </a:p>
        </p:txBody>
      </p:sp>
      <p:sp>
        <p:nvSpPr>
          <p:cNvPr id="4" name="Segnaposto piè di pagina 3">
            <a:extLst>
              <a:ext uri="{FF2B5EF4-FFF2-40B4-BE49-F238E27FC236}">
                <a16:creationId xmlns:a16="http://schemas.microsoft.com/office/drawing/2014/main" id="{0054E4FC-E2EA-96E3-C987-9517BB76479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5" name="Segnaposto numero diapositiva 4">
            <a:extLst>
              <a:ext uri="{FF2B5EF4-FFF2-40B4-BE49-F238E27FC236}">
                <a16:creationId xmlns:a16="http://schemas.microsoft.com/office/drawing/2014/main" id="{0908DD02-9C76-991A-78F9-44E73873BAE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3705BD8-1435-42B2-8EA8-D57874EA0306}" type="slidenum">
              <a:rPr lang="it-CH" altLang="en-US"/>
              <a:pPr>
                <a:defRPr/>
              </a:pPr>
              <a:t>‹N›</a:t>
            </a:fld>
            <a:endParaRPr lang="it-CH" altLang="en-US"/>
          </a:p>
        </p:txBody>
      </p:sp>
    </p:spTree>
    <p:extLst>
      <p:ext uri="{BB962C8B-B14F-4D97-AF65-F5344CB8AC3E}">
        <p14:creationId xmlns:p14="http://schemas.microsoft.com/office/powerpoint/2010/main" val="3864610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C4CAA73-E6E4-AE10-E8A9-DEF21EC5177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9304CE7-4D9F-4904-8A34-5CF5CE228271}" type="datetime1">
              <a:rPr lang="it-CH"/>
              <a:pPr>
                <a:defRPr/>
              </a:pPr>
              <a:t>29.03.2024</a:t>
            </a:fld>
            <a:endParaRPr lang="it-CH"/>
          </a:p>
        </p:txBody>
      </p:sp>
      <p:sp>
        <p:nvSpPr>
          <p:cNvPr id="3" name="Segnaposto piè di pagina 2">
            <a:extLst>
              <a:ext uri="{FF2B5EF4-FFF2-40B4-BE49-F238E27FC236}">
                <a16:creationId xmlns:a16="http://schemas.microsoft.com/office/drawing/2014/main" id="{23B5D8C3-D122-98AE-AF91-1AF39FAA54D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4" name="Segnaposto numero diapositiva 3">
            <a:extLst>
              <a:ext uri="{FF2B5EF4-FFF2-40B4-BE49-F238E27FC236}">
                <a16:creationId xmlns:a16="http://schemas.microsoft.com/office/drawing/2014/main" id="{835DBABB-99FD-39EE-04A0-11C3D5DF3A7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5B5BA8E-CB5E-4BE3-AEC5-DF72F25E54BE}" type="slidenum">
              <a:rPr lang="it-CH" altLang="en-US"/>
              <a:pPr>
                <a:defRPr/>
              </a:pPr>
              <a:t>‹N›</a:t>
            </a:fld>
            <a:endParaRPr lang="it-CH" altLang="en-US"/>
          </a:p>
        </p:txBody>
      </p:sp>
    </p:spTree>
    <p:extLst>
      <p:ext uri="{BB962C8B-B14F-4D97-AF65-F5344CB8AC3E}">
        <p14:creationId xmlns:p14="http://schemas.microsoft.com/office/powerpoint/2010/main" val="1960097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459CE91E-BE8E-1ED5-39E0-E4DA0000E4F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9F02F4-58D4-43F2-92FB-303208B5FA36}" type="datetime1">
              <a:rPr lang="it-CH"/>
              <a:pPr>
                <a:defRPr/>
              </a:pPr>
              <a:t>29.03.2024</a:t>
            </a:fld>
            <a:endParaRPr lang="it-CH"/>
          </a:p>
        </p:txBody>
      </p:sp>
      <p:sp>
        <p:nvSpPr>
          <p:cNvPr id="6" name="Segnaposto piè di pagina 5">
            <a:extLst>
              <a:ext uri="{FF2B5EF4-FFF2-40B4-BE49-F238E27FC236}">
                <a16:creationId xmlns:a16="http://schemas.microsoft.com/office/drawing/2014/main" id="{F679EF7C-C525-78F3-DB4C-7EF524C60EA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4DA7591E-DB42-9774-B230-E81E655C078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7243378-4659-4903-A5FD-B00536759B8D}" type="slidenum">
              <a:rPr lang="it-CH" altLang="en-US"/>
              <a:pPr>
                <a:defRPr/>
              </a:pPr>
              <a:t>‹N›</a:t>
            </a:fld>
            <a:endParaRPr lang="it-CH" altLang="en-US"/>
          </a:p>
        </p:txBody>
      </p:sp>
    </p:spTree>
    <p:extLst>
      <p:ext uri="{BB962C8B-B14F-4D97-AF65-F5344CB8AC3E}">
        <p14:creationId xmlns:p14="http://schemas.microsoft.com/office/powerpoint/2010/main" val="596599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3E61CBBA-37C8-91A1-A970-313EBE3B219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C54F183-B757-4F3C-B49C-AD31168DA5F5}" type="datetime1">
              <a:rPr lang="it-CH"/>
              <a:pPr>
                <a:defRPr/>
              </a:pPr>
              <a:t>29.03.2024</a:t>
            </a:fld>
            <a:endParaRPr lang="it-CH"/>
          </a:p>
        </p:txBody>
      </p:sp>
      <p:sp>
        <p:nvSpPr>
          <p:cNvPr id="6" name="Segnaposto piè di pagina 5">
            <a:extLst>
              <a:ext uri="{FF2B5EF4-FFF2-40B4-BE49-F238E27FC236}">
                <a16:creationId xmlns:a16="http://schemas.microsoft.com/office/drawing/2014/main" id="{568073A1-8C1D-E037-D7BC-60949FEA383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3558E4BC-34B8-C5B3-8D7B-24EE4DCD7D1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70AA484-4EEE-4B20-AE61-A2826E7CE2A6}" type="slidenum">
              <a:rPr lang="it-CH" altLang="en-US"/>
              <a:pPr>
                <a:defRPr/>
              </a:pPr>
              <a:t>‹N›</a:t>
            </a:fld>
            <a:endParaRPr lang="it-CH" altLang="en-US"/>
          </a:p>
        </p:txBody>
      </p:sp>
    </p:spTree>
    <p:extLst>
      <p:ext uri="{BB962C8B-B14F-4D97-AF65-F5344CB8AC3E}">
        <p14:creationId xmlns:p14="http://schemas.microsoft.com/office/powerpoint/2010/main" val="4988478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A35F20A7-D52E-7305-94B0-D215138ED2B3}"/>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B55FD56-FF26-4FC5-99A6-0711599B1F63}" type="datetime1">
              <a:rPr lang="it-CH"/>
              <a:pPr>
                <a:defRPr/>
              </a:pPr>
              <a:t>29.03.2024</a:t>
            </a:fld>
            <a:endParaRPr lang="it-CH"/>
          </a:p>
        </p:txBody>
      </p:sp>
      <p:sp>
        <p:nvSpPr>
          <p:cNvPr id="5" name="Segnaposto piè di pagina 4">
            <a:extLst>
              <a:ext uri="{FF2B5EF4-FFF2-40B4-BE49-F238E27FC236}">
                <a16:creationId xmlns:a16="http://schemas.microsoft.com/office/drawing/2014/main" id="{F0C051EC-E8D1-83C1-02E9-7C03B20ACC2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8C154616-8E28-37B4-1923-6197E7D3854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DF82639-F783-4795-9117-428817F32015}" type="slidenum">
              <a:rPr lang="it-CH" altLang="en-US"/>
              <a:pPr>
                <a:defRPr/>
              </a:pPr>
              <a:t>‹N›</a:t>
            </a:fld>
            <a:endParaRPr lang="it-CH" altLang="en-US"/>
          </a:p>
        </p:txBody>
      </p:sp>
    </p:spTree>
    <p:extLst>
      <p:ext uri="{BB962C8B-B14F-4D97-AF65-F5344CB8AC3E}">
        <p14:creationId xmlns:p14="http://schemas.microsoft.com/office/powerpoint/2010/main" val="39089865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54EE98DE-6F99-128A-2486-0C1F6D4622E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AF83579-2C0C-4279-A2CD-803444DFC37D}" type="datetime1">
              <a:rPr lang="it-CH"/>
              <a:pPr>
                <a:defRPr/>
              </a:pPr>
              <a:t>29.03.2024</a:t>
            </a:fld>
            <a:endParaRPr lang="it-CH"/>
          </a:p>
        </p:txBody>
      </p:sp>
      <p:sp>
        <p:nvSpPr>
          <p:cNvPr id="5" name="Segnaposto piè di pagina 4">
            <a:extLst>
              <a:ext uri="{FF2B5EF4-FFF2-40B4-BE49-F238E27FC236}">
                <a16:creationId xmlns:a16="http://schemas.microsoft.com/office/drawing/2014/main" id="{3671F2D5-C5A0-313A-D385-1E0FDBDF9FA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AEC2FCAF-E6DA-312A-3C5F-FD18855386C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84D6F8A-4B7C-4A37-9584-040A8E0D9839}" type="slidenum">
              <a:rPr lang="it-CH" altLang="en-US"/>
              <a:pPr>
                <a:defRPr/>
              </a:pPr>
              <a:t>‹N›</a:t>
            </a:fld>
            <a:endParaRPr lang="it-CH" altLang="en-US"/>
          </a:p>
        </p:txBody>
      </p:sp>
    </p:spTree>
    <p:extLst>
      <p:ext uri="{BB962C8B-B14F-4D97-AF65-F5344CB8AC3E}">
        <p14:creationId xmlns:p14="http://schemas.microsoft.com/office/powerpoint/2010/main" val="3794127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BA4C31-E1B0-0C8A-0E05-D2BF1CD6FD15}"/>
              </a:ext>
            </a:extLst>
          </p:cNvPr>
          <p:cNvSpPr>
            <a:spLocks noGrp="1" noChangeArrowheads="1"/>
          </p:cNvSpPr>
          <p:nvPr>
            <p:ph type="dt" sz="half" idx="10"/>
          </p:nvPr>
        </p:nvSpPr>
        <p:spPr>
          <a:ln/>
        </p:spPr>
        <p:txBody>
          <a:bodyPr/>
          <a:lstStyle>
            <a:lvl1pPr>
              <a:defRPr/>
            </a:lvl1pPr>
          </a:lstStyle>
          <a:p>
            <a:pPr>
              <a:defRPr/>
            </a:pPr>
            <a:fld id="{52F4B478-AB0E-4E9F-877D-4E861E758BD0}" type="datetime1">
              <a:rPr lang="it-CH"/>
              <a:pPr>
                <a:defRPr/>
              </a:pPr>
              <a:t>29.03.2024</a:t>
            </a:fld>
            <a:endParaRPr lang="it-IT"/>
          </a:p>
        </p:txBody>
      </p:sp>
      <p:sp>
        <p:nvSpPr>
          <p:cNvPr id="5" name="Rectangle 5">
            <a:extLst>
              <a:ext uri="{FF2B5EF4-FFF2-40B4-BE49-F238E27FC236}">
                <a16:creationId xmlns:a16="http://schemas.microsoft.com/office/drawing/2014/main" id="{D42CEF33-5EC8-7009-0B35-3A7B1C63576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174029F-21CA-3CB4-1C0F-3002280D78A1}"/>
              </a:ext>
            </a:extLst>
          </p:cNvPr>
          <p:cNvSpPr>
            <a:spLocks noGrp="1" noChangeArrowheads="1"/>
          </p:cNvSpPr>
          <p:nvPr>
            <p:ph type="sldNum" sz="quarter" idx="12"/>
          </p:nvPr>
        </p:nvSpPr>
        <p:spPr>
          <a:ln/>
        </p:spPr>
        <p:txBody>
          <a:bodyPr/>
          <a:lstStyle>
            <a:lvl1pPr>
              <a:defRPr/>
            </a:lvl1pPr>
          </a:lstStyle>
          <a:p>
            <a:pPr>
              <a:defRPr/>
            </a:pPr>
            <a:fld id="{BAEBB78C-F654-46B9-B76A-5FD5FA7331F8}" type="slidenum">
              <a:rPr lang="it-IT" altLang="en-US"/>
              <a:pPr>
                <a:defRPr/>
              </a:pPr>
              <a:t>‹N›</a:t>
            </a:fld>
            <a:endParaRPr lang="it-IT" altLang="en-US"/>
          </a:p>
        </p:txBody>
      </p:sp>
    </p:spTree>
    <p:extLst>
      <p:ext uri="{BB962C8B-B14F-4D97-AF65-F5344CB8AC3E}">
        <p14:creationId xmlns:p14="http://schemas.microsoft.com/office/powerpoint/2010/main" val="14107205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400C8A-E354-FC43-2943-6DCB70FC0BC5}"/>
              </a:ext>
            </a:extLst>
          </p:cNvPr>
          <p:cNvSpPr>
            <a:spLocks noGrp="1" noChangeArrowheads="1"/>
          </p:cNvSpPr>
          <p:nvPr>
            <p:ph type="dt" sz="half" idx="10"/>
          </p:nvPr>
        </p:nvSpPr>
        <p:spPr>
          <a:ln/>
        </p:spPr>
        <p:txBody>
          <a:bodyPr/>
          <a:lstStyle>
            <a:lvl1pPr>
              <a:defRPr/>
            </a:lvl1pPr>
          </a:lstStyle>
          <a:p>
            <a:pPr>
              <a:defRPr/>
            </a:pPr>
            <a:fld id="{EACD3AA6-276A-4BC0-8944-872306AF92FE}" type="datetime1">
              <a:rPr lang="it-CH"/>
              <a:pPr>
                <a:defRPr/>
              </a:pPr>
              <a:t>29.03.2024</a:t>
            </a:fld>
            <a:endParaRPr lang="it-IT"/>
          </a:p>
        </p:txBody>
      </p:sp>
      <p:sp>
        <p:nvSpPr>
          <p:cNvPr id="5" name="Rectangle 5">
            <a:extLst>
              <a:ext uri="{FF2B5EF4-FFF2-40B4-BE49-F238E27FC236}">
                <a16:creationId xmlns:a16="http://schemas.microsoft.com/office/drawing/2014/main" id="{096CCF08-8CB3-D3F8-523C-A36529BFB83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685AD85-BBF5-CD56-E284-CD113492EA1C}"/>
              </a:ext>
            </a:extLst>
          </p:cNvPr>
          <p:cNvSpPr>
            <a:spLocks noGrp="1" noChangeArrowheads="1"/>
          </p:cNvSpPr>
          <p:nvPr>
            <p:ph type="sldNum" sz="quarter" idx="12"/>
          </p:nvPr>
        </p:nvSpPr>
        <p:spPr>
          <a:ln/>
        </p:spPr>
        <p:txBody>
          <a:bodyPr/>
          <a:lstStyle>
            <a:lvl1pPr>
              <a:defRPr/>
            </a:lvl1pPr>
          </a:lstStyle>
          <a:p>
            <a:pPr>
              <a:defRPr/>
            </a:pPr>
            <a:fld id="{BA9188DB-C4F3-4256-A776-53328F624AD3}" type="slidenum">
              <a:rPr lang="it-IT" altLang="en-US"/>
              <a:pPr>
                <a:defRPr/>
              </a:pPr>
              <a:t>‹N›</a:t>
            </a:fld>
            <a:endParaRPr lang="it-IT" altLang="en-US"/>
          </a:p>
        </p:txBody>
      </p:sp>
    </p:spTree>
    <p:extLst>
      <p:ext uri="{BB962C8B-B14F-4D97-AF65-F5344CB8AC3E}">
        <p14:creationId xmlns:p14="http://schemas.microsoft.com/office/powerpoint/2010/main" val="2023264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21B758-043C-9CDD-6445-06E7E4DC5186}"/>
              </a:ext>
            </a:extLst>
          </p:cNvPr>
          <p:cNvSpPr>
            <a:spLocks noGrp="1" noChangeArrowheads="1"/>
          </p:cNvSpPr>
          <p:nvPr>
            <p:ph type="dt" sz="half" idx="10"/>
          </p:nvPr>
        </p:nvSpPr>
        <p:spPr>
          <a:ln/>
        </p:spPr>
        <p:txBody>
          <a:bodyPr/>
          <a:lstStyle>
            <a:lvl1pPr>
              <a:defRPr/>
            </a:lvl1pPr>
          </a:lstStyle>
          <a:p>
            <a:pPr>
              <a:defRPr/>
            </a:pPr>
            <a:fld id="{7FD8F949-E318-454A-8045-F0200F7BAED9}" type="datetime1">
              <a:rPr lang="it-CH"/>
              <a:pPr>
                <a:defRPr/>
              </a:pPr>
              <a:t>29.03.2024</a:t>
            </a:fld>
            <a:endParaRPr lang="it-IT"/>
          </a:p>
        </p:txBody>
      </p:sp>
      <p:sp>
        <p:nvSpPr>
          <p:cNvPr id="5" name="Rectangle 5">
            <a:extLst>
              <a:ext uri="{FF2B5EF4-FFF2-40B4-BE49-F238E27FC236}">
                <a16:creationId xmlns:a16="http://schemas.microsoft.com/office/drawing/2014/main" id="{30AE51ED-B529-F8BF-C879-6BC41D5AD58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81B83CF-7160-1E4D-59A2-E1EBCB5AF6BC}"/>
              </a:ext>
            </a:extLst>
          </p:cNvPr>
          <p:cNvSpPr>
            <a:spLocks noGrp="1" noChangeArrowheads="1"/>
          </p:cNvSpPr>
          <p:nvPr>
            <p:ph type="sldNum" sz="quarter" idx="12"/>
          </p:nvPr>
        </p:nvSpPr>
        <p:spPr>
          <a:ln/>
        </p:spPr>
        <p:txBody>
          <a:bodyPr/>
          <a:lstStyle>
            <a:lvl1pPr>
              <a:defRPr/>
            </a:lvl1pPr>
          </a:lstStyle>
          <a:p>
            <a:pPr>
              <a:defRPr/>
            </a:pPr>
            <a:fld id="{FE8AE385-50B4-483D-8DBA-5C27163B6BFB}" type="slidenum">
              <a:rPr lang="it-IT" altLang="en-US"/>
              <a:pPr>
                <a:defRPr/>
              </a:pPr>
              <a:t>‹N›</a:t>
            </a:fld>
            <a:endParaRPr lang="it-IT" altLang="en-US"/>
          </a:p>
        </p:txBody>
      </p:sp>
    </p:spTree>
    <p:extLst>
      <p:ext uri="{BB962C8B-B14F-4D97-AF65-F5344CB8AC3E}">
        <p14:creationId xmlns:p14="http://schemas.microsoft.com/office/powerpoint/2010/main" val="42939261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209036-B899-8AFD-F895-E7D13C02F8FC}"/>
              </a:ext>
            </a:extLst>
          </p:cNvPr>
          <p:cNvSpPr>
            <a:spLocks noGrp="1" noChangeArrowheads="1"/>
          </p:cNvSpPr>
          <p:nvPr>
            <p:ph type="dt" sz="half" idx="10"/>
          </p:nvPr>
        </p:nvSpPr>
        <p:spPr>
          <a:ln/>
        </p:spPr>
        <p:txBody>
          <a:bodyPr/>
          <a:lstStyle>
            <a:lvl1pPr>
              <a:defRPr/>
            </a:lvl1pPr>
          </a:lstStyle>
          <a:p>
            <a:pPr>
              <a:defRPr/>
            </a:pPr>
            <a:fld id="{0A0D4ED6-6D43-4AC1-A9B2-0FF7B14D6B21}" type="datetime1">
              <a:rPr lang="it-CH"/>
              <a:pPr>
                <a:defRPr/>
              </a:pPr>
              <a:t>29.03.2024</a:t>
            </a:fld>
            <a:endParaRPr lang="it-IT"/>
          </a:p>
        </p:txBody>
      </p:sp>
      <p:sp>
        <p:nvSpPr>
          <p:cNvPr id="6" name="Rectangle 5">
            <a:extLst>
              <a:ext uri="{FF2B5EF4-FFF2-40B4-BE49-F238E27FC236}">
                <a16:creationId xmlns:a16="http://schemas.microsoft.com/office/drawing/2014/main" id="{AE0AFE1D-9614-5BB9-418E-9EACE519B83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7B2B164-44D0-CAE5-AB27-0B15A83FB3A1}"/>
              </a:ext>
            </a:extLst>
          </p:cNvPr>
          <p:cNvSpPr>
            <a:spLocks noGrp="1" noChangeArrowheads="1"/>
          </p:cNvSpPr>
          <p:nvPr>
            <p:ph type="sldNum" sz="quarter" idx="12"/>
          </p:nvPr>
        </p:nvSpPr>
        <p:spPr>
          <a:ln/>
        </p:spPr>
        <p:txBody>
          <a:bodyPr/>
          <a:lstStyle>
            <a:lvl1pPr>
              <a:defRPr/>
            </a:lvl1pPr>
          </a:lstStyle>
          <a:p>
            <a:pPr>
              <a:defRPr/>
            </a:pPr>
            <a:fld id="{2F182C3F-2ACF-43FB-ACD7-543C3D5F1178}" type="slidenum">
              <a:rPr lang="it-IT" altLang="en-US"/>
              <a:pPr>
                <a:defRPr/>
              </a:pPr>
              <a:t>‹N›</a:t>
            </a:fld>
            <a:endParaRPr lang="it-IT" altLang="en-US"/>
          </a:p>
        </p:txBody>
      </p:sp>
    </p:spTree>
    <p:extLst>
      <p:ext uri="{BB962C8B-B14F-4D97-AF65-F5344CB8AC3E}">
        <p14:creationId xmlns:p14="http://schemas.microsoft.com/office/powerpoint/2010/main" val="1437056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6FAC5F-5406-6F82-06AC-9610CB636477}"/>
              </a:ext>
            </a:extLst>
          </p:cNvPr>
          <p:cNvSpPr>
            <a:spLocks noGrp="1" noChangeArrowheads="1"/>
          </p:cNvSpPr>
          <p:nvPr>
            <p:ph type="dt" sz="half" idx="10"/>
          </p:nvPr>
        </p:nvSpPr>
        <p:spPr>
          <a:ln/>
        </p:spPr>
        <p:txBody>
          <a:bodyPr/>
          <a:lstStyle>
            <a:lvl1pPr>
              <a:defRPr/>
            </a:lvl1pPr>
          </a:lstStyle>
          <a:p>
            <a:pPr>
              <a:defRPr/>
            </a:pPr>
            <a:fld id="{8FADECDB-F92C-4AE6-8C0E-5D54A00F3A20}" type="datetime1">
              <a:rPr lang="it-CH"/>
              <a:pPr>
                <a:defRPr/>
              </a:pPr>
              <a:t>29.03.2024</a:t>
            </a:fld>
            <a:endParaRPr lang="it-IT"/>
          </a:p>
        </p:txBody>
      </p:sp>
      <p:sp>
        <p:nvSpPr>
          <p:cNvPr id="6" name="Rectangle 5">
            <a:extLst>
              <a:ext uri="{FF2B5EF4-FFF2-40B4-BE49-F238E27FC236}">
                <a16:creationId xmlns:a16="http://schemas.microsoft.com/office/drawing/2014/main" id="{2726F1FA-7F82-2E46-7973-10B3631F5E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F146FCC-CB00-B261-3813-E73995E2A6F4}"/>
              </a:ext>
            </a:extLst>
          </p:cNvPr>
          <p:cNvSpPr>
            <a:spLocks noGrp="1" noChangeArrowheads="1"/>
          </p:cNvSpPr>
          <p:nvPr>
            <p:ph type="sldNum" sz="quarter" idx="12"/>
          </p:nvPr>
        </p:nvSpPr>
        <p:spPr>
          <a:ln/>
        </p:spPr>
        <p:txBody>
          <a:bodyPr/>
          <a:lstStyle>
            <a:lvl1pPr>
              <a:defRPr/>
            </a:lvl1pPr>
          </a:lstStyle>
          <a:p>
            <a:pPr>
              <a:defRPr/>
            </a:pPr>
            <a:fld id="{7916960C-DF75-47A7-842A-05E6C704B4CA}" type="slidenum">
              <a:rPr lang="it-IT" altLang="en-US"/>
              <a:pPr>
                <a:defRPr/>
              </a:pPr>
              <a:t>‹N›</a:t>
            </a:fld>
            <a:endParaRPr lang="it-IT" altLang="en-US"/>
          </a:p>
        </p:txBody>
      </p:sp>
    </p:spTree>
    <p:extLst>
      <p:ext uri="{BB962C8B-B14F-4D97-AF65-F5344CB8AC3E}">
        <p14:creationId xmlns:p14="http://schemas.microsoft.com/office/powerpoint/2010/main" val="3016233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3C652F-11E0-B706-3DCB-D3D79C510365}"/>
              </a:ext>
            </a:extLst>
          </p:cNvPr>
          <p:cNvSpPr>
            <a:spLocks noGrp="1" noChangeArrowheads="1"/>
          </p:cNvSpPr>
          <p:nvPr>
            <p:ph type="dt" sz="half" idx="10"/>
          </p:nvPr>
        </p:nvSpPr>
        <p:spPr>
          <a:ln/>
        </p:spPr>
        <p:txBody>
          <a:bodyPr/>
          <a:lstStyle>
            <a:lvl1pPr>
              <a:defRPr/>
            </a:lvl1pPr>
          </a:lstStyle>
          <a:p>
            <a:pPr>
              <a:defRPr/>
            </a:pPr>
            <a:fld id="{C8811A4A-49F1-4838-AA4F-31727526689D}" type="datetime1">
              <a:rPr lang="it-CH"/>
              <a:pPr>
                <a:defRPr/>
              </a:pPr>
              <a:t>29.03.2024</a:t>
            </a:fld>
            <a:endParaRPr lang="it-IT"/>
          </a:p>
        </p:txBody>
      </p:sp>
      <p:sp>
        <p:nvSpPr>
          <p:cNvPr id="8" name="Rectangle 5">
            <a:extLst>
              <a:ext uri="{FF2B5EF4-FFF2-40B4-BE49-F238E27FC236}">
                <a16:creationId xmlns:a16="http://schemas.microsoft.com/office/drawing/2014/main" id="{621A543B-E7E7-1DE7-87C7-6D2A0FFA64B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D165EA7-918E-BF4F-411E-36B807C3338A}"/>
              </a:ext>
            </a:extLst>
          </p:cNvPr>
          <p:cNvSpPr>
            <a:spLocks noGrp="1" noChangeArrowheads="1"/>
          </p:cNvSpPr>
          <p:nvPr>
            <p:ph type="sldNum" sz="quarter" idx="12"/>
          </p:nvPr>
        </p:nvSpPr>
        <p:spPr>
          <a:ln/>
        </p:spPr>
        <p:txBody>
          <a:bodyPr/>
          <a:lstStyle>
            <a:lvl1pPr>
              <a:defRPr/>
            </a:lvl1pPr>
          </a:lstStyle>
          <a:p>
            <a:pPr>
              <a:defRPr/>
            </a:pPr>
            <a:fld id="{A064C869-0A26-4A94-942C-DA55BE19E93E}" type="slidenum">
              <a:rPr lang="it-IT" altLang="en-US"/>
              <a:pPr>
                <a:defRPr/>
              </a:pPr>
              <a:t>‹N›</a:t>
            </a:fld>
            <a:endParaRPr lang="it-IT" altLang="en-US"/>
          </a:p>
        </p:txBody>
      </p:sp>
    </p:spTree>
    <p:extLst>
      <p:ext uri="{BB962C8B-B14F-4D97-AF65-F5344CB8AC3E}">
        <p14:creationId xmlns:p14="http://schemas.microsoft.com/office/powerpoint/2010/main" val="23530812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D922DE-662D-BF38-BCFE-156D5B0E4300}"/>
              </a:ext>
            </a:extLst>
          </p:cNvPr>
          <p:cNvSpPr>
            <a:spLocks noGrp="1" noChangeArrowheads="1"/>
          </p:cNvSpPr>
          <p:nvPr>
            <p:ph type="dt" sz="half" idx="10"/>
          </p:nvPr>
        </p:nvSpPr>
        <p:spPr>
          <a:ln/>
        </p:spPr>
        <p:txBody>
          <a:bodyPr/>
          <a:lstStyle>
            <a:lvl1pPr>
              <a:defRPr/>
            </a:lvl1pPr>
          </a:lstStyle>
          <a:p>
            <a:pPr>
              <a:defRPr/>
            </a:pPr>
            <a:fld id="{A6883E71-898B-4DD0-ABE8-6BA2D7A71315}" type="datetime1">
              <a:rPr lang="it-CH"/>
              <a:pPr>
                <a:defRPr/>
              </a:pPr>
              <a:t>29.03.2024</a:t>
            </a:fld>
            <a:endParaRPr lang="it-IT"/>
          </a:p>
        </p:txBody>
      </p:sp>
      <p:sp>
        <p:nvSpPr>
          <p:cNvPr id="4" name="Rectangle 5">
            <a:extLst>
              <a:ext uri="{FF2B5EF4-FFF2-40B4-BE49-F238E27FC236}">
                <a16:creationId xmlns:a16="http://schemas.microsoft.com/office/drawing/2014/main" id="{14C56B06-8FD9-48CF-888A-14AFFD085FC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0B685D5-DB52-5BFC-4C68-B31C2E280680}"/>
              </a:ext>
            </a:extLst>
          </p:cNvPr>
          <p:cNvSpPr>
            <a:spLocks noGrp="1" noChangeArrowheads="1"/>
          </p:cNvSpPr>
          <p:nvPr>
            <p:ph type="sldNum" sz="quarter" idx="12"/>
          </p:nvPr>
        </p:nvSpPr>
        <p:spPr>
          <a:ln/>
        </p:spPr>
        <p:txBody>
          <a:bodyPr/>
          <a:lstStyle>
            <a:lvl1pPr>
              <a:defRPr/>
            </a:lvl1pPr>
          </a:lstStyle>
          <a:p>
            <a:pPr>
              <a:defRPr/>
            </a:pPr>
            <a:fld id="{62206B5C-F17E-4584-8D3C-1A403FC29D40}" type="slidenum">
              <a:rPr lang="it-IT" altLang="en-US"/>
              <a:pPr>
                <a:defRPr/>
              </a:pPr>
              <a:t>‹N›</a:t>
            </a:fld>
            <a:endParaRPr lang="it-IT" altLang="en-US"/>
          </a:p>
        </p:txBody>
      </p:sp>
    </p:spTree>
    <p:extLst>
      <p:ext uri="{BB962C8B-B14F-4D97-AF65-F5344CB8AC3E}">
        <p14:creationId xmlns:p14="http://schemas.microsoft.com/office/powerpoint/2010/main" val="14290466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8F8E63-7E8B-CF89-6515-07D86CD54C5F}"/>
              </a:ext>
            </a:extLst>
          </p:cNvPr>
          <p:cNvSpPr>
            <a:spLocks noGrp="1" noChangeArrowheads="1"/>
          </p:cNvSpPr>
          <p:nvPr>
            <p:ph type="dt" sz="half" idx="10"/>
          </p:nvPr>
        </p:nvSpPr>
        <p:spPr>
          <a:ln/>
        </p:spPr>
        <p:txBody>
          <a:bodyPr/>
          <a:lstStyle>
            <a:lvl1pPr>
              <a:defRPr/>
            </a:lvl1pPr>
          </a:lstStyle>
          <a:p>
            <a:pPr>
              <a:defRPr/>
            </a:pPr>
            <a:fld id="{E41019ED-F335-4452-A8D9-E384B873E7F6}" type="datetime1">
              <a:rPr lang="it-CH"/>
              <a:pPr>
                <a:defRPr/>
              </a:pPr>
              <a:t>29.03.2024</a:t>
            </a:fld>
            <a:endParaRPr lang="it-IT"/>
          </a:p>
        </p:txBody>
      </p:sp>
      <p:sp>
        <p:nvSpPr>
          <p:cNvPr id="3" name="Rectangle 5">
            <a:extLst>
              <a:ext uri="{FF2B5EF4-FFF2-40B4-BE49-F238E27FC236}">
                <a16:creationId xmlns:a16="http://schemas.microsoft.com/office/drawing/2014/main" id="{1AB7FCCF-2464-2529-25B6-173097A97D1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9C0CC564-62F7-6A02-7910-1070196E23FF}"/>
              </a:ext>
            </a:extLst>
          </p:cNvPr>
          <p:cNvSpPr>
            <a:spLocks noGrp="1" noChangeArrowheads="1"/>
          </p:cNvSpPr>
          <p:nvPr>
            <p:ph type="sldNum" sz="quarter" idx="12"/>
          </p:nvPr>
        </p:nvSpPr>
        <p:spPr>
          <a:ln/>
        </p:spPr>
        <p:txBody>
          <a:bodyPr/>
          <a:lstStyle>
            <a:lvl1pPr>
              <a:defRPr/>
            </a:lvl1pPr>
          </a:lstStyle>
          <a:p>
            <a:pPr>
              <a:defRPr/>
            </a:pPr>
            <a:fld id="{C449096A-03A0-4C11-9967-A4AB8A675E87}" type="slidenum">
              <a:rPr lang="it-IT" altLang="en-US"/>
              <a:pPr>
                <a:defRPr/>
              </a:pPr>
              <a:t>‹N›</a:t>
            </a:fld>
            <a:endParaRPr lang="it-IT" altLang="en-US"/>
          </a:p>
        </p:txBody>
      </p:sp>
    </p:spTree>
    <p:extLst>
      <p:ext uri="{BB962C8B-B14F-4D97-AF65-F5344CB8AC3E}">
        <p14:creationId xmlns:p14="http://schemas.microsoft.com/office/powerpoint/2010/main" val="15380721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768E7E-83A7-4C87-75E7-4AEC6D6F85A7}"/>
              </a:ext>
            </a:extLst>
          </p:cNvPr>
          <p:cNvSpPr>
            <a:spLocks noGrp="1" noChangeArrowheads="1"/>
          </p:cNvSpPr>
          <p:nvPr>
            <p:ph type="dt" sz="half" idx="10"/>
          </p:nvPr>
        </p:nvSpPr>
        <p:spPr>
          <a:ln/>
        </p:spPr>
        <p:txBody>
          <a:bodyPr/>
          <a:lstStyle>
            <a:lvl1pPr>
              <a:defRPr/>
            </a:lvl1pPr>
          </a:lstStyle>
          <a:p>
            <a:pPr>
              <a:defRPr/>
            </a:pPr>
            <a:fld id="{61CE3185-BDA3-4C40-BAA1-10D1574B100A}" type="datetime1">
              <a:rPr lang="it-CH"/>
              <a:pPr>
                <a:defRPr/>
              </a:pPr>
              <a:t>29.03.2024</a:t>
            </a:fld>
            <a:endParaRPr lang="it-IT"/>
          </a:p>
        </p:txBody>
      </p:sp>
      <p:sp>
        <p:nvSpPr>
          <p:cNvPr id="6" name="Rectangle 5">
            <a:extLst>
              <a:ext uri="{FF2B5EF4-FFF2-40B4-BE49-F238E27FC236}">
                <a16:creationId xmlns:a16="http://schemas.microsoft.com/office/drawing/2014/main" id="{93A6DAAA-044D-C1CD-7C58-8A47D9CD668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54757E7-FC5D-B1C7-7738-A89B8C22737E}"/>
              </a:ext>
            </a:extLst>
          </p:cNvPr>
          <p:cNvSpPr>
            <a:spLocks noGrp="1" noChangeArrowheads="1"/>
          </p:cNvSpPr>
          <p:nvPr>
            <p:ph type="sldNum" sz="quarter" idx="12"/>
          </p:nvPr>
        </p:nvSpPr>
        <p:spPr>
          <a:ln/>
        </p:spPr>
        <p:txBody>
          <a:bodyPr/>
          <a:lstStyle>
            <a:lvl1pPr>
              <a:defRPr/>
            </a:lvl1pPr>
          </a:lstStyle>
          <a:p>
            <a:pPr>
              <a:defRPr/>
            </a:pPr>
            <a:fld id="{08CB876C-FCD3-4C91-AC9F-D396A219EEC8}" type="slidenum">
              <a:rPr lang="it-IT" altLang="en-US"/>
              <a:pPr>
                <a:defRPr/>
              </a:pPr>
              <a:t>‹N›</a:t>
            </a:fld>
            <a:endParaRPr lang="it-IT" altLang="en-US"/>
          </a:p>
        </p:txBody>
      </p:sp>
    </p:spTree>
    <p:extLst>
      <p:ext uri="{BB962C8B-B14F-4D97-AF65-F5344CB8AC3E}">
        <p14:creationId xmlns:p14="http://schemas.microsoft.com/office/powerpoint/2010/main" val="23571988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19D071-254B-8520-143E-B9A9D23CA11F}"/>
              </a:ext>
            </a:extLst>
          </p:cNvPr>
          <p:cNvSpPr>
            <a:spLocks noGrp="1" noChangeArrowheads="1"/>
          </p:cNvSpPr>
          <p:nvPr>
            <p:ph type="dt" sz="half" idx="10"/>
          </p:nvPr>
        </p:nvSpPr>
        <p:spPr>
          <a:ln/>
        </p:spPr>
        <p:txBody>
          <a:bodyPr/>
          <a:lstStyle>
            <a:lvl1pPr>
              <a:defRPr/>
            </a:lvl1pPr>
          </a:lstStyle>
          <a:p>
            <a:pPr>
              <a:defRPr/>
            </a:pPr>
            <a:fld id="{88A205E3-313A-4D50-B4FE-5F93240B446B}" type="datetime1">
              <a:rPr lang="it-CH"/>
              <a:pPr>
                <a:defRPr/>
              </a:pPr>
              <a:t>29.03.2024</a:t>
            </a:fld>
            <a:endParaRPr lang="it-IT"/>
          </a:p>
        </p:txBody>
      </p:sp>
      <p:sp>
        <p:nvSpPr>
          <p:cNvPr id="6" name="Rectangle 5">
            <a:extLst>
              <a:ext uri="{FF2B5EF4-FFF2-40B4-BE49-F238E27FC236}">
                <a16:creationId xmlns:a16="http://schemas.microsoft.com/office/drawing/2014/main" id="{0BAA62FC-DEB5-BEC6-591A-39ADBE13AFB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2380A12-49AC-8322-DB32-787A225E0938}"/>
              </a:ext>
            </a:extLst>
          </p:cNvPr>
          <p:cNvSpPr>
            <a:spLocks noGrp="1" noChangeArrowheads="1"/>
          </p:cNvSpPr>
          <p:nvPr>
            <p:ph type="sldNum" sz="quarter" idx="12"/>
          </p:nvPr>
        </p:nvSpPr>
        <p:spPr>
          <a:ln/>
        </p:spPr>
        <p:txBody>
          <a:bodyPr/>
          <a:lstStyle>
            <a:lvl1pPr>
              <a:defRPr/>
            </a:lvl1pPr>
          </a:lstStyle>
          <a:p>
            <a:pPr>
              <a:defRPr/>
            </a:pPr>
            <a:fld id="{E35C5CC0-D891-4EFD-881E-7C3C6AC3C897}" type="slidenum">
              <a:rPr lang="it-IT" altLang="en-US"/>
              <a:pPr>
                <a:defRPr/>
              </a:pPr>
              <a:t>‹N›</a:t>
            </a:fld>
            <a:endParaRPr lang="it-IT" altLang="en-US"/>
          </a:p>
        </p:txBody>
      </p:sp>
    </p:spTree>
    <p:extLst>
      <p:ext uri="{BB962C8B-B14F-4D97-AF65-F5344CB8AC3E}">
        <p14:creationId xmlns:p14="http://schemas.microsoft.com/office/powerpoint/2010/main" val="2293480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D71DAD-3357-E8E5-3D4C-4EB632F85A00}"/>
              </a:ext>
            </a:extLst>
          </p:cNvPr>
          <p:cNvSpPr>
            <a:spLocks noGrp="1" noChangeArrowheads="1"/>
          </p:cNvSpPr>
          <p:nvPr>
            <p:ph type="dt" sz="half" idx="10"/>
          </p:nvPr>
        </p:nvSpPr>
        <p:spPr>
          <a:ln/>
        </p:spPr>
        <p:txBody>
          <a:bodyPr/>
          <a:lstStyle>
            <a:lvl1pPr>
              <a:defRPr/>
            </a:lvl1pPr>
          </a:lstStyle>
          <a:p>
            <a:pPr>
              <a:defRPr/>
            </a:pPr>
            <a:fld id="{71CAE3B0-795E-4088-840B-32A60254FC96}" type="datetime1">
              <a:rPr lang="it-CH"/>
              <a:pPr>
                <a:defRPr/>
              </a:pPr>
              <a:t>29.03.2024</a:t>
            </a:fld>
            <a:endParaRPr lang="it-IT"/>
          </a:p>
        </p:txBody>
      </p:sp>
      <p:sp>
        <p:nvSpPr>
          <p:cNvPr id="5" name="Rectangle 5">
            <a:extLst>
              <a:ext uri="{FF2B5EF4-FFF2-40B4-BE49-F238E27FC236}">
                <a16:creationId xmlns:a16="http://schemas.microsoft.com/office/drawing/2014/main" id="{5DC74542-5129-0620-2BDA-BEDACE3F13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44689CB-6507-4846-A2C3-64BD6C279D6B}"/>
              </a:ext>
            </a:extLst>
          </p:cNvPr>
          <p:cNvSpPr>
            <a:spLocks noGrp="1" noChangeArrowheads="1"/>
          </p:cNvSpPr>
          <p:nvPr>
            <p:ph type="sldNum" sz="quarter" idx="12"/>
          </p:nvPr>
        </p:nvSpPr>
        <p:spPr>
          <a:ln/>
        </p:spPr>
        <p:txBody>
          <a:bodyPr/>
          <a:lstStyle>
            <a:lvl1pPr>
              <a:defRPr/>
            </a:lvl1pPr>
          </a:lstStyle>
          <a:p>
            <a:pPr>
              <a:defRPr/>
            </a:pPr>
            <a:fld id="{8104B3B3-6435-4B76-9B56-E61AC174AC87}" type="slidenum">
              <a:rPr lang="it-IT" altLang="en-US"/>
              <a:pPr>
                <a:defRPr/>
              </a:pPr>
              <a:t>‹N›</a:t>
            </a:fld>
            <a:endParaRPr lang="it-IT" altLang="en-US"/>
          </a:p>
        </p:txBody>
      </p:sp>
    </p:spTree>
    <p:extLst>
      <p:ext uri="{BB962C8B-B14F-4D97-AF65-F5344CB8AC3E}">
        <p14:creationId xmlns:p14="http://schemas.microsoft.com/office/powerpoint/2010/main" val="16717278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E98BE-2DEF-5943-9C6B-15413B2974DD}"/>
              </a:ext>
            </a:extLst>
          </p:cNvPr>
          <p:cNvSpPr>
            <a:spLocks noGrp="1" noChangeArrowheads="1"/>
          </p:cNvSpPr>
          <p:nvPr>
            <p:ph type="dt" sz="half" idx="10"/>
          </p:nvPr>
        </p:nvSpPr>
        <p:spPr>
          <a:ln/>
        </p:spPr>
        <p:txBody>
          <a:bodyPr/>
          <a:lstStyle>
            <a:lvl1pPr>
              <a:defRPr/>
            </a:lvl1pPr>
          </a:lstStyle>
          <a:p>
            <a:pPr>
              <a:defRPr/>
            </a:pPr>
            <a:fld id="{8B2F6C7F-3E51-4281-B4A5-166DABEEDB85}" type="datetime1">
              <a:rPr lang="it-CH"/>
              <a:pPr>
                <a:defRPr/>
              </a:pPr>
              <a:t>29.03.2024</a:t>
            </a:fld>
            <a:endParaRPr lang="it-IT"/>
          </a:p>
        </p:txBody>
      </p:sp>
      <p:sp>
        <p:nvSpPr>
          <p:cNvPr id="5" name="Rectangle 5">
            <a:extLst>
              <a:ext uri="{FF2B5EF4-FFF2-40B4-BE49-F238E27FC236}">
                <a16:creationId xmlns:a16="http://schemas.microsoft.com/office/drawing/2014/main" id="{8E6F4ED6-8FCB-1966-4616-277D7E2090C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06CB5BD-BE27-4465-6ACF-7E987C3C3AFB}"/>
              </a:ext>
            </a:extLst>
          </p:cNvPr>
          <p:cNvSpPr>
            <a:spLocks noGrp="1" noChangeArrowheads="1"/>
          </p:cNvSpPr>
          <p:nvPr>
            <p:ph type="sldNum" sz="quarter" idx="12"/>
          </p:nvPr>
        </p:nvSpPr>
        <p:spPr>
          <a:ln/>
        </p:spPr>
        <p:txBody>
          <a:bodyPr/>
          <a:lstStyle>
            <a:lvl1pPr>
              <a:defRPr/>
            </a:lvl1pPr>
          </a:lstStyle>
          <a:p>
            <a:pPr>
              <a:defRPr/>
            </a:pPr>
            <a:fld id="{478789A5-8A8F-4644-AB08-D5CB496AFF34}" type="slidenum">
              <a:rPr lang="it-IT" altLang="en-US"/>
              <a:pPr>
                <a:defRPr/>
              </a:pPr>
              <a:t>‹N›</a:t>
            </a:fld>
            <a:endParaRPr lang="it-IT" altLang="en-US"/>
          </a:p>
        </p:txBody>
      </p:sp>
    </p:spTree>
    <p:extLst>
      <p:ext uri="{BB962C8B-B14F-4D97-AF65-F5344CB8AC3E}">
        <p14:creationId xmlns:p14="http://schemas.microsoft.com/office/powerpoint/2010/main" val="900119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E8D7E3-1E44-4696-4C91-1D564A78EB14}"/>
              </a:ext>
            </a:extLst>
          </p:cNvPr>
          <p:cNvSpPr>
            <a:spLocks noGrp="1" noChangeArrowheads="1"/>
          </p:cNvSpPr>
          <p:nvPr>
            <p:ph type="dt" sz="half" idx="10"/>
          </p:nvPr>
        </p:nvSpPr>
        <p:spPr>
          <a:ln/>
        </p:spPr>
        <p:txBody>
          <a:bodyPr/>
          <a:lstStyle>
            <a:lvl1pPr>
              <a:defRPr/>
            </a:lvl1pPr>
          </a:lstStyle>
          <a:p>
            <a:pPr>
              <a:defRPr/>
            </a:pPr>
            <a:fld id="{2DBF4D76-0487-4BD3-9A1B-A3399F4E8B7E}" type="datetime1">
              <a:rPr lang="it-CH"/>
              <a:pPr>
                <a:defRPr/>
              </a:pPr>
              <a:t>29.03.2024</a:t>
            </a:fld>
            <a:endParaRPr lang="it-IT"/>
          </a:p>
        </p:txBody>
      </p:sp>
      <p:sp>
        <p:nvSpPr>
          <p:cNvPr id="6" name="Rectangle 5">
            <a:extLst>
              <a:ext uri="{FF2B5EF4-FFF2-40B4-BE49-F238E27FC236}">
                <a16:creationId xmlns:a16="http://schemas.microsoft.com/office/drawing/2014/main" id="{4E4D2805-7D18-39DD-A21F-FAA9CEA11E5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47C79CE-136F-870D-2DCC-86CAD9096DE0}"/>
              </a:ext>
            </a:extLst>
          </p:cNvPr>
          <p:cNvSpPr>
            <a:spLocks noGrp="1" noChangeArrowheads="1"/>
          </p:cNvSpPr>
          <p:nvPr>
            <p:ph type="sldNum" sz="quarter" idx="12"/>
          </p:nvPr>
        </p:nvSpPr>
        <p:spPr>
          <a:ln/>
        </p:spPr>
        <p:txBody>
          <a:bodyPr/>
          <a:lstStyle>
            <a:lvl1pPr>
              <a:defRPr/>
            </a:lvl1pPr>
          </a:lstStyle>
          <a:p>
            <a:pPr>
              <a:defRPr/>
            </a:pPr>
            <a:fld id="{1F36EFB3-6DDD-456A-8A04-088D1F9D0B50}" type="slidenum">
              <a:rPr lang="it-IT" altLang="en-US"/>
              <a:pPr>
                <a:defRPr/>
              </a:pPr>
              <a:t>‹N›</a:t>
            </a:fld>
            <a:endParaRPr lang="it-IT" altLang="en-US"/>
          </a:p>
        </p:txBody>
      </p:sp>
    </p:spTree>
    <p:extLst>
      <p:ext uri="{BB962C8B-B14F-4D97-AF65-F5344CB8AC3E}">
        <p14:creationId xmlns:p14="http://schemas.microsoft.com/office/powerpoint/2010/main" val="3020412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E262A6-F980-C2A2-F8FC-CAEC4C2D6836}"/>
              </a:ext>
            </a:extLst>
          </p:cNvPr>
          <p:cNvSpPr>
            <a:spLocks noGrp="1" noChangeArrowheads="1"/>
          </p:cNvSpPr>
          <p:nvPr>
            <p:ph type="dt" sz="half" idx="10"/>
          </p:nvPr>
        </p:nvSpPr>
        <p:spPr>
          <a:ln/>
        </p:spPr>
        <p:txBody>
          <a:bodyPr/>
          <a:lstStyle>
            <a:lvl1pPr>
              <a:defRPr/>
            </a:lvl1pPr>
          </a:lstStyle>
          <a:p>
            <a:pPr>
              <a:defRPr/>
            </a:pPr>
            <a:fld id="{0DF8DDFC-6A87-4FB2-8BB6-2A4E33253A53}" type="datetime1">
              <a:rPr lang="it-CH"/>
              <a:pPr>
                <a:defRPr/>
              </a:pPr>
              <a:t>29.03.2024</a:t>
            </a:fld>
            <a:endParaRPr lang="it-IT"/>
          </a:p>
        </p:txBody>
      </p:sp>
      <p:sp>
        <p:nvSpPr>
          <p:cNvPr id="6" name="Rectangle 5">
            <a:extLst>
              <a:ext uri="{FF2B5EF4-FFF2-40B4-BE49-F238E27FC236}">
                <a16:creationId xmlns:a16="http://schemas.microsoft.com/office/drawing/2014/main" id="{92D026AC-97A4-C4BA-9532-E4274B1C6DA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7A832F7-BD18-6505-BF56-3499D0F72351}"/>
              </a:ext>
            </a:extLst>
          </p:cNvPr>
          <p:cNvSpPr>
            <a:spLocks noGrp="1" noChangeArrowheads="1"/>
          </p:cNvSpPr>
          <p:nvPr>
            <p:ph type="sldNum" sz="quarter" idx="12"/>
          </p:nvPr>
        </p:nvSpPr>
        <p:spPr>
          <a:ln/>
        </p:spPr>
        <p:txBody>
          <a:bodyPr/>
          <a:lstStyle>
            <a:lvl1pPr>
              <a:defRPr/>
            </a:lvl1pPr>
          </a:lstStyle>
          <a:p>
            <a:pPr>
              <a:defRPr/>
            </a:pPr>
            <a:fld id="{792D7316-806B-4704-9B01-F5A086F9AFA1}" type="slidenum">
              <a:rPr lang="it-IT" altLang="en-US"/>
              <a:pPr>
                <a:defRPr/>
              </a:pPr>
              <a:t>‹N›</a:t>
            </a:fld>
            <a:endParaRPr lang="it-IT" altLang="en-US"/>
          </a:p>
        </p:txBody>
      </p:sp>
    </p:spTree>
    <p:extLst>
      <p:ext uri="{BB962C8B-B14F-4D97-AF65-F5344CB8AC3E}">
        <p14:creationId xmlns:p14="http://schemas.microsoft.com/office/powerpoint/2010/main" val="10229534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0A5C60E-A63B-46BA-D5F0-E094188E4905}"/>
              </a:ext>
            </a:extLst>
          </p:cNvPr>
          <p:cNvSpPr>
            <a:spLocks noGrp="1" noChangeArrowheads="1"/>
          </p:cNvSpPr>
          <p:nvPr>
            <p:ph type="dt" sz="half" idx="10"/>
          </p:nvPr>
        </p:nvSpPr>
        <p:spPr>
          <a:ln/>
        </p:spPr>
        <p:txBody>
          <a:bodyPr/>
          <a:lstStyle>
            <a:lvl1pPr>
              <a:defRPr/>
            </a:lvl1pPr>
          </a:lstStyle>
          <a:p>
            <a:pPr>
              <a:defRPr/>
            </a:pPr>
            <a:fld id="{F07F3EAC-E38F-47B5-B2E2-B6458C29E69D}" type="datetime1">
              <a:rPr lang="it-CH"/>
              <a:pPr>
                <a:defRPr/>
              </a:pPr>
              <a:t>29.03.2024</a:t>
            </a:fld>
            <a:endParaRPr lang="it-IT"/>
          </a:p>
        </p:txBody>
      </p:sp>
      <p:sp>
        <p:nvSpPr>
          <p:cNvPr id="4" name="Rectangle 5">
            <a:extLst>
              <a:ext uri="{FF2B5EF4-FFF2-40B4-BE49-F238E27FC236}">
                <a16:creationId xmlns:a16="http://schemas.microsoft.com/office/drawing/2014/main" id="{D0058092-70E0-0667-745C-8DF79D2468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EF6F37B-AA01-ED7B-AEB0-613E0AE50F85}"/>
              </a:ext>
            </a:extLst>
          </p:cNvPr>
          <p:cNvSpPr>
            <a:spLocks noGrp="1" noChangeArrowheads="1"/>
          </p:cNvSpPr>
          <p:nvPr>
            <p:ph type="sldNum" sz="quarter" idx="12"/>
          </p:nvPr>
        </p:nvSpPr>
        <p:spPr>
          <a:ln/>
        </p:spPr>
        <p:txBody>
          <a:bodyPr/>
          <a:lstStyle>
            <a:lvl1pPr>
              <a:defRPr/>
            </a:lvl1pPr>
          </a:lstStyle>
          <a:p>
            <a:pPr>
              <a:defRPr/>
            </a:pPr>
            <a:fld id="{5A07B6EC-6573-418E-A8EF-E67C57119F41}" type="slidenum">
              <a:rPr lang="it-IT" altLang="en-US"/>
              <a:pPr>
                <a:defRPr/>
              </a:pPr>
              <a:t>‹N›</a:t>
            </a:fld>
            <a:endParaRPr lang="it-IT" altLang="en-US"/>
          </a:p>
        </p:txBody>
      </p:sp>
    </p:spTree>
    <p:extLst>
      <p:ext uri="{BB962C8B-B14F-4D97-AF65-F5344CB8AC3E}">
        <p14:creationId xmlns:p14="http://schemas.microsoft.com/office/powerpoint/2010/main" val="3886037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53253DA-F80B-A25F-B497-3E6F86702BA2}"/>
              </a:ext>
            </a:extLst>
          </p:cNvPr>
          <p:cNvSpPr>
            <a:spLocks noGrp="1" noChangeArrowheads="1"/>
          </p:cNvSpPr>
          <p:nvPr>
            <p:ph type="dt" sz="half" idx="10"/>
          </p:nvPr>
        </p:nvSpPr>
        <p:spPr>
          <a:ln/>
        </p:spPr>
        <p:txBody>
          <a:bodyPr/>
          <a:lstStyle>
            <a:lvl1pPr>
              <a:defRPr/>
            </a:lvl1pPr>
          </a:lstStyle>
          <a:p>
            <a:pPr>
              <a:defRPr/>
            </a:pPr>
            <a:fld id="{A0842E90-2E87-4CB1-846E-F5821B0DD251}" type="datetime1">
              <a:rPr lang="it-CH"/>
              <a:pPr>
                <a:defRPr/>
              </a:pPr>
              <a:t>29.03.2024</a:t>
            </a:fld>
            <a:endParaRPr lang="it-IT"/>
          </a:p>
        </p:txBody>
      </p:sp>
      <p:sp>
        <p:nvSpPr>
          <p:cNvPr id="4" name="Rectangle 5">
            <a:extLst>
              <a:ext uri="{FF2B5EF4-FFF2-40B4-BE49-F238E27FC236}">
                <a16:creationId xmlns:a16="http://schemas.microsoft.com/office/drawing/2014/main" id="{6B278605-13B6-119A-9298-F912D3DA739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0167911-AAB4-FBB9-07BD-4EEC200E5BC2}"/>
              </a:ext>
            </a:extLst>
          </p:cNvPr>
          <p:cNvSpPr>
            <a:spLocks noGrp="1" noChangeArrowheads="1"/>
          </p:cNvSpPr>
          <p:nvPr>
            <p:ph type="sldNum" sz="quarter" idx="12"/>
          </p:nvPr>
        </p:nvSpPr>
        <p:spPr>
          <a:ln/>
        </p:spPr>
        <p:txBody>
          <a:bodyPr/>
          <a:lstStyle>
            <a:lvl1pPr>
              <a:defRPr/>
            </a:lvl1pPr>
          </a:lstStyle>
          <a:p>
            <a:pPr>
              <a:defRPr/>
            </a:pPr>
            <a:fld id="{4C6D8F71-E597-4DD4-9327-38C8248DC1B3}" type="slidenum">
              <a:rPr lang="it-IT" altLang="en-US"/>
              <a:pPr>
                <a:defRPr/>
              </a:pPr>
              <a:t>‹N›</a:t>
            </a:fld>
            <a:endParaRPr lang="it-IT" altLang="en-US"/>
          </a:p>
        </p:txBody>
      </p:sp>
    </p:spTree>
    <p:extLst>
      <p:ext uri="{BB962C8B-B14F-4D97-AF65-F5344CB8AC3E}">
        <p14:creationId xmlns:p14="http://schemas.microsoft.com/office/powerpoint/2010/main" val="1483273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D31761-9C77-5E84-4961-5237321874B7}"/>
              </a:ext>
            </a:extLst>
          </p:cNvPr>
          <p:cNvSpPr>
            <a:spLocks noGrp="1" noChangeArrowheads="1"/>
          </p:cNvSpPr>
          <p:nvPr>
            <p:ph type="dt" sz="half" idx="10"/>
          </p:nvPr>
        </p:nvSpPr>
        <p:spPr>
          <a:ln/>
        </p:spPr>
        <p:txBody>
          <a:bodyPr/>
          <a:lstStyle>
            <a:lvl1pPr>
              <a:defRPr/>
            </a:lvl1pPr>
          </a:lstStyle>
          <a:p>
            <a:pPr>
              <a:defRPr/>
            </a:pPr>
            <a:fld id="{19E0E090-57EE-487F-A305-C2B5B491FA4A}" type="datetime1">
              <a:rPr lang="it-CH"/>
              <a:pPr>
                <a:defRPr/>
              </a:pPr>
              <a:t>29.03.2024</a:t>
            </a:fld>
            <a:endParaRPr lang="it-IT"/>
          </a:p>
        </p:txBody>
      </p:sp>
      <p:sp>
        <p:nvSpPr>
          <p:cNvPr id="7" name="Rectangle 5">
            <a:extLst>
              <a:ext uri="{FF2B5EF4-FFF2-40B4-BE49-F238E27FC236}">
                <a16:creationId xmlns:a16="http://schemas.microsoft.com/office/drawing/2014/main" id="{099DFD27-5C0F-3231-0504-20E24CF2D7C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4CB2E9F7-EAE2-011C-0418-6F19DC8D6DF3}"/>
              </a:ext>
            </a:extLst>
          </p:cNvPr>
          <p:cNvSpPr>
            <a:spLocks noGrp="1" noChangeArrowheads="1"/>
          </p:cNvSpPr>
          <p:nvPr>
            <p:ph type="sldNum" sz="quarter" idx="12"/>
          </p:nvPr>
        </p:nvSpPr>
        <p:spPr>
          <a:ln/>
        </p:spPr>
        <p:txBody>
          <a:bodyPr/>
          <a:lstStyle>
            <a:lvl1pPr>
              <a:defRPr/>
            </a:lvl1pPr>
          </a:lstStyle>
          <a:p>
            <a:pPr>
              <a:defRPr/>
            </a:pPr>
            <a:fld id="{751791F3-B595-48BD-BEFF-15740D599022}" type="slidenum">
              <a:rPr lang="it-IT" altLang="en-US"/>
              <a:pPr>
                <a:defRPr/>
              </a:pPr>
              <a:t>‹N›</a:t>
            </a:fld>
            <a:endParaRPr lang="it-IT" altLang="en-US"/>
          </a:p>
        </p:txBody>
      </p:sp>
    </p:spTree>
    <p:extLst>
      <p:ext uri="{BB962C8B-B14F-4D97-AF65-F5344CB8AC3E}">
        <p14:creationId xmlns:p14="http://schemas.microsoft.com/office/powerpoint/2010/main" val="448700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CC1264-7633-7D41-BFBE-A4538DC439B0}"/>
              </a:ext>
            </a:extLst>
          </p:cNvPr>
          <p:cNvSpPr>
            <a:spLocks noGrp="1" noChangeArrowheads="1"/>
          </p:cNvSpPr>
          <p:nvPr>
            <p:ph type="dt" sz="half" idx="10"/>
          </p:nvPr>
        </p:nvSpPr>
        <p:spPr>
          <a:ln/>
        </p:spPr>
        <p:txBody>
          <a:bodyPr/>
          <a:lstStyle>
            <a:lvl1pPr>
              <a:defRPr/>
            </a:lvl1pPr>
          </a:lstStyle>
          <a:p>
            <a:pPr>
              <a:defRPr/>
            </a:pPr>
            <a:fld id="{9EDDD098-F970-4293-A0B3-9B38F9A3E980}" type="datetime1">
              <a:rPr lang="it-CH"/>
              <a:pPr>
                <a:defRPr/>
              </a:pPr>
              <a:t>29.03.2024</a:t>
            </a:fld>
            <a:endParaRPr lang="it-IT"/>
          </a:p>
        </p:txBody>
      </p:sp>
      <p:sp>
        <p:nvSpPr>
          <p:cNvPr id="8" name="Rectangle 5">
            <a:extLst>
              <a:ext uri="{FF2B5EF4-FFF2-40B4-BE49-F238E27FC236}">
                <a16:creationId xmlns:a16="http://schemas.microsoft.com/office/drawing/2014/main" id="{45E3AB0D-EA26-4D73-25B8-BD5566E5BA4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623BC730-7AB1-F255-F914-15744A0FF3EA}"/>
              </a:ext>
            </a:extLst>
          </p:cNvPr>
          <p:cNvSpPr>
            <a:spLocks noGrp="1" noChangeArrowheads="1"/>
          </p:cNvSpPr>
          <p:nvPr>
            <p:ph type="sldNum" sz="quarter" idx="12"/>
          </p:nvPr>
        </p:nvSpPr>
        <p:spPr>
          <a:ln/>
        </p:spPr>
        <p:txBody>
          <a:bodyPr/>
          <a:lstStyle>
            <a:lvl1pPr>
              <a:defRPr/>
            </a:lvl1pPr>
          </a:lstStyle>
          <a:p>
            <a:pPr>
              <a:defRPr/>
            </a:pPr>
            <a:fld id="{BDD95037-7754-4EC4-9167-92D713BC7127}" type="slidenum">
              <a:rPr lang="it-IT" altLang="en-US"/>
              <a:pPr>
                <a:defRPr/>
              </a:pPr>
              <a:t>‹N›</a:t>
            </a:fld>
            <a:endParaRPr lang="it-IT" altLang="en-US"/>
          </a:p>
        </p:txBody>
      </p:sp>
    </p:spTree>
    <p:extLst>
      <p:ext uri="{BB962C8B-B14F-4D97-AF65-F5344CB8AC3E}">
        <p14:creationId xmlns:p14="http://schemas.microsoft.com/office/powerpoint/2010/main" val="14292428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3E215A8-B4EE-FC41-A910-304B8C165501}"/>
              </a:ext>
            </a:extLst>
          </p:cNvPr>
          <p:cNvSpPr>
            <a:spLocks noGrp="1" noChangeArrowheads="1"/>
          </p:cNvSpPr>
          <p:nvPr>
            <p:ph type="dt" sz="half" idx="10"/>
          </p:nvPr>
        </p:nvSpPr>
        <p:spPr>
          <a:ln/>
        </p:spPr>
        <p:txBody>
          <a:bodyPr/>
          <a:lstStyle>
            <a:lvl1pPr>
              <a:defRPr/>
            </a:lvl1pPr>
          </a:lstStyle>
          <a:p>
            <a:pPr>
              <a:defRPr/>
            </a:pPr>
            <a:fld id="{8EC4D4CA-9DD1-4AC4-B599-7C803A63FC02}" type="datetime1">
              <a:rPr lang="it-CH"/>
              <a:pPr>
                <a:defRPr/>
              </a:pPr>
              <a:t>29.03.2024</a:t>
            </a:fld>
            <a:endParaRPr lang="it-IT"/>
          </a:p>
        </p:txBody>
      </p:sp>
      <p:sp>
        <p:nvSpPr>
          <p:cNvPr id="7" name="Rectangle 5">
            <a:extLst>
              <a:ext uri="{FF2B5EF4-FFF2-40B4-BE49-F238E27FC236}">
                <a16:creationId xmlns:a16="http://schemas.microsoft.com/office/drawing/2014/main" id="{26C074FF-C555-F111-2BE1-BD4763BE702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D3B0C64E-610B-8E17-EA69-4680BD4EA242}"/>
              </a:ext>
            </a:extLst>
          </p:cNvPr>
          <p:cNvSpPr>
            <a:spLocks noGrp="1" noChangeArrowheads="1"/>
          </p:cNvSpPr>
          <p:nvPr>
            <p:ph type="sldNum" sz="quarter" idx="12"/>
          </p:nvPr>
        </p:nvSpPr>
        <p:spPr>
          <a:ln/>
        </p:spPr>
        <p:txBody>
          <a:bodyPr/>
          <a:lstStyle>
            <a:lvl1pPr>
              <a:defRPr/>
            </a:lvl1pPr>
          </a:lstStyle>
          <a:p>
            <a:pPr>
              <a:defRPr/>
            </a:pPr>
            <a:fld id="{ADCF5D4D-811A-4ED4-A839-CDA2BED008A9}" type="slidenum">
              <a:rPr lang="it-IT" altLang="en-US"/>
              <a:pPr>
                <a:defRPr/>
              </a:pPr>
              <a:t>‹N›</a:t>
            </a:fld>
            <a:endParaRPr lang="it-IT" altLang="en-US"/>
          </a:p>
        </p:txBody>
      </p:sp>
    </p:spTree>
    <p:extLst>
      <p:ext uri="{BB962C8B-B14F-4D97-AF65-F5344CB8AC3E}">
        <p14:creationId xmlns:p14="http://schemas.microsoft.com/office/powerpoint/2010/main" val="22649200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B2114D-CDB4-F383-1D84-A10D01FC9E0C}"/>
              </a:ext>
            </a:extLst>
          </p:cNvPr>
          <p:cNvSpPr>
            <a:spLocks noGrp="1" noChangeArrowheads="1"/>
          </p:cNvSpPr>
          <p:nvPr>
            <p:ph type="dt" sz="half" idx="10"/>
          </p:nvPr>
        </p:nvSpPr>
        <p:spPr>
          <a:ln/>
        </p:spPr>
        <p:txBody>
          <a:bodyPr/>
          <a:lstStyle>
            <a:lvl1pPr>
              <a:defRPr/>
            </a:lvl1pPr>
          </a:lstStyle>
          <a:p>
            <a:pPr>
              <a:defRPr/>
            </a:pPr>
            <a:fld id="{4A3078F1-33CF-42F2-8579-EE99B0866254}" type="datetime1">
              <a:rPr lang="it-CH"/>
              <a:pPr>
                <a:defRPr/>
              </a:pPr>
              <a:t>29.03.2024</a:t>
            </a:fld>
            <a:endParaRPr lang="it-IT"/>
          </a:p>
        </p:txBody>
      </p:sp>
      <p:sp>
        <p:nvSpPr>
          <p:cNvPr id="6" name="Rectangle 5">
            <a:extLst>
              <a:ext uri="{FF2B5EF4-FFF2-40B4-BE49-F238E27FC236}">
                <a16:creationId xmlns:a16="http://schemas.microsoft.com/office/drawing/2014/main" id="{5AFAB972-7E8C-E70E-D045-840E4BEBFF2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14BB67A-6E41-700E-798D-4503D8AEF709}"/>
              </a:ext>
            </a:extLst>
          </p:cNvPr>
          <p:cNvSpPr>
            <a:spLocks noGrp="1" noChangeArrowheads="1"/>
          </p:cNvSpPr>
          <p:nvPr>
            <p:ph type="sldNum" sz="quarter" idx="12"/>
          </p:nvPr>
        </p:nvSpPr>
        <p:spPr>
          <a:ln/>
        </p:spPr>
        <p:txBody>
          <a:bodyPr/>
          <a:lstStyle>
            <a:lvl1pPr>
              <a:defRPr/>
            </a:lvl1pPr>
          </a:lstStyle>
          <a:p>
            <a:pPr>
              <a:defRPr/>
            </a:pPr>
            <a:fld id="{7E3324FC-ECE8-46D5-9991-BD5B4C8A80DE}" type="slidenum">
              <a:rPr lang="it-IT" altLang="en-US"/>
              <a:pPr>
                <a:defRPr/>
              </a:pPr>
              <a:t>‹N›</a:t>
            </a:fld>
            <a:endParaRPr lang="it-IT" altLang="en-US"/>
          </a:p>
        </p:txBody>
      </p:sp>
    </p:spTree>
    <p:extLst>
      <p:ext uri="{BB962C8B-B14F-4D97-AF65-F5344CB8AC3E}">
        <p14:creationId xmlns:p14="http://schemas.microsoft.com/office/powerpoint/2010/main" val="1059386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8A06AA8-FC06-5F97-16F0-6917449A5744}"/>
              </a:ext>
            </a:extLst>
          </p:cNvPr>
          <p:cNvSpPr>
            <a:spLocks noGrp="1" noChangeArrowheads="1"/>
          </p:cNvSpPr>
          <p:nvPr>
            <p:ph type="dt" sz="half" idx="10"/>
          </p:nvPr>
        </p:nvSpPr>
        <p:spPr>
          <a:ln/>
        </p:spPr>
        <p:txBody>
          <a:bodyPr/>
          <a:lstStyle>
            <a:lvl1pPr>
              <a:defRPr/>
            </a:lvl1pPr>
          </a:lstStyle>
          <a:p>
            <a:pPr>
              <a:defRPr/>
            </a:pPr>
            <a:fld id="{3FE7C4C4-4251-4576-B630-008DE7C83B08}" type="datetime1">
              <a:rPr lang="it-CH"/>
              <a:pPr>
                <a:defRPr/>
              </a:pPr>
              <a:t>29.03.2024</a:t>
            </a:fld>
            <a:endParaRPr lang="it-IT"/>
          </a:p>
        </p:txBody>
      </p:sp>
      <p:sp>
        <p:nvSpPr>
          <p:cNvPr id="7" name="Rectangle 5">
            <a:extLst>
              <a:ext uri="{FF2B5EF4-FFF2-40B4-BE49-F238E27FC236}">
                <a16:creationId xmlns:a16="http://schemas.microsoft.com/office/drawing/2014/main" id="{C494CB71-97C4-7A56-06E0-F754A27374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2DE07E42-3530-03BC-F4C3-EE22CE441D2F}"/>
              </a:ext>
            </a:extLst>
          </p:cNvPr>
          <p:cNvSpPr>
            <a:spLocks noGrp="1" noChangeArrowheads="1"/>
          </p:cNvSpPr>
          <p:nvPr>
            <p:ph type="sldNum" sz="quarter" idx="12"/>
          </p:nvPr>
        </p:nvSpPr>
        <p:spPr>
          <a:ln/>
        </p:spPr>
        <p:txBody>
          <a:bodyPr/>
          <a:lstStyle>
            <a:lvl1pPr>
              <a:defRPr/>
            </a:lvl1pPr>
          </a:lstStyle>
          <a:p>
            <a:pPr>
              <a:defRPr/>
            </a:pPr>
            <a:fld id="{AFF4CAB4-B2AF-4127-BCB2-FE889ACFA4B1}" type="slidenum">
              <a:rPr lang="it-IT" altLang="en-US"/>
              <a:pPr>
                <a:defRPr/>
              </a:pPr>
              <a:t>‹N›</a:t>
            </a:fld>
            <a:endParaRPr lang="it-IT" altLang="en-US"/>
          </a:p>
        </p:txBody>
      </p:sp>
    </p:spTree>
    <p:extLst>
      <p:ext uri="{BB962C8B-B14F-4D97-AF65-F5344CB8AC3E}">
        <p14:creationId xmlns:p14="http://schemas.microsoft.com/office/powerpoint/2010/main" val="10122667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1B82B19F-26DA-1C81-4805-20EC529659AA}"/>
              </a:ext>
            </a:extLst>
          </p:cNvPr>
          <p:cNvSpPr>
            <a:spLocks noGrp="1"/>
          </p:cNvSpPr>
          <p:nvPr>
            <p:ph type="dt" sz="half" idx="10"/>
          </p:nvPr>
        </p:nvSpPr>
        <p:spPr/>
        <p:txBody>
          <a:bodyPr/>
          <a:lstStyle>
            <a:lvl1pPr>
              <a:defRPr/>
            </a:lvl1pPr>
          </a:lstStyle>
          <a:p>
            <a:pPr>
              <a:defRPr/>
            </a:pPr>
            <a:fld id="{4F00F92A-3BE0-4B34-8AB7-D4F253F5B0AF}" type="datetime1">
              <a:rPr lang="it-CH"/>
              <a:pPr>
                <a:defRPr/>
              </a:pPr>
              <a:t>29.03.2024</a:t>
            </a:fld>
            <a:endParaRPr lang="it-CH"/>
          </a:p>
        </p:txBody>
      </p:sp>
      <p:sp>
        <p:nvSpPr>
          <p:cNvPr id="5" name="Segnaposto piè di pagina 4">
            <a:extLst>
              <a:ext uri="{FF2B5EF4-FFF2-40B4-BE49-F238E27FC236}">
                <a16:creationId xmlns:a16="http://schemas.microsoft.com/office/drawing/2014/main" id="{7335B5D3-A0DD-F729-7E05-DB9568CAA85C}"/>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FFA220E9-8C8D-A7C0-1828-41D9F3368446}"/>
              </a:ext>
            </a:extLst>
          </p:cNvPr>
          <p:cNvSpPr>
            <a:spLocks noGrp="1"/>
          </p:cNvSpPr>
          <p:nvPr>
            <p:ph type="sldNum" sz="quarter" idx="12"/>
          </p:nvPr>
        </p:nvSpPr>
        <p:spPr/>
        <p:txBody>
          <a:bodyPr/>
          <a:lstStyle>
            <a:lvl1pPr>
              <a:defRPr/>
            </a:lvl1pPr>
          </a:lstStyle>
          <a:p>
            <a:pPr>
              <a:defRPr/>
            </a:pPr>
            <a:fld id="{811250F4-C756-41E1-9220-513B935E876A}" type="slidenum">
              <a:rPr lang="it-CH" altLang="en-US"/>
              <a:pPr>
                <a:defRPr/>
              </a:pPr>
              <a:t>‹N›</a:t>
            </a:fld>
            <a:endParaRPr lang="it-CH" altLang="en-US"/>
          </a:p>
        </p:txBody>
      </p:sp>
    </p:spTree>
    <p:extLst>
      <p:ext uri="{BB962C8B-B14F-4D97-AF65-F5344CB8AC3E}">
        <p14:creationId xmlns:p14="http://schemas.microsoft.com/office/powerpoint/2010/main" val="5392163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CF87A9D-5A33-1882-818D-1B9853B6E026}"/>
              </a:ext>
            </a:extLst>
          </p:cNvPr>
          <p:cNvSpPr>
            <a:spLocks noGrp="1"/>
          </p:cNvSpPr>
          <p:nvPr>
            <p:ph type="dt" sz="half" idx="10"/>
          </p:nvPr>
        </p:nvSpPr>
        <p:spPr/>
        <p:txBody>
          <a:bodyPr/>
          <a:lstStyle>
            <a:lvl1pPr>
              <a:defRPr/>
            </a:lvl1pPr>
          </a:lstStyle>
          <a:p>
            <a:pPr>
              <a:defRPr/>
            </a:pPr>
            <a:fld id="{75C41AE8-5EB4-4B1C-86F0-991795C4D5B6}" type="datetime1">
              <a:rPr lang="it-CH"/>
              <a:pPr>
                <a:defRPr/>
              </a:pPr>
              <a:t>29.03.2024</a:t>
            </a:fld>
            <a:endParaRPr lang="it-CH"/>
          </a:p>
        </p:txBody>
      </p:sp>
      <p:sp>
        <p:nvSpPr>
          <p:cNvPr id="5" name="Segnaposto piè di pagina 4">
            <a:extLst>
              <a:ext uri="{FF2B5EF4-FFF2-40B4-BE49-F238E27FC236}">
                <a16:creationId xmlns:a16="http://schemas.microsoft.com/office/drawing/2014/main" id="{64F3BA9A-D371-05F1-8B6C-B670231B2D69}"/>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B2A7CC8-375F-CB55-CFEA-E1F2B8E51982}"/>
              </a:ext>
            </a:extLst>
          </p:cNvPr>
          <p:cNvSpPr>
            <a:spLocks noGrp="1"/>
          </p:cNvSpPr>
          <p:nvPr>
            <p:ph type="sldNum" sz="quarter" idx="12"/>
          </p:nvPr>
        </p:nvSpPr>
        <p:spPr/>
        <p:txBody>
          <a:bodyPr/>
          <a:lstStyle>
            <a:lvl1pPr>
              <a:defRPr/>
            </a:lvl1pPr>
          </a:lstStyle>
          <a:p>
            <a:pPr>
              <a:defRPr/>
            </a:pPr>
            <a:fld id="{357E77A7-DD02-4566-AC2A-B6B440E20E2E}" type="slidenum">
              <a:rPr lang="it-CH" altLang="en-US"/>
              <a:pPr>
                <a:defRPr/>
              </a:pPr>
              <a:t>‹N›</a:t>
            </a:fld>
            <a:endParaRPr lang="it-CH" altLang="en-US"/>
          </a:p>
        </p:txBody>
      </p:sp>
    </p:spTree>
    <p:extLst>
      <p:ext uri="{BB962C8B-B14F-4D97-AF65-F5344CB8AC3E}">
        <p14:creationId xmlns:p14="http://schemas.microsoft.com/office/powerpoint/2010/main" val="13947519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E8D0264E-64F5-74D6-E1D1-439634821658}"/>
              </a:ext>
            </a:extLst>
          </p:cNvPr>
          <p:cNvSpPr>
            <a:spLocks noGrp="1"/>
          </p:cNvSpPr>
          <p:nvPr>
            <p:ph type="dt" sz="half" idx="10"/>
          </p:nvPr>
        </p:nvSpPr>
        <p:spPr/>
        <p:txBody>
          <a:bodyPr/>
          <a:lstStyle>
            <a:lvl1pPr>
              <a:defRPr/>
            </a:lvl1pPr>
          </a:lstStyle>
          <a:p>
            <a:pPr>
              <a:defRPr/>
            </a:pPr>
            <a:fld id="{84F0AAB5-6806-4B1D-9152-519AB62A402D}" type="datetime1">
              <a:rPr lang="it-CH"/>
              <a:pPr>
                <a:defRPr/>
              </a:pPr>
              <a:t>29.03.2024</a:t>
            </a:fld>
            <a:endParaRPr lang="it-CH"/>
          </a:p>
        </p:txBody>
      </p:sp>
      <p:sp>
        <p:nvSpPr>
          <p:cNvPr id="5" name="Segnaposto piè di pagina 4">
            <a:extLst>
              <a:ext uri="{FF2B5EF4-FFF2-40B4-BE49-F238E27FC236}">
                <a16:creationId xmlns:a16="http://schemas.microsoft.com/office/drawing/2014/main" id="{65AE85A3-924F-C811-1ECE-6D73416EC3D2}"/>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9299ED1-E115-9BE3-616F-96B4C4C59B44}"/>
              </a:ext>
            </a:extLst>
          </p:cNvPr>
          <p:cNvSpPr>
            <a:spLocks noGrp="1"/>
          </p:cNvSpPr>
          <p:nvPr>
            <p:ph type="sldNum" sz="quarter" idx="12"/>
          </p:nvPr>
        </p:nvSpPr>
        <p:spPr/>
        <p:txBody>
          <a:bodyPr/>
          <a:lstStyle>
            <a:lvl1pPr>
              <a:defRPr/>
            </a:lvl1pPr>
          </a:lstStyle>
          <a:p>
            <a:pPr>
              <a:defRPr/>
            </a:pPr>
            <a:fld id="{B12A97D6-B3AD-47E8-845D-AF15A04E7C98}" type="slidenum">
              <a:rPr lang="it-CH" altLang="en-US"/>
              <a:pPr>
                <a:defRPr/>
              </a:pPr>
              <a:t>‹N›</a:t>
            </a:fld>
            <a:endParaRPr lang="it-CH" altLang="en-US"/>
          </a:p>
        </p:txBody>
      </p:sp>
    </p:spTree>
    <p:extLst>
      <p:ext uri="{BB962C8B-B14F-4D97-AF65-F5344CB8AC3E}">
        <p14:creationId xmlns:p14="http://schemas.microsoft.com/office/powerpoint/2010/main" val="1273333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4836F2F3-8491-C413-4EF5-70CAC3046458}"/>
              </a:ext>
            </a:extLst>
          </p:cNvPr>
          <p:cNvSpPr>
            <a:spLocks noGrp="1"/>
          </p:cNvSpPr>
          <p:nvPr>
            <p:ph type="dt" sz="half" idx="10"/>
          </p:nvPr>
        </p:nvSpPr>
        <p:spPr/>
        <p:txBody>
          <a:bodyPr/>
          <a:lstStyle>
            <a:lvl1pPr>
              <a:defRPr/>
            </a:lvl1pPr>
          </a:lstStyle>
          <a:p>
            <a:pPr>
              <a:defRPr/>
            </a:pPr>
            <a:fld id="{6B3A10EE-EE3F-44E5-A089-19B120278712}" type="datetime1">
              <a:rPr lang="it-CH"/>
              <a:pPr>
                <a:defRPr/>
              </a:pPr>
              <a:t>29.03.2024</a:t>
            </a:fld>
            <a:endParaRPr lang="it-CH"/>
          </a:p>
        </p:txBody>
      </p:sp>
      <p:sp>
        <p:nvSpPr>
          <p:cNvPr id="6" name="Segnaposto piè di pagina 4">
            <a:extLst>
              <a:ext uri="{FF2B5EF4-FFF2-40B4-BE49-F238E27FC236}">
                <a16:creationId xmlns:a16="http://schemas.microsoft.com/office/drawing/2014/main" id="{8EA4E2E5-F38D-3DD7-9093-5A4B53D06304}"/>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2E1EFEC1-FD41-2513-2CA5-5DACB6A0B3EE}"/>
              </a:ext>
            </a:extLst>
          </p:cNvPr>
          <p:cNvSpPr>
            <a:spLocks noGrp="1"/>
          </p:cNvSpPr>
          <p:nvPr>
            <p:ph type="sldNum" sz="quarter" idx="12"/>
          </p:nvPr>
        </p:nvSpPr>
        <p:spPr/>
        <p:txBody>
          <a:bodyPr/>
          <a:lstStyle>
            <a:lvl1pPr>
              <a:defRPr/>
            </a:lvl1pPr>
          </a:lstStyle>
          <a:p>
            <a:pPr>
              <a:defRPr/>
            </a:pPr>
            <a:fld id="{BEF90F10-D675-4B82-8D14-A4E336138558}" type="slidenum">
              <a:rPr lang="it-CH" altLang="en-US"/>
              <a:pPr>
                <a:defRPr/>
              </a:pPr>
              <a:t>‹N›</a:t>
            </a:fld>
            <a:endParaRPr lang="it-CH" altLang="en-US"/>
          </a:p>
        </p:txBody>
      </p:sp>
    </p:spTree>
    <p:extLst>
      <p:ext uri="{BB962C8B-B14F-4D97-AF65-F5344CB8AC3E}">
        <p14:creationId xmlns:p14="http://schemas.microsoft.com/office/powerpoint/2010/main" val="32224011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7C302752-0E93-90B0-569E-277B92DCD246}"/>
              </a:ext>
            </a:extLst>
          </p:cNvPr>
          <p:cNvSpPr>
            <a:spLocks noGrp="1"/>
          </p:cNvSpPr>
          <p:nvPr>
            <p:ph type="dt" sz="half" idx="10"/>
          </p:nvPr>
        </p:nvSpPr>
        <p:spPr/>
        <p:txBody>
          <a:bodyPr/>
          <a:lstStyle>
            <a:lvl1pPr>
              <a:defRPr/>
            </a:lvl1pPr>
          </a:lstStyle>
          <a:p>
            <a:pPr>
              <a:defRPr/>
            </a:pPr>
            <a:fld id="{7F617E8B-91D3-463A-9B23-45770C5E4B59}" type="datetime1">
              <a:rPr lang="it-CH"/>
              <a:pPr>
                <a:defRPr/>
              </a:pPr>
              <a:t>29.03.2024</a:t>
            </a:fld>
            <a:endParaRPr lang="it-CH"/>
          </a:p>
        </p:txBody>
      </p:sp>
      <p:sp>
        <p:nvSpPr>
          <p:cNvPr id="8" name="Segnaposto piè di pagina 4">
            <a:extLst>
              <a:ext uri="{FF2B5EF4-FFF2-40B4-BE49-F238E27FC236}">
                <a16:creationId xmlns:a16="http://schemas.microsoft.com/office/drawing/2014/main" id="{E6619CB1-52C0-1C9F-4871-6067F0C4BAFD}"/>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9DFB0BB2-EFC6-9666-D739-43AE8B55A5F9}"/>
              </a:ext>
            </a:extLst>
          </p:cNvPr>
          <p:cNvSpPr>
            <a:spLocks noGrp="1"/>
          </p:cNvSpPr>
          <p:nvPr>
            <p:ph type="sldNum" sz="quarter" idx="12"/>
          </p:nvPr>
        </p:nvSpPr>
        <p:spPr/>
        <p:txBody>
          <a:bodyPr/>
          <a:lstStyle>
            <a:lvl1pPr>
              <a:defRPr/>
            </a:lvl1pPr>
          </a:lstStyle>
          <a:p>
            <a:pPr>
              <a:defRPr/>
            </a:pPr>
            <a:fld id="{2EF52D3D-A22A-4135-8DB2-E8B0B916E066}" type="slidenum">
              <a:rPr lang="it-CH" altLang="en-US"/>
              <a:pPr>
                <a:defRPr/>
              </a:pPr>
              <a:t>‹N›</a:t>
            </a:fld>
            <a:endParaRPr lang="it-CH" altLang="en-US"/>
          </a:p>
        </p:txBody>
      </p:sp>
    </p:spTree>
    <p:extLst>
      <p:ext uri="{BB962C8B-B14F-4D97-AF65-F5344CB8AC3E}">
        <p14:creationId xmlns:p14="http://schemas.microsoft.com/office/powerpoint/2010/main" val="327709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0C487A-04FC-05BD-4CEC-895297CB9C06}"/>
              </a:ext>
            </a:extLst>
          </p:cNvPr>
          <p:cNvSpPr>
            <a:spLocks noGrp="1" noChangeArrowheads="1"/>
          </p:cNvSpPr>
          <p:nvPr>
            <p:ph type="dt" sz="half" idx="10"/>
          </p:nvPr>
        </p:nvSpPr>
        <p:spPr>
          <a:ln/>
        </p:spPr>
        <p:txBody>
          <a:bodyPr/>
          <a:lstStyle>
            <a:lvl1pPr>
              <a:defRPr/>
            </a:lvl1pPr>
          </a:lstStyle>
          <a:p>
            <a:pPr>
              <a:defRPr/>
            </a:pPr>
            <a:fld id="{D4E2958A-7D17-41CA-B8A4-2A4208AEE89D}" type="datetime1">
              <a:rPr lang="it-CH"/>
              <a:pPr>
                <a:defRPr/>
              </a:pPr>
              <a:t>29.03.2024</a:t>
            </a:fld>
            <a:endParaRPr lang="it-IT"/>
          </a:p>
        </p:txBody>
      </p:sp>
      <p:sp>
        <p:nvSpPr>
          <p:cNvPr id="7" name="Rectangle 5">
            <a:extLst>
              <a:ext uri="{FF2B5EF4-FFF2-40B4-BE49-F238E27FC236}">
                <a16:creationId xmlns:a16="http://schemas.microsoft.com/office/drawing/2014/main" id="{B2AFCC25-CD36-D0B0-00C0-9AB8D2DA732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43B6B82D-2BAD-4514-E1D3-20CEEA215BA1}"/>
              </a:ext>
            </a:extLst>
          </p:cNvPr>
          <p:cNvSpPr>
            <a:spLocks noGrp="1" noChangeArrowheads="1"/>
          </p:cNvSpPr>
          <p:nvPr>
            <p:ph type="sldNum" sz="quarter" idx="12"/>
          </p:nvPr>
        </p:nvSpPr>
        <p:spPr>
          <a:ln/>
        </p:spPr>
        <p:txBody>
          <a:bodyPr/>
          <a:lstStyle>
            <a:lvl1pPr>
              <a:defRPr/>
            </a:lvl1pPr>
          </a:lstStyle>
          <a:p>
            <a:pPr>
              <a:defRPr/>
            </a:pPr>
            <a:fld id="{375397FF-1CB2-40D5-B131-140D93339A14}" type="slidenum">
              <a:rPr lang="it-IT" altLang="en-US"/>
              <a:pPr>
                <a:defRPr/>
              </a:pPr>
              <a:t>‹N›</a:t>
            </a:fld>
            <a:endParaRPr lang="it-IT" altLang="en-US"/>
          </a:p>
        </p:txBody>
      </p:sp>
    </p:spTree>
    <p:extLst>
      <p:ext uri="{BB962C8B-B14F-4D97-AF65-F5344CB8AC3E}">
        <p14:creationId xmlns:p14="http://schemas.microsoft.com/office/powerpoint/2010/main" val="41614308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F6408CC6-79AE-CB52-94B8-DD39C9E2E5EB}"/>
              </a:ext>
            </a:extLst>
          </p:cNvPr>
          <p:cNvSpPr>
            <a:spLocks noGrp="1"/>
          </p:cNvSpPr>
          <p:nvPr>
            <p:ph type="dt" sz="half" idx="10"/>
          </p:nvPr>
        </p:nvSpPr>
        <p:spPr/>
        <p:txBody>
          <a:bodyPr/>
          <a:lstStyle>
            <a:lvl1pPr>
              <a:defRPr/>
            </a:lvl1pPr>
          </a:lstStyle>
          <a:p>
            <a:pPr>
              <a:defRPr/>
            </a:pPr>
            <a:fld id="{8B80F8B9-4F12-44EA-A18A-71DBC90BA098}" type="datetime1">
              <a:rPr lang="it-CH"/>
              <a:pPr>
                <a:defRPr/>
              </a:pPr>
              <a:t>29.03.2024</a:t>
            </a:fld>
            <a:endParaRPr lang="it-CH"/>
          </a:p>
        </p:txBody>
      </p:sp>
      <p:sp>
        <p:nvSpPr>
          <p:cNvPr id="4" name="Segnaposto piè di pagina 4">
            <a:extLst>
              <a:ext uri="{FF2B5EF4-FFF2-40B4-BE49-F238E27FC236}">
                <a16:creationId xmlns:a16="http://schemas.microsoft.com/office/drawing/2014/main" id="{EEE0CB4C-38C7-0E06-EE44-63149CBDC3B7}"/>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7D1DF91B-EC81-D065-1C0D-1BF9EE9E2A94}"/>
              </a:ext>
            </a:extLst>
          </p:cNvPr>
          <p:cNvSpPr>
            <a:spLocks noGrp="1"/>
          </p:cNvSpPr>
          <p:nvPr>
            <p:ph type="sldNum" sz="quarter" idx="12"/>
          </p:nvPr>
        </p:nvSpPr>
        <p:spPr/>
        <p:txBody>
          <a:bodyPr/>
          <a:lstStyle>
            <a:lvl1pPr>
              <a:defRPr/>
            </a:lvl1pPr>
          </a:lstStyle>
          <a:p>
            <a:pPr>
              <a:defRPr/>
            </a:pPr>
            <a:fld id="{C338B0D3-CC43-47B4-8A94-200E19854CD1}" type="slidenum">
              <a:rPr lang="it-CH" altLang="en-US"/>
              <a:pPr>
                <a:defRPr/>
              </a:pPr>
              <a:t>‹N›</a:t>
            </a:fld>
            <a:endParaRPr lang="it-CH" altLang="en-US"/>
          </a:p>
        </p:txBody>
      </p:sp>
    </p:spTree>
    <p:extLst>
      <p:ext uri="{BB962C8B-B14F-4D97-AF65-F5344CB8AC3E}">
        <p14:creationId xmlns:p14="http://schemas.microsoft.com/office/powerpoint/2010/main" val="16692145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B647FE31-32A9-130C-B14A-236DE2E4057F}"/>
              </a:ext>
            </a:extLst>
          </p:cNvPr>
          <p:cNvSpPr>
            <a:spLocks noGrp="1"/>
          </p:cNvSpPr>
          <p:nvPr>
            <p:ph type="dt" sz="half" idx="10"/>
          </p:nvPr>
        </p:nvSpPr>
        <p:spPr/>
        <p:txBody>
          <a:bodyPr/>
          <a:lstStyle>
            <a:lvl1pPr>
              <a:defRPr/>
            </a:lvl1pPr>
          </a:lstStyle>
          <a:p>
            <a:pPr>
              <a:defRPr/>
            </a:pPr>
            <a:fld id="{21DBF4FA-D2FF-4DCE-9E5E-C6A06531EA95}" type="datetime1">
              <a:rPr lang="it-CH"/>
              <a:pPr>
                <a:defRPr/>
              </a:pPr>
              <a:t>29.03.2024</a:t>
            </a:fld>
            <a:endParaRPr lang="it-CH"/>
          </a:p>
        </p:txBody>
      </p:sp>
      <p:sp>
        <p:nvSpPr>
          <p:cNvPr id="3" name="Segnaposto piè di pagina 4">
            <a:extLst>
              <a:ext uri="{FF2B5EF4-FFF2-40B4-BE49-F238E27FC236}">
                <a16:creationId xmlns:a16="http://schemas.microsoft.com/office/drawing/2014/main" id="{15084373-2D3C-38B2-95DF-5A3731F60378}"/>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196F092C-2E3F-0C0A-99AF-A6C09341A95E}"/>
              </a:ext>
            </a:extLst>
          </p:cNvPr>
          <p:cNvSpPr>
            <a:spLocks noGrp="1"/>
          </p:cNvSpPr>
          <p:nvPr>
            <p:ph type="sldNum" sz="quarter" idx="12"/>
          </p:nvPr>
        </p:nvSpPr>
        <p:spPr/>
        <p:txBody>
          <a:bodyPr/>
          <a:lstStyle>
            <a:lvl1pPr>
              <a:defRPr/>
            </a:lvl1pPr>
          </a:lstStyle>
          <a:p>
            <a:pPr>
              <a:defRPr/>
            </a:pPr>
            <a:fld id="{199B18EC-9345-458E-A4AA-23B6C5668D15}" type="slidenum">
              <a:rPr lang="it-CH" altLang="en-US"/>
              <a:pPr>
                <a:defRPr/>
              </a:pPr>
              <a:t>‹N›</a:t>
            </a:fld>
            <a:endParaRPr lang="it-CH" altLang="en-US"/>
          </a:p>
        </p:txBody>
      </p:sp>
    </p:spTree>
    <p:extLst>
      <p:ext uri="{BB962C8B-B14F-4D97-AF65-F5344CB8AC3E}">
        <p14:creationId xmlns:p14="http://schemas.microsoft.com/office/powerpoint/2010/main" val="2440063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09A5C3EA-0D5D-3D64-F168-D3C25E045A9E}"/>
              </a:ext>
            </a:extLst>
          </p:cNvPr>
          <p:cNvSpPr>
            <a:spLocks noGrp="1"/>
          </p:cNvSpPr>
          <p:nvPr>
            <p:ph type="dt" sz="half" idx="10"/>
          </p:nvPr>
        </p:nvSpPr>
        <p:spPr/>
        <p:txBody>
          <a:bodyPr/>
          <a:lstStyle>
            <a:lvl1pPr>
              <a:defRPr/>
            </a:lvl1pPr>
          </a:lstStyle>
          <a:p>
            <a:pPr>
              <a:defRPr/>
            </a:pPr>
            <a:fld id="{045950E1-4262-401E-A5CC-86A7653AD1EE}" type="datetime1">
              <a:rPr lang="it-CH"/>
              <a:pPr>
                <a:defRPr/>
              </a:pPr>
              <a:t>29.03.2024</a:t>
            </a:fld>
            <a:endParaRPr lang="it-CH"/>
          </a:p>
        </p:txBody>
      </p:sp>
      <p:sp>
        <p:nvSpPr>
          <p:cNvPr id="6" name="Segnaposto piè di pagina 4">
            <a:extLst>
              <a:ext uri="{FF2B5EF4-FFF2-40B4-BE49-F238E27FC236}">
                <a16:creationId xmlns:a16="http://schemas.microsoft.com/office/drawing/2014/main" id="{6688DF92-37C6-DA96-8B59-E75FC2958452}"/>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C6CE4ED3-959F-4A77-A21F-C562A95779B5}"/>
              </a:ext>
            </a:extLst>
          </p:cNvPr>
          <p:cNvSpPr>
            <a:spLocks noGrp="1"/>
          </p:cNvSpPr>
          <p:nvPr>
            <p:ph type="sldNum" sz="quarter" idx="12"/>
          </p:nvPr>
        </p:nvSpPr>
        <p:spPr/>
        <p:txBody>
          <a:bodyPr/>
          <a:lstStyle>
            <a:lvl1pPr>
              <a:defRPr/>
            </a:lvl1pPr>
          </a:lstStyle>
          <a:p>
            <a:pPr>
              <a:defRPr/>
            </a:pPr>
            <a:fld id="{6D10E49C-67EF-4B8E-83CD-98B5657E9893}" type="slidenum">
              <a:rPr lang="it-CH" altLang="en-US"/>
              <a:pPr>
                <a:defRPr/>
              </a:pPr>
              <a:t>‹N›</a:t>
            </a:fld>
            <a:endParaRPr lang="it-CH" altLang="en-US"/>
          </a:p>
        </p:txBody>
      </p:sp>
    </p:spTree>
    <p:extLst>
      <p:ext uri="{BB962C8B-B14F-4D97-AF65-F5344CB8AC3E}">
        <p14:creationId xmlns:p14="http://schemas.microsoft.com/office/powerpoint/2010/main" val="31785809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4493889F-AC67-700E-3846-0F5813103613}"/>
              </a:ext>
            </a:extLst>
          </p:cNvPr>
          <p:cNvSpPr>
            <a:spLocks noGrp="1"/>
          </p:cNvSpPr>
          <p:nvPr>
            <p:ph type="dt" sz="half" idx="10"/>
          </p:nvPr>
        </p:nvSpPr>
        <p:spPr/>
        <p:txBody>
          <a:bodyPr/>
          <a:lstStyle>
            <a:lvl1pPr>
              <a:defRPr/>
            </a:lvl1pPr>
          </a:lstStyle>
          <a:p>
            <a:pPr>
              <a:defRPr/>
            </a:pPr>
            <a:fld id="{45E91454-58D2-45C1-A5A7-736DF6FF7F6B}" type="datetime1">
              <a:rPr lang="it-CH"/>
              <a:pPr>
                <a:defRPr/>
              </a:pPr>
              <a:t>29.03.2024</a:t>
            </a:fld>
            <a:endParaRPr lang="it-CH"/>
          </a:p>
        </p:txBody>
      </p:sp>
      <p:sp>
        <p:nvSpPr>
          <p:cNvPr id="6" name="Segnaposto piè di pagina 4">
            <a:extLst>
              <a:ext uri="{FF2B5EF4-FFF2-40B4-BE49-F238E27FC236}">
                <a16:creationId xmlns:a16="http://schemas.microsoft.com/office/drawing/2014/main" id="{2BD38A09-C78E-C7A3-00EE-AFBE2470DBB9}"/>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F17003EC-79C8-653C-8180-90D18A6E327F}"/>
              </a:ext>
            </a:extLst>
          </p:cNvPr>
          <p:cNvSpPr>
            <a:spLocks noGrp="1"/>
          </p:cNvSpPr>
          <p:nvPr>
            <p:ph type="sldNum" sz="quarter" idx="12"/>
          </p:nvPr>
        </p:nvSpPr>
        <p:spPr/>
        <p:txBody>
          <a:bodyPr/>
          <a:lstStyle>
            <a:lvl1pPr>
              <a:defRPr/>
            </a:lvl1pPr>
          </a:lstStyle>
          <a:p>
            <a:pPr>
              <a:defRPr/>
            </a:pPr>
            <a:fld id="{3A4BCF3C-D32E-4755-939C-9C2A3809C262}" type="slidenum">
              <a:rPr lang="it-CH" altLang="en-US"/>
              <a:pPr>
                <a:defRPr/>
              </a:pPr>
              <a:t>‹N›</a:t>
            </a:fld>
            <a:endParaRPr lang="it-CH" altLang="en-US"/>
          </a:p>
        </p:txBody>
      </p:sp>
    </p:spTree>
    <p:extLst>
      <p:ext uri="{BB962C8B-B14F-4D97-AF65-F5344CB8AC3E}">
        <p14:creationId xmlns:p14="http://schemas.microsoft.com/office/powerpoint/2010/main" val="23540677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9C4CE32D-77CA-B59C-B464-5DD12E63E6BD}"/>
              </a:ext>
            </a:extLst>
          </p:cNvPr>
          <p:cNvSpPr>
            <a:spLocks noGrp="1"/>
          </p:cNvSpPr>
          <p:nvPr>
            <p:ph type="dt" sz="half" idx="10"/>
          </p:nvPr>
        </p:nvSpPr>
        <p:spPr/>
        <p:txBody>
          <a:bodyPr/>
          <a:lstStyle>
            <a:lvl1pPr>
              <a:defRPr/>
            </a:lvl1pPr>
          </a:lstStyle>
          <a:p>
            <a:pPr>
              <a:defRPr/>
            </a:pPr>
            <a:fld id="{5E0E0E1C-D8E3-40DA-897A-97C655AB1EAF}" type="datetime1">
              <a:rPr lang="it-CH"/>
              <a:pPr>
                <a:defRPr/>
              </a:pPr>
              <a:t>29.03.2024</a:t>
            </a:fld>
            <a:endParaRPr lang="it-CH"/>
          </a:p>
        </p:txBody>
      </p:sp>
      <p:sp>
        <p:nvSpPr>
          <p:cNvPr id="5" name="Segnaposto piè di pagina 4">
            <a:extLst>
              <a:ext uri="{FF2B5EF4-FFF2-40B4-BE49-F238E27FC236}">
                <a16:creationId xmlns:a16="http://schemas.microsoft.com/office/drawing/2014/main" id="{5E0081EE-1B3A-A358-33DB-F3F3CFF1A960}"/>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A2927E93-4A47-85BA-2A3D-F982146EC20B}"/>
              </a:ext>
            </a:extLst>
          </p:cNvPr>
          <p:cNvSpPr>
            <a:spLocks noGrp="1"/>
          </p:cNvSpPr>
          <p:nvPr>
            <p:ph type="sldNum" sz="quarter" idx="12"/>
          </p:nvPr>
        </p:nvSpPr>
        <p:spPr/>
        <p:txBody>
          <a:bodyPr/>
          <a:lstStyle>
            <a:lvl1pPr>
              <a:defRPr/>
            </a:lvl1pPr>
          </a:lstStyle>
          <a:p>
            <a:pPr>
              <a:defRPr/>
            </a:pPr>
            <a:fld id="{0FD18607-930F-4D3B-A062-435FDDAF50BC}" type="slidenum">
              <a:rPr lang="it-CH" altLang="en-US"/>
              <a:pPr>
                <a:defRPr/>
              </a:pPr>
              <a:t>‹N›</a:t>
            </a:fld>
            <a:endParaRPr lang="it-CH" altLang="en-US"/>
          </a:p>
        </p:txBody>
      </p:sp>
    </p:spTree>
    <p:extLst>
      <p:ext uri="{BB962C8B-B14F-4D97-AF65-F5344CB8AC3E}">
        <p14:creationId xmlns:p14="http://schemas.microsoft.com/office/powerpoint/2010/main" val="12200184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1D36F4E3-1AE5-B896-8D50-C11311A6FC23}"/>
              </a:ext>
            </a:extLst>
          </p:cNvPr>
          <p:cNvSpPr>
            <a:spLocks noGrp="1"/>
          </p:cNvSpPr>
          <p:nvPr>
            <p:ph type="dt" sz="half" idx="10"/>
          </p:nvPr>
        </p:nvSpPr>
        <p:spPr/>
        <p:txBody>
          <a:bodyPr/>
          <a:lstStyle>
            <a:lvl1pPr>
              <a:defRPr/>
            </a:lvl1pPr>
          </a:lstStyle>
          <a:p>
            <a:pPr>
              <a:defRPr/>
            </a:pPr>
            <a:fld id="{808F0D91-AC22-455D-98ED-A32C8AD11BC2}" type="datetime1">
              <a:rPr lang="it-CH"/>
              <a:pPr>
                <a:defRPr/>
              </a:pPr>
              <a:t>29.03.2024</a:t>
            </a:fld>
            <a:endParaRPr lang="it-CH"/>
          </a:p>
        </p:txBody>
      </p:sp>
      <p:sp>
        <p:nvSpPr>
          <p:cNvPr id="5" name="Segnaposto piè di pagina 4">
            <a:extLst>
              <a:ext uri="{FF2B5EF4-FFF2-40B4-BE49-F238E27FC236}">
                <a16:creationId xmlns:a16="http://schemas.microsoft.com/office/drawing/2014/main" id="{F2F25A81-D1F3-975E-ECF6-194DA883E1A0}"/>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15B48D2B-15A3-8B07-DA0D-B5A1DB6D0636}"/>
              </a:ext>
            </a:extLst>
          </p:cNvPr>
          <p:cNvSpPr>
            <a:spLocks noGrp="1"/>
          </p:cNvSpPr>
          <p:nvPr>
            <p:ph type="sldNum" sz="quarter" idx="12"/>
          </p:nvPr>
        </p:nvSpPr>
        <p:spPr/>
        <p:txBody>
          <a:bodyPr/>
          <a:lstStyle>
            <a:lvl1pPr>
              <a:defRPr/>
            </a:lvl1pPr>
          </a:lstStyle>
          <a:p>
            <a:pPr>
              <a:defRPr/>
            </a:pPr>
            <a:fld id="{79DEA6F9-1368-4951-AA04-A17A18C96857}" type="slidenum">
              <a:rPr lang="it-CH" altLang="en-US"/>
              <a:pPr>
                <a:defRPr/>
              </a:pPr>
              <a:t>‹N›</a:t>
            </a:fld>
            <a:endParaRPr lang="it-CH" altLang="en-US"/>
          </a:p>
        </p:txBody>
      </p:sp>
    </p:spTree>
    <p:extLst>
      <p:ext uri="{BB962C8B-B14F-4D97-AF65-F5344CB8AC3E}">
        <p14:creationId xmlns:p14="http://schemas.microsoft.com/office/powerpoint/2010/main" val="2105556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563B0F1F-DFBA-CDFC-EF6F-A20A6637BD4F}"/>
              </a:ext>
            </a:extLst>
          </p:cNvPr>
          <p:cNvSpPr>
            <a:spLocks noGrp="1"/>
          </p:cNvSpPr>
          <p:nvPr>
            <p:ph type="dt" sz="half" idx="10"/>
          </p:nvPr>
        </p:nvSpPr>
        <p:spPr/>
        <p:txBody>
          <a:bodyPr/>
          <a:lstStyle>
            <a:lvl1pPr>
              <a:defRPr/>
            </a:lvl1pPr>
          </a:lstStyle>
          <a:p>
            <a:pPr>
              <a:defRPr/>
            </a:pPr>
            <a:fld id="{8827C9A8-9A08-4C36-A809-E5A6541AB6A9}" type="datetime1">
              <a:rPr lang="it-CH"/>
              <a:pPr>
                <a:defRPr/>
              </a:pPr>
              <a:t>29.03.2024</a:t>
            </a:fld>
            <a:endParaRPr lang="it-CH"/>
          </a:p>
        </p:txBody>
      </p:sp>
      <p:sp>
        <p:nvSpPr>
          <p:cNvPr id="5" name="Segnaposto piè di pagina 4">
            <a:extLst>
              <a:ext uri="{FF2B5EF4-FFF2-40B4-BE49-F238E27FC236}">
                <a16:creationId xmlns:a16="http://schemas.microsoft.com/office/drawing/2014/main" id="{68D97AB3-1482-EA9B-6FC7-C1A667992000}"/>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DF5B2D28-3391-3525-082B-B184ABBE7DD2}"/>
              </a:ext>
            </a:extLst>
          </p:cNvPr>
          <p:cNvSpPr>
            <a:spLocks noGrp="1"/>
          </p:cNvSpPr>
          <p:nvPr>
            <p:ph type="sldNum" sz="quarter" idx="12"/>
          </p:nvPr>
        </p:nvSpPr>
        <p:spPr/>
        <p:txBody>
          <a:bodyPr/>
          <a:lstStyle>
            <a:lvl1pPr>
              <a:defRPr/>
            </a:lvl1pPr>
          </a:lstStyle>
          <a:p>
            <a:pPr>
              <a:defRPr/>
            </a:pPr>
            <a:fld id="{D4483307-E542-44B8-B894-3D3FD46ED966}" type="slidenum">
              <a:rPr lang="it-CH" altLang="en-US"/>
              <a:pPr>
                <a:defRPr/>
              </a:pPr>
              <a:t>‹N›</a:t>
            </a:fld>
            <a:endParaRPr lang="it-CH" altLang="en-US"/>
          </a:p>
        </p:txBody>
      </p:sp>
    </p:spTree>
    <p:extLst>
      <p:ext uri="{BB962C8B-B14F-4D97-AF65-F5344CB8AC3E}">
        <p14:creationId xmlns:p14="http://schemas.microsoft.com/office/powerpoint/2010/main" val="16224261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C777EA61-914E-0877-E142-99F093852D3A}"/>
              </a:ext>
            </a:extLst>
          </p:cNvPr>
          <p:cNvSpPr>
            <a:spLocks noGrp="1"/>
          </p:cNvSpPr>
          <p:nvPr>
            <p:ph type="dt" sz="half" idx="10"/>
          </p:nvPr>
        </p:nvSpPr>
        <p:spPr/>
        <p:txBody>
          <a:bodyPr/>
          <a:lstStyle>
            <a:lvl1pPr>
              <a:defRPr/>
            </a:lvl1pPr>
          </a:lstStyle>
          <a:p>
            <a:pPr>
              <a:defRPr/>
            </a:pPr>
            <a:fld id="{87391057-5495-4ADC-8FDD-DB81D1701F78}" type="datetime1">
              <a:rPr lang="it-CH"/>
              <a:pPr>
                <a:defRPr/>
              </a:pPr>
              <a:t>29.03.2024</a:t>
            </a:fld>
            <a:endParaRPr lang="it-CH"/>
          </a:p>
        </p:txBody>
      </p:sp>
      <p:sp>
        <p:nvSpPr>
          <p:cNvPr id="5" name="Segnaposto piè di pagina 4">
            <a:extLst>
              <a:ext uri="{FF2B5EF4-FFF2-40B4-BE49-F238E27FC236}">
                <a16:creationId xmlns:a16="http://schemas.microsoft.com/office/drawing/2014/main" id="{9B304BC4-BC7E-AC99-D701-50E171E18AEC}"/>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F275C376-4253-A703-E36B-68F4D02AAC82}"/>
              </a:ext>
            </a:extLst>
          </p:cNvPr>
          <p:cNvSpPr>
            <a:spLocks noGrp="1"/>
          </p:cNvSpPr>
          <p:nvPr>
            <p:ph type="sldNum" sz="quarter" idx="12"/>
          </p:nvPr>
        </p:nvSpPr>
        <p:spPr/>
        <p:txBody>
          <a:bodyPr/>
          <a:lstStyle>
            <a:lvl1pPr>
              <a:defRPr/>
            </a:lvl1pPr>
          </a:lstStyle>
          <a:p>
            <a:pPr>
              <a:defRPr/>
            </a:pPr>
            <a:fld id="{E2FD6F98-9731-420B-B484-980AF1395F51}" type="slidenum">
              <a:rPr lang="it-CH" altLang="en-US"/>
              <a:pPr>
                <a:defRPr/>
              </a:pPr>
              <a:t>‹N›</a:t>
            </a:fld>
            <a:endParaRPr lang="it-CH" altLang="en-US"/>
          </a:p>
        </p:txBody>
      </p:sp>
    </p:spTree>
    <p:extLst>
      <p:ext uri="{BB962C8B-B14F-4D97-AF65-F5344CB8AC3E}">
        <p14:creationId xmlns:p14="http://schemas.microsoft.com/office/powerpoint/2010/main" val="41196516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1E7BBC1F-82DC-7741-17CB-4B393096B80E}"/>
              </a:ext>
            </a:extLst>
          </p:cNvPr>
          <p:cNvSpPr>
            <a:spLocks noGrp="1"/>
          </p:cNvSpPr>
          <p:nvPr>
            <p:ph type="dt" sz="half" idx="10"/>
          </p:nvPr>
        </p:nvSpPr>
        <p:spPr/>
        <p:txBody>
          <a:bodyPr/>
          <a:lstStyle>
            <a:lvl1pPr>
              <a:defRPr/>
            </a:lvl1pPr>
          </a:lstStyle>
          <a:p>
            <a:pPr>
              <a:defRPr/>
            </a:pPr>
            <a:fld id="{13A60E0A-2DA4-4F48-80BC-01F22F3BD69C}" type="datetime1">
              <a:rPr lang="it-CH"/>
              <a:pPr>
                <a:defRPr/>
              </a:pPr>
              <a:t>29.03.2024</a:t>
            </a:fld>
            <a:endParaRPr lang="it-CH"/>
          </a:p>
        </p:txBody>
      </p:sp>
      <p:sp>
        <p:nvSpPr>
          <p:cNvPr id="5" name="Segnaposto piè di pagina 4">
            <a:extLst>
              <a:ext uri="{FF2B5EF4-FFF2-40B4-BE49-F238E27FC236}">
                <a16:creationId xmlns:a16="http://schemas.microsoft.com/office/drawing/2014/main" id="{BFB55C47-AF7B-C87B-39B0-7C11B0540A18}"/>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6919F58F-D0F2-19B5-4BD8-51647A523D2B}"/>
              </a:ext>
            </a:extLst>
          </p:cNvPr>
          <p:cNvSpPr>
            <a:spLocks noGrp="1"/>
          </p:cNvSpPr>
          <p:nvPr>
            <p:ph type="sldNum" sz="quarter" idx="12"/>
          </p:nvPr>
        </p:nvSpPr>
        <p:spPr/>
        <p:txBody>
          <a:bodyPr/>
          <a:lstStyle>
            <a:lvl1pPr>
              <a:defRPr/>
            </a:lvl1pPr>
          </a:lstStyle>
          <a:p>
            <a:pPr>
              <a:defRPr/>
            </a:pPr>
            <a:fld id="{C12D2BF5-DF72-410D-A82E-C7D77CA1D7EF}" type="slidenum">
              <a:rPr lang="it-CH" altLang="en-US"/>
              <a:pPr>
                <a:defRPr/>
              </a:pPr>
              <a:t>‹N›</a:t>
            </a:fld>
            <a:endParaRPr lang="it-CH" altLang="en-US"/>
          </a:p>
        </p:txBody>
      </p:sp>
    </p:spTree>
    <p:extLst>
      <p:ext uri="{BB962C8B-B14F-4D97-AF65-F5344CB8AC3E}">
        <p14:creationId xmlns:p14="http://schemas.microsoft.com/office/powerpoint/2010/main" val="21453506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B24A1C52-5280-C9EE-506A-53CFFD69EEDC}"/>
              </a:ext>
            </a:extLst>
          </p:cNvPr>
          <p:cNvSpPr>
            <a:spLocks noGrp="1"/>
          </p:cNvSpPr>
          <p:nvPr>
            <p:ph type="dt" sz="half" idx="10"/>
          </p:nvPr>
        </p:nvSpPr>
        <p:spPr/>
        <p:txBody>
          <a:bodyPr/>
          <a:lstStyle>
            <a:lvl1pPr>
              <a:defRPr/>
            </a:lvl1pPr>
          </a:lstStyle>
          <a:p>
            <a:pPr>
              <a:defRPr/>
            </a:pPr>
            <a:fld id="{464D853C-9F04-498D-8B0B-7DA87E6B812E}" type="datetime1">
              <a:rPr lang="it-CH"/>
              <a:pPr>
                <a:defRPr/>
              </a:pPr>
              <a:t>29.03.2024</a:t>
            </a:fld>
            <a:endParaRPr lang="it-CH"/>
          </a:p>
        </p:txBody>
      </p:sp>
      <p:sp>
        <p:nvSpPr>
          <p:cNvPr id="6" name="Segnaposto piè di pagina 4">
            <a:extLst>
              <a:ext uri="{FF2B5EF4-FFF2-40B4-BE49-F238E27FC236}">
                <a16:creationId xmlns:a16="http://schemas.microsoft.com/office/drawing/2014/main" id="{459284EB-2812-01A4-4E7C-0E711D2E3CEC}"/>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CF92071E-CBD5-B1EB-7963-C90DFE79AE36}"/>
              </a:ext>
            </a:extLst>
          </p:cNvPr>
          <p:cNvSpPr>
            <a:spLocks noGrp="1"/>
          </p:cNvSpPr>
          <p:nvPr>
            <p:ph type="sldNum" sz="quarter" idx="12"/>
          </p:nvPr>
        </p:nvSpPr>
        <p:spPr/>
        <p:txBody>
          <a:bodyPr/>
          <a:lstStyle>
            <a:lvl1pPr>
              <a:defRPr/>
            </a:lvl1pPr>
          </a:lstStyle>
          <a:p>
            <a:pPr>
              <a:defRPr/>
            </a:pPr>
            <a:fld id="{820041DB-DB6A-4C94-ABE8-08D5960F7D65}" type="slidenum">
              <a:rPr lang="it-CH" altLang="en-US"/>
              <a:pPr>
                <a:defRPr/>
              </a:pPr>
              <a:t>‹N›</a:t>
            </a:fld>
            <a:endParaRPr lang="it-CH" altLang="en-US"/>
          </a:p>
        </p:txBody>
      </p:sp>
    </p:spTree>
    <p:extLst>
      <p:ext uri="{BB962C8B-B14F-4D97-AF65-F5344CB8AC3E}">
        <p14:creationId xmlns:p14="http://schemas.microsoft.com/office/powerpoint/2010/main" val="3835313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545A08-E315-B339-B465-5302B8BE96CE}"/>
              </a:ext>
            </a:extLst>
          </p:cNvPr>
          <p:cNvSpPr>
            <a:spLocks noGrp="1" noChangeArrowheads="1"/>
          </p:cNvSpPr>
          <p:nvPr>
            <p:ph type="dt" sz="half" idx="10"/>
          </p:nvPr>
        </p:nvSpPr>
        <p:spPr>
          <a:ln/>
        </p:spPr>
        <p:txBody>
          <a:bodyPr/>
          <a:lstStyle>
            <a:lvl1pPr>
              <a:defRPr/>
            </a:lvl1pPr>
          </a:lstStyle>
          <a:p>
            <a:pPr>
              <a:defRPr/>
            </a:pPr>
            <a:fld id="{EC0E8A10-D6C8-47D9-8579-32FD2EE15F05}" type="datetime1">
              <a:rPr lang="it-CH"/>
              <a:pPr>
                <a:defRPr/>
              </a:pPr>
              <a:t>29.03.2024</a:t>
            </a:fld>
            <a:endParaRPr lang="it-IT"/>
          </a:p>
        </p:txBody>
      </p:sp>
      <p:sp>
        <p:nvSpPr>
          <p:cNvPr id="8" name="Rectangle 5">
            <a:extLst>
              <a:ext uri="{FF2B5EF4-FFF2-40B4-BE49-F238E27FC236}">
                <a16:creationId xmlns:a16="http://schemas.microsoft.com/office/drawing/2014/main" id="{2F7AB6A6-D49F-F0E6-C6ED-784F3743F76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64DFC88D-8E6B-AD5C-3BE2-A4B44970AA92}"/>
              </a:ext>
            </a:extLst>
          </p:cNvPr>
          <p:cNvSpPr>
            <a:spLocks noGrp="1" noChangeArrowheads="1"/>
          </p:cNvSpPr>
          <p:nvPr>
            <p:ph type="sldNum" sz="quarter" idx="12"/>
          </p:nvPr>
        </p:nvSpPr>
        <p:spPr>
          <a:ln/>
        </p:spPr>
        <p:txBody>
          <a:bodyPr/>
          <a:lstStyle>
            <a:lvl1pPr>
              <a:defRPr/>
            </a:lvl1pPr>
          </a:lstStyle>
          <a:p>
            <a:pPr>
              <a:defRPr/>
            </a:pPr>
            <a:fld id="{F29C3354-BADF-4786-8D21-A5300CE51A47}" type="slidenum">
              <a:rPr lang="it-IT" altLang="en-US"/>
              <a:pPr>
                <a:defRPr/>
              </a:pPr>
              <a:t>‹N›</a:t>
            </a:fld>
            <a:endParaRPr lang="it-IT" altLang="en-US"/>
          </a:p>
        </p:txBody>
      </p:sp>
    </p:spTree>
    <p:extLst>
      <p:ext uri="{BB962C8B-B14F-4D97-AF65-F5344CB8AC3E}">
        <p14:creationId xmlns:p14="http://schemas.microsoft.com/office/powerpoint/2010/main" val="36633615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B2C7E39C-A893-3006-698B-281B75784A18}"/>
              </a:ext>
            </a:extLst>
          </p:cNvPr>
          <p:cNvSpPr>
            <a:spLocks noGrp="1"/>
          </p:cNvSpPr>
          <p:nvPr>
            <p:ph type="dt" sz="half" idx="10"/>
          </p:nvPr>
        </p:nvSpPr>
        <p:spPr/>
        <p:txBody>
          <a:bodyPr/>
          <a:lstStyle>
            <a:lvl1pPr>
              <a:defRPr/>
            </a:lvl1pPr>
          </a:lstStyle>
          <a:p>
            <a:pPr>
              <a:defRPr/>
            </a:pPr>
            <a:fld id="{2548B081-CE3C-4DFA-ACE9-A3688EF8134D}" type="datetime1">
              <a:rPr lang="it-CH"/>
              <a:pPr>
                <a:defRPr/>
              </a:pPr>
              <a:t>29.03.2024</a:t>
            </a:fld>
            <a:endParaRPr lang="it-CH"/>
          </a:p>
        </p:txBody>
      </p:sp>
      <p:sp>
        <p:nvSpPr>
          <p:cNvPr id="8" name="Segnaposto piè di pagina 4">
            <a:extLst>
              <a:ext uri="{FF2B5EF4-FFF2-40B4-BE49-F238E27FC236}">
                <a16:creationId xmlns:a16="http://schemas.microsoft.com/office/drawing/2014/main" id="{412C9EDA-0D6F-707F-87CB-CFDC7D1BF16C}"/>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0F80643A-07FE-1A35-5637-1E0BDE2F47DC}"/>
              </a:ext>
            </a:extLst>
          </p:cNvPr>
          <p:cNvSpPr>
            <a:spLocks noGrp="1"/>
          </p:cNvSpPr>
          <p:nvPr>
            <p:ph type="sldNum" sz="quarter" idx="12"/>
          </p:nvPr>
        </p:nvSpPr>
        <p:spPr/>
        <p:txBody>
          <a:bodyPr/>
          <a:lstStyle>
            <a:lvl1pPr>
              <a:defRPr/>
            </a:lvl1pPr>
          </a:lstStyle>
          <a:p>
            <a:pPr>
              <a:defRPr/>
            </a:pPr>
            <a:fld id="{06907A54-B00F-4AD0-8387-6D2691437E11}" type="slidenum">
              <a:rPr lang="it-CH" altLang="en-US"/>
              <a:pPr>
                <a:defRPr/>
              </a:pPr>
              <a:t>‹N›</a:t>
            </a:fld>
            <a:endParaRPr lang="it-CH" altLang="en-US"/>
          </a:p>
        </p:txBody>
      </p:sp>
    </p:spTree>
    <p:extLst>
      <p:ext uri="{BB962C8B-B14F-4D97-AF65-F5344CB8AC3E}">
        <p14:creationId xmlns:p14="http://schemas.microsoft.com/office/powerpoint/2010/main" val="17802766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056B27C9-0241-5A65-C2E5-AB690A99AC5D}"/>
              </a:ext>
            </a:extLst>
          </p:cNvPr>
          <p:cNvSpPr>
            <a:spLocks noGrp="1"/>
          </p:cNvSpPr>
          <p:nvPr>
            <p:ph type="dt" sz="half" idx="10"/>
          </p:nvPr>
        </p:nvSpPr>
        <p:spPr/>
        <p:txBody>
          <a:bodyPr/>
          <a:lstStyle>
            <a:lvl1pPr>
              <a:defRPr/>
            </a:lvl1pPr>
          </a:lstStyle>
          <a:p>
            <a:pPr>
              <a:defRPr/>
            </a:pPr>
            <a:fld id="{73E857FA-89F2-42E9-8143-042931610B7A}" type="datetime1">
              <a:rPr lang="it-CH"/>
              <a:pPr>
                <a:defRPr/>
              </a:pPr>
              <a:t>29.03.2024</a:t>
            </a:fld>
            <a:endParaRPr lang="it-CH"/>
          </a:p>
        </p:txBody>
      </p:sp>
      <p:sp>
        <p:nvSpPr>
          <p:cNvPr id="4" name="Segnaposto piè di pagina 4">
            <a:extLst>
              <a:ext uri="{FF2B5EF4-FFF2-40B4-BE49-F238E27FC236}">
                <a16:creationId xmlns:a16="http://schemas.microsoft.com/office/drawing/2014/main" id="{11879788-7BC1-3855-5ABF-22ED26EB4CD0}"/>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B3D2B404-E378-B2C8-0524-A30D2FED526E}"/>
              </a:ext>
            </a:extLst>
          </p:cNvPr>
          <p:cNvSpPr>
            <a:spLocks noGrp="1"/>
          </p:cNvSpPr>
          <p:nvPr>
            <p:ph type="sldNum" sz="quarter" idx="12"/>
          </p:nvPr>
        </p:nvSpPr>
        <p:spPr/>
        <p:txBody>
          <a:bodyPr/>
          <a:lstStyle>
            <a:lvl1pPr>
              <a:defRPr/>
            </a:lvl1pPr>
          </a:lstStyle>
          <a:p>
            <a:pPr>
              <a:defRPr/>
            </a:pPr>
            <a:fld id="{3D280099-6DB5-478A-A919-FAEB2C25154B}" type="slidenum">
              <a:rPr lang="it-CH" altLang="en-US"/>
              <a:pPr>
                <a:defRPr/>
              </a:pPr>
              <a:t>‹N›</a:t>
            </a:fld>
            <a:endParaRPr lang="it-CH" altLang="en-US"/>
          </a:p>
        </p:txBody>
      </p:sp>
    </p:spTree>
    <p:extLst>
      <p:ext uri="{BB962C8B-B14F-4D97-AF65-F5344CB8AC3E}">
        <p14:creationId xmlns:p14="http://schemas.microsoft.com/office/powerpoint/2010/main" val="14598086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6B9E4919-9835-46B1-1A94-5497F0CABD87}"/>
              </a:ext>
            </a:extLst>
          </p:cNvPr>
          <p:cNvSpPr>
            <a:spLocks noGrp="1"/>
          </p:cNvSpPr>
          <p:nvPr>
            <p:ph type="dt" sz="half" idx="10"/>
          </p:nvPr>
        </p:nvSpPr>
        <p:spPr/>
        <p:txBody>
          <a:bodyPr/>
          <a:lstStyle>
            <a:lvl1pPr>
              <a:defRPr/>
            </a:lvl1pPr>
          </a:lstStyle>
          <a:p>
            <a:pPr>
              <a:defRPr/>
            </a:pPr>
            <a:fld id="{0C59C149-F7F8-4616-B865-3F276EAFAE34}" type="datetime1">
              <a:rPr lang="it-CH"/>
              <a:pPr>
                <a:defRPr/>
              </a:pPr>
              <a:t>29.03.2024</a:t>
            </a:fld>
            <a:endParaRPr lang="it-CH"/>
          </a:p>
        </p:txBody>
      </p:sp>
      <p:sp>
        <p:nvSpPr>
          <p:cNvPr id="3" name="Segnaposto piè di pagina 4">
            <a:extLst>
              <a:ext uri="{FF2B5EF4-FFF2-40B4-BE49-F238E27FC236}">
                <a16:creationId xmlns:a16="http://schemas.microsoft.com/office/drawing/2014/main" id="{566AEE2C-53FE-4814-8142-FC745CD9EE48}"/>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2A3FCC96-5C14-FA91-C900-B52EED9CC805}"/>
              </a:ext>
            </a:extLst>
          </p:cNvPr>
          <p:cNvSpPr>
            <a:spLocks noGrp="1"/>
          </p:cNvSpPr>
          <p:nvPr>
            <p:ph type="sldNum" sz="quarter" idx="12"/>
          </p:nvPr>
        </p:nvSpPr>
        <p:spPr/>
        <p:txBody>
          <a:bodyPr/>
          <a:lstStyle>
            <a:lvl1pPr>
              <a:defRPr/>
            </a:lvl1pPr>
          </a:lstStyle>
          <a:p>
            <a:pPr>
              <a:defRPr/>
            </a:pPr>
            <a:fld id="{D7A7D9FF-FF94-4D2D-A4B6-104906A6BD71}" type="slidenum">
              <a:rPr lang="it-CH" altLang="en-US"/>
              <a:pPr>
                <a:defRPr/>
              </a:pPr>
              <a:t>‹N›</a:t>
            </a:fld>
            <a:endParaRPr lang="it-CH" altLang="en-US"/>
          </a:p>
        </p:txBody>
      </p:sp>
    </p:spTree>
    <p:extLst>
      <p:ext uri="{BB962C8B-B14F-4D97-AF65-F5344CB8AC3E}">
        <p14:creationId xmlns:p14="http://schemas.microsoft.com/office/powerpoint/2010/main" val="14377687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1A31BB5-C50D-8E4A-A5A6-A4F2AB55E10D}"/>
              </a:ext>
            </a:extLst>
          </p:cNvPr>
          <p:cNvSpPr>
            <a:spLocks noGrp="1"/>
          </p:cNvSpPr>
          <p:nvPr>
            <p:ph type="dt" sz="half" idx="10"/>
          </p:nvPr>
        </p:nvSpPr>
        <p:spPr/>
        <p:txBody>
          <a:bodyPr/>
          <a:lstStyle>
            <a:lvl1pPr>
              <a:defRPr/>
            </a:lvl1pPr>
          </a:lstStyle>
          <a:p>
            <a:pPr>
              <a:defRPr/>
            </a:pPr>
            <a:fld id="{9FB4AE9A-3B7A-4433-91C7-1E01604694BB}" type="datetime1">
              <a:rPr lang="it-CH"/>
              <a:pPr>
                <a:defRPr/>
              </a:pPr>
              <a:t>29.03.2024</a:t>
            </a:fld>
            <a:endParaRPr lang="it-CH"/>
          </a:p>
        </p:txBody>
      </p:sp>
      <p:sp>
        <p:nvSpPr>
          <p:cNvPr id="6" name="Segnaposto piè di pagina 4">
            <a:extLst>
              <a:ext uri="{FF2B5EF4-FFF2-40B4-BE49-F238E27FC236}">
                <a16:creationId xmlns:a16="http://schemas.microsoft.com/office/drawing/2014/main" id="{86ECA698-6111-D63B-9D9C-CF8080D8EFEA}"/>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8A3C2706-8625-FD18-313A-F4A1FA7AF96E}"/>
              </a:ext>
            </a:extLst>
          </p:cNvPr>
          <p:cNvSpPr>
            <a:spLocks noGrp="1"/>
          </p:cNvSpPr>
          <p:nvPr>
            <p:ph type="sldNum" sz="quarter" idx="12"/>
          </p:nvPr>
        </p:nvSpPr>
        <p:spPr/>
        <p:txBody>
          <a:bodyPr/>
          <a:lstStyle>
            <a:lvl1pPr>
              <a:defRPr/>
            </a:lvl1pPr>
          </a:lstStyle>
          <a:p>
            <a:pPr>
              <a:defRPr/>
            </a:pPr>
            <a:fld id="{A35738CC-232A-47C3-84DA-66CE9CB805AA}" type="slidenum">
              <a:rPr lang="it-CH" altLang="en-US"/>
              <a:pPr>
                <a:defRPr/>
              </a:pPr>
              <a:t>‹N›</a:t>
            </a:fld>
            <a:endParaRPr lang="it-CH" altLang="en-US"/>
          </a:p>
        </p:txBody>
      </p:sp>
    </p:spTree>
    <p:extLst>
      <p:ext uri="{BB962C8B-B14F-4D97-AF65-F5344CB8AC3E}">
        <p14:creationId xmlns:p14="http://schemas.microsoft.com/office/powerpoint/2010/main" val="36923219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F4254216-66E5-DAC9-B3AB-2958F8B1A3F4}"/>
              </a:ext>
            </a:extLst>
          </p:cNvPr>
          <p:cNvSpPr>
            <a:spLocks noGrp="1"/>
          </p:cNvSpPr>
          <p:nvPr>
            <p:ph type="dt" sz="half" idx="10"/>
          </p:nvPr>
        </p:nvSpPr>
        <p:spPr/>
        <p:txBody>
          <a:bodyPr/>
          <a:lstStyle>
            <a:lvl1pPr>
              <a:defRPr/>
            </a:lvl1pPr>
          </a:lstStyle>
          <a:p>
            <a:pPr>
              <a:defRPr/>
            </a:pPr>
            <a:fld id="{8608C075-2EEB-421B-911B-9C24FE66D79D}" type="datetime1">
              <a:rPr lang="it-CH"/>
              <a:pPr>
                <a:defRPr/>
              </a:pPr>
              <a:t>29.03.2024</a:t>
            </a:fld>
            <a:endParaRPr lang="it-CH"/>
          </a:p>
        </p:txBody>
      </p:sp>
      <p:sp>
        <p:nvSpPr>
          <p:cNvPr id="6" name="Segnaposto piè di pagina 4">
            <a:extLst>
              <a:ext uri="{FF2B5EF4-FFF2-40B4-BE49-F238E27FC236}">
                <a16:creationId xmlns:a16="http://schemas.microsoft.com/office/drawing/2014/main" id="{A968B995-AE58-BA00-A583-850F4F0F22F1}"/>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951290F-A567-E5A0-E2D6-D52B71A53036}"/>
              </a:ext>
            </a:extLst>
          </p:cNvPr>
          <p:cNvSpPr>
            <a:spLocks noGrp="1"/>
          </p:cNvSpPr>
          <p:nvPr>
            <p:ph type="sldNum" sz="quarter" idx="12"/>
          </p:nvPr>
        </p:nvSpPr>
        <p:spPr/>
        <p:txBody>
          <a:bodyPr/>
          <a:lstStyle>
            <a:lvl1pPr>
              <a:defRPr/>
            </a:lvl1pPr>
          </a:lstStyle>
          <a:p>
            <a:pPr>
              <a:defRPr/>
            </a:pPr>
            <a:fld id="{2A76FE27-B6B0-4A11-B928-7AFF80BDCD73}" type="slidenum">
              <a:rPr lang="it-CH" altLang="en-US"/>
              <a:pPr>
                <a:defRPr/>
              </a:pPr>
              <a:t>‹N›</a:t>
            </a:fld>
            <a:endParaRPr lang="it-CH" altLang="en-US"/>
          </a:p>
        </p:txBody>
      </p:sp>
    </p:spTree>
    <p:extLst>
      <p:ext uri="{BB962C8B-B14F-4D97-AF65-F5344CB8AC3E}">
        <p14:creationId xmlns:p14="http://schemas.microsoft.com/office/powerpoint/2010/main" val="22438004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6226B4F2-0D26-6714-413F-46EC6D2BC273}"/>
              </a:ext>
            </a:extLst>
          </p:cNvPr>
          <p:cNvSpPr>
            <a:spLocks noGrp="1"/>
          </p:cNvSpPr>
          <p:nvPr>
            <p:ph type="dt" sz="half" idx="10"/>
          </p:nvPr>
        </p:nvSpPr>
        <p:spPr/>
        <p:txBody>
          <a:bodyPr/>
          <a:lstStyle>
            <a:lvl1pPr>
              <a:defRPr/>
            </a:lvl1pPr>
          </a:lstStyle>
          <a:p>
            <a:pPr>
              <a:defRPr/>
            </a:pPr>
            <a:fld id="{2B185161-DE83-47E7-87EC-EED1A36FD37E}" type="datetime1">
              <a:rPr lang="it-CH"/>
              <a:pPr>
                <a:defRPr/>
              </a:pPr>
              <a:t>29.03.2024</a:t>
            </a:fld>
            <a:endParaRPr lang="it-CH"/>
          </a:p>
        </p:txBody>
      </p:sp>
      <p:sp>
        <p:nvSpPr>
          <p:cNvPr id="5" name="Segnaposto piè di pagina 4">
            <a:extLst>
              <a:ext uri="{FF2B5EF4-FFF2-40B4-BE49-F238E27FC236}">
                <a16:creationId xmlns:a16="http://schemas.microsoft.com/office/drawing/2014/main" id="{DB8319F2-2D9E-9640-F009-0E1806E0BDA3}"/>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18A3AF8D-E412-D6D5-B08E-A4A6058C4EC6}"/>
              </a:ext>
            </a:extLst>
          </p:cNvPr>
          <p:cNvSpPr>
            <a:spLocks noGrp="1"/>
          </p:cNvSpPr>
          <p:nvPr>
            <p:ph type="sldNum" sz="quarter" idx="12"/>
          </p:nvPr>
        </p:nvSpPr>
        <p:spPr/>
        <p:txBody>
          <a:bodyPr/>
          <a:lstStyle>
            <a:lvl1pPr>
              <a:defRPr/>
            </a:lvl1pPr>
          </a:lstStyle>
          <a:p>
            <a:pPr>
              <a:defRPr/>
            </a:pPr>
            <a:fld id="{66854FAC-7614-454A-90A4-1A0EE8CBC88D}" type="slidenum">
              <a:rPr lang="it-CH" altLang="en-US"/>
              <a:pPr>
                <a:defRPr/>
              </a:pPr>
              <a:t>‹N›</a:t>
            </a:fld>
            <a:endParaRPr lang="it-CH" altLang="en-US"/>
          </a:p>
        </p:txBody>
      </p:sp>
    </p:spTree>
    <p:extLst>
      <p:ext uri="{BB962C8B-B14F-4D97-AF65-F5344CB8AC3E}">
        <p14:creationId xmlns:p14="http://schemas.microsoft.com/office/powerpoint/2010/main" val="39441044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28A4F47-0D6C-F703-1A39-EA277BFC738E}"/>
              </a:ext>
            </a:extLst>
          </p:cNvPr>
          <p:cNvSpPr>
            <a:spLocks noGrp="1"/>
          </p:cNvSpPr>
          <p:nvPr>
            <p:ph type="dt" sz="half" idx="10"/>
          </p:nvPr>
        </p:nvSpPr>
        <p:spPr/>
        <p:txBody>
          <a:bodyPr/>
          <a:lstStyle>
            <a:lvl1pPr>
              <a:defRPr/>
            </a:lvl1pPr>
          </a:lstStyle>
          <a:p>
            <a:pPr>
              <a:defRPr/>
            </a:pPr>
            <a:fld id="{687915DD-4815-4787-A6C0-24B1EE64DDC8}" type="datetime1">
              <a:rPr lang="it-CH"/>
              <a:pPr>
                <a:defRPr/>
              </a:pPr>
              <a:t>29.03.2024</a:t>
            </a:fld>
            <a:endParaRPr lang="it-CH"/>
          </a:p>
        </p:txBody>
      </p:sp>
      <p:sp>
        <p:nvSpPr>
          <p:cNvPr id="5" name="Segnaposto piè di pagina 4">
            <a:extLst>
              <a:ext uri="{FF2B5EF4-FFF2-40B4-BE49-F238E27FC236}">
                <a16:creationId xmlns:a16="http://schemas.microsoft.com/office/drawing/2014/main" id="{95247CA5-F682-505D-3164-60A505AACBC5}"/>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7B72A3E0-A396-FA7A-F4A4-C411531E1FB7}"/>
              </a:ext>
            </a:extLst>
          </p:cNvPr>
          <p:cNvSpPr>
            <a:spLocks noGrp="1"/>
          </p:cNvSpPr>
          <p:nvPr>
            <p:ph type="sldNum" sz="quarter" idx="12"/>
          </p:nvPr>
        </p:nvSpPr>
        <p:spPr/>
        <p:txBody>
          <a:bodyPr/>
          <a:lstStyle>
            <a:lvl1pPr>
              <a:defRPr/>
            </a:lvl1pPr>
          </a:lstStyle>
          <a:p>
            <a:pPr>
              <a:defRPr/>
            </a:pPr>
            <a:fld id="{84128A25-9448-41ED-BE1C-89CD15EF5A37}" type="slidenum">
              <a:rPr lang="it-CH" altLang="en-US"/>
              <a:pPr>
                <a:defRPr/>
              </a:pPr>
              <a:t>‹N›</a:t>
            </a:fld>
            <a:endParaRPr lang="it-CH" altLang="en-US"/>
          </a:p>
        </p:txBody>
      </p:sp>
    </p:spTree>
    <p:extLst>
      <p:ext uri="{BB962C8B-B14F-4D97-AF65-F5344CB8AC3E}">
        <p14:creationId xmlns:p14="http://schemas.microsoft.com/office/powerpoint/2010/main" val="14611315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44" indent="0" algn="ctr">
              <a:buNone/>
              <a:defRPr/>
            </a:lvl2pPr>
            <a:lvl3pPr marL="913692" indent="0" algn="ctr">
              <a:buNone/>
              <a:defRPr/>
            </a:lvl3pPr>
            <a:lvl4pPr marL="1370536" indent="0" algn="ctr">
              <a:buNone/>
              <a:defRPr/>
            </a:lvl4pPr>
            <a:lvl5pPr marL="1827382" indent="0" algn="ctr">
              <a:buNone/>
              <a:defRPr/>
            </a:lvl5pPr>
            <a:lvl6pPr marL="2284228" indent="0" algn="ctr">
              <a:buNone/>
              <a:defRPr/>
            </a:lvl6pPr>
            <a:lvl7pPr marL="2741073" indent="0" algn="ctr">
              <a:buNone/>
              <a:defRPr/>
            </a:lvl7pPr>
            <a:lvl8pPr marL="3197919" indent="0" algn="ctr">
              <a:buNone/>
              <a:defRPr/>
            </a:lvl8pPr>
            <a:lvl9pPr marL="3654764"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2C6DF538-F232-4FD5-DED0-E9CAB95939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F4A4C98-CA30-EE39-7158-0516977071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59DB3C5-0E41-4618-C0BC-A8AA716064D5}"/>
              </a:ext>
            </a:extLst>
          </p:cNvPr>
          <p:cNvSpPr>
            <a:spLocks noGrp="1" noChangeArrowheads="1"/>
          </p:cNvSpPr>
          <p:nvPr>
            <p:ph type="sldNum" sz="quarter" idx="12"/>
          </p:nvPr>
        </p:nvSpPr>
        <p:spPr/>
        <p:txBody>
          <a:bodyPr/>
          <a:lstStyle>
            <a:lvl1pPr>
              <a:defRPr/>
            </a:lvl1pPr>
          </a:lstStyle>
          <a:p>
            <a:pPr>
              <a:defRPr/>
            </a:pPr>
            <a:fld id="{2CAE8A0F-5729-4417-B845-5A9BD675B05C}" type="slidenum">
              <a:rPr lang="fr-FR" altLang="en-US"/>
              <a:pPr>
                <a:defRPr/>
              </a:pPr>
              <a:t>‹N›</a:t>
            </a:fld>
            <a:endParaRPr lang="fr-FR" altLang="en-US"/>
          </a:p>
        </p:txBody>
      </p:sp>
    </p:spTree>
    <p:extLst>
      <p:ext uri="{BB962C8B-B14F-4D97-AF65-F5344CB8AC3E}">
        <p14:creationId xmlns:p14="http://schemas.microsoft.com/office/powerpoint/2010/main" val="35965582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4234B821-5E4D-A102-21C6-C58B38A4AD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4E18333-5DAE-C10D-2AAD-FA713A6419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A7D277E-03D5-E5B6-7674-996457FC3E5A}"/>
              </a:ext>
            </a:extLst>
          </p:cNvPr>
          <p:cNvSpPr>
            <a:spLocks noGrp="1" noChangeArrowheads="1"/>
          </p:cNvSpPr>
          <p:nvPr>
            <p:ph type="sldNum" sz="quarter" idx="12"/>
          </p:nvPr>
        </p:nvSpPr>
        <p:spPr/>
        <p:txBody>
          <a:bodyPr/>
          <a:lstStyle>
            <a:lvl1pPr>
              <a:defRPr/>
            </a:lvl1pPr>
          </a:lstStyle>
          <a:p>
            <a:pPr>
              <a:defRPr/>
            </a:pPr>
            <a:fld id="{70842EA2-4BAD-4A48-AEAD-F05409379BA2}" type="slidenum">
              <a:rPr lang="fr-FR" altLang="en-US"/>
              <a:pPr>
                <a:defRPr/>
              </a:pPr>
              <a:t>‹N›</a:t>
            </a:fld>
            <a:endParaRPr lang="fr-FR" altLang="en-US"/>
          </a:p>
        </p:txBody>
      </p:sp>
    </p:spTree>
    <p:extLst>
      <p:ext uri="{BB962C8B-B14F-4D97-AF65-F5344CB8AC3E}">
        <p14:creationId xmlns:p14="http://schemas.microsoft.com/office/powerpoint/2010/main" val="2446869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6844" indent="0">
              <a:buNone/>
              <a:defRPr sz="1800"/>
            </a:lvl2pPr>
            <a:lvl3pPr marL="913692" indent="0">
              <a:buNone/>
              <a:defRPr sz="1600"/>
            </a:lvl3pPr>
            <a:lvl4pPr marL="1370536" indent="0">
              <a:buNone/>
              <a:defRPr sz="1400"/>
            </a:lvl4pPr>
            <a:lvl5pPr marL="1827382" indent="0">
              <a:buNone/>
              <a:defRPr sz="1400"/>
            </a:lvl5pPr>
            <a:lvl6pPr marL="2284228" indent="0">
              <a:buNone/>
              <a:defRPr sz="1400"/>
            </a:lvl6pPr>
            <a:lvl7pPr marL="2741073" indent="0">
              <a:buNone/>
              <a:defRPr sz="1400"/>
            </a:lvl7pPr>
            <a:lvl8pPr marL="3197919" indent="0">
              <a:buNone/>
              <a:defRPr sz="1400"/>
            </a:lvl8pPr>
            <a:lvl9pPr marL="3654764"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99BABE-6526-B9DE-6554-F57BD18216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17AF2E3-6BFA-9E22-C31F-9EAFE57CA8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A2C09CA-7439-CC88-99F3-412F322CB67B}"/>
              </a:ext>
            </a:extLst>
          </p:cNvPr>
          <p:cNvSpPr>
            <a:spLocks noGrp="1" noChangeArrowheads="1"/>
          </p:cNvSpPr>
          <p:nvPr>
            <p:ph type="sldNum" sz="quarter" idx="12"/>
          </p:nvPr>
        </p:nvSpPr>
        <p:spPr/>
        <p:txBody>
          <a:bodyPr/>
          <a:lstStyle>
            <a:lvl1pPr>
              <a:defRPr/>
            </a:lvl1pPr>
          </a:lstStyle>
          <a:p>
            <a:pPr>
              <a:defRPr/>
            </a:pPr>
            <a:fld id="{4ED315C0-F464-41AC-8A66-E831C09DC394}" type="slidenum">
              <a:rPr lang="fr-FR" altLang="en-US"/>
              <a:pPr>
                <a:defRPr/>
              </a:pPr>
              <a:t>‹N›</a:t>
            </a:fld>
            <a:endParaRPr lang="fr-FR" altLang="en-US"/>
          </a:p>
        </p:txBody>
      </p:sp>
    </p:spTree>
    <p:extLst>
      <p:ext uri="{BB962C8B-B14F-4D97-AF65-F5344CB8AC3E}">
        <p14:creationId xmlns:p14="http://schemas.microsoft.com/office/powerpoint/2010/main" val="347791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6995C42-944B-D777-8CA1-3EAB34DC49EA}"/>
              </a:ext>
            </a:extLst>
          </p:cNvPr>
          <p:cNvSpPr>
            <a:spLocks noGrp="1" noChangeArrowheads="1"/>
          </p:cNvSpPr>
          <p:nvPr>
            <p:ph type="dt" sz="half" idx="10"/>
          </p:nvPr>
        </p:nvSpPr>
        <p:spPr>
          <a:ln/>
        </p:spPr>
        <p:txBody>
          <a:bodyPr/>
          <a:lstStyle>
            <a:lvl1pPr>
              <a:defRPr/>
            </a:lvl1pPr>
          </a:lstStyle>
          <a:p>
            <a:pPr>
              <a:defRPr/>
            </a:pPr>
            <a:fld id="{C57501DD-E67A-4A7C-AE90-E587470E8728}" type="datetime1">
              <a:rPr lang="it-CH"/>
              <a:pPr>
                <a:defRPr/>
              </a:pPr>
              <a:t>29.03.2024</a:t>
            </a:fld>
            <a:endParaRPr lang="it-IT"/>
          </a:p>
        </p:txBody>
      </p:sp>
      <p:sp>
        <p:nvSpPr>
          <p:cNvPr id="7" name="Rectangle 5">
            <a:extLst>
              <a:ext uri="{FF2B5EF4-FFF2-40B4-BE49-F238E27FC236}">
                <a16:creationId xmlns:a16="http://schemas.microsoft.com/office/drawing/2014/main" id="{11FE0E0B-E433-09FF-16AA-83D1017E745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1485A3BD-3D98-0640-51C2-D67E09E18FB8}"/>
              </a:ext>
            </a:extLst>
          </p:cNvPr>
          <p:cNvSpPr>
            <a:spLocks noGrp="1" noChangeArrowheads="1"/>
          </p:cNvSpPr>
          <p:nvPr>
            <p:ph type="sldNum" sz="quarter" idx="12"/>
          </p:nvPr>
        </p:nvSpPr>
        <p:spPr>
          <a:ln/>
        </p:spPr>
        <p:txBody>
          <a:bodyPr/>
          <a:lstStyle>
            <a:lvl1pPr>
              <a:defRPr/>
            </a:lvl1pPr>
          </a:lstStyle>
          <a:p>
            <a:pPr>
              <a:defRPr/>
            </a:pPr>
            <a:fld id="{2A63C986-9028-4E38-8881-B5BECB5C38C7}" type="slidenum">
              <a:rPr lang="it-IT" altLang="en-US"/>
              <a:pPr>
                <a:defRPr/>
              </a:pPr>
              <a:t>‹N›</a:t>
            </a:fld>
            <a:endParaRPr lang="it-IT" altLang="en-US"/>
          </a:p>
        </p:txBody>
      </p:sp>
    </p:spTree>
    <p:extLst>
      <p:ext uri="{BB962C8B-B14F-4D97-AF65-F5344CB8AC3E}">
        <p14:creationId xmlns:p14="http://schemas.microsoft.com/office/powerpoint/2010/main" val="16064721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D70147B6-42A0-73B8-85F4-CA5D8FFEDC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42A40C1-9066-1E00-C292-2620D6425AC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D05611F7-54D7-7132-8CBA-4B6F8F9FD8F7}"/>
              </a:ext>
            </a:extLst>
          </p:cNvPr>
          <p:cNvSpPr>
            <a:spLocks noGrp="1" noChangeArrowheads="1"/>
          </p:cNvSpPr>
          <p:nvPr>
            <p:ph type="sldNum" sz="quarter" idx="12"/>
          </p:nvPr>
        </p:nvSpPr>
        <p:spPr/>
        <p:txBody>
          <a:bodyPr/>
          <a:lstStyle>
            <a:lvl1pPr>
              <a:defRPr/>
            </a:lvl1pPr>
          </a:lstStyle>
          <a:p>
            <a:pPr>
              <a:defRPr/>
            </a:pPr>
            <a:fld id="{96FE9700-08BA-4317-A9A3-5E72A328AF34}" type="slidenum">
              <a:rPr lang="fr-FR" altLang="en-US"/>
              <a:pPr>
                <a:defRPr/>
              </a:pPr>
              <a:t>‹N›</a:t>
            </a:fld>
            <a:endParaRPr lang="fr-FR" altLang="en-US"/>
          </a:p>
        </p:txBody>
      </p:sp>
    </p:spTree>
    <p:extLst>
      <p:ext uri="{BB962C8B-B14F-4D97-AF65-F5344CB8AC3E}">
        <p14:creationId xmlns:p14="http://schemas.microsoft.com/office/powerpoint/2010/main" val="19004014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4" indent="0">
              <a:buNone/>
              <a:defRPr sz="2000" b="1"/>
            </a:lvl2pPr>
            <a:lvl3pPr marL="913692" indent="0">
              <a:buNone/>
              <a:defRPr sz="1800" b="1"/>
            </a:lvl3pPr>
            <a:lvl4pPr marL="1370536" indent="0">
              <a:buNone/>
              <a:defRPr sz="1600" b="1"/>
            </a:lvl4pPr>
            <a:lvl5pPr marL="1827382" indent="0">
              <a:buNone/>
              <a:defRPr sz="1600" b="1"/>
            </a:lvl5pPr>
            <a:lvl6pPr marL="2284228" indent="0">
              <a:buNone/>
              <a:defRPr sz="1600" b="1"/>
            </a:lvl6pPr>
            <a:lvl7pPr marL="2741073" indent="0">
              <a:buNone/>
              <a:defRPr sz="1600" b="1"/>
            </a:lvl7pPr>
            <a:lvl8pPr marL="3197919" indent="0">
              <a:buNone/>
              <a:defRPr sz="1600" b="1"/>
            </a:lvl8pPr>
            <a:lvl9pPr marL="365476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44" indent="0">
              <a:buNone/>
              <a:defRPr sz="2000" b="1"/>
            </a:lvl2pPr>
            <a:lvl3pPr marL="913692" indent="0">
              <a:buNone/>
              <a:defRPr sz="1800" b="1"/>
            </a:lvl3pPr>
            <a:lvl4pPr marL="1370536" indent="0">
              <a:buNone/>
              <a:defRPr sz="1600" b="1"/>
            </a:lvl4pPr>
            <a:lvl5pPr marL="1827382" indent="0">
              <a:buNone/>
              <a:defRPr sz="1600" b="1"/>
            </a:lvl5pPr>
            <a:lvl6pPr marL="2284228" indent="0">
              <a:buNone/>
              <a:defRPr sz="1600" b="1"/>
            </a:lvl6pPr>
            <a:lvl7pPr marL="2741073" indent="0">
              <a:buNone/>
              <a:defRPr sz="1600" b="1"/>
            </a:lvl7pPr>
            <a:lvl8pPr marL="3197919" indent="0">
              <a:buNone/>
              <a:defRPr sz="1600" b="1"/>
            </a:lvl8pPr>
            <a:lvl9pPr marL="365476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03E00EC6-3A7F-3190-9A9F-518B3E6F8D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533DA06-7212-5631-8631-2E783517E7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D19ED6DD-26F1-A926-0BA4-CE1FF064C5DF}"/>
              </a:ext>
            </a:extLst>
          </p:cNvPr>
          <p:cNvSpPr>
            <a:spLocks noGrp="1" noChangeArrowheads="1"/>
          </p:cNvSpPr>
          <p:nvPr>
            <p:ph type="sldNum" sz="quarter" idx="12"/>
          </p:nvPr>
        </p:nvSpPr>
        <p:spPr/>
        <p:txBody>
          <a:bodyPr/>
          <a:lstStyle>
            <a:lvl1pPr>
              <a:defRPr/>
            </a:lvl1pPr>
          </a:lstStyle>
          <a:p>
            <a:pPr>
              <a:defRPr/>
            </a:pPr>
            <a:fld id="{FADE660F-AAB6-43E1-9981-339D4E9CB2FC}" type="slidenum">
              <a:rPr lang="fr-FR" altLang="en-US"/>
              <a:pPr>
                <a:defRPr/>
              </a:pPr>
              <a:t>‹N›</a:t>
            </a:fld>
            <a:endParaRPr lang="fr-FR" altLang="en-US"/>
          </a:p>
        </p:txBody>
      </p:sp>
    </p:spTree>
    <p:extLst>
      <p:ext uri="{BB962C8B-B14F-4D97-AF65-F5344CB8AC3E}">
        <p14:creationId xmlns:p14="http://schemas.microsoft.com/office/powerpoint/2010/main" val="4605501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FD0ECB84-3F14-AF52-1869-315F0BB6EC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B9A1FEB-4DA8-6FE8-7A3F-4910F44CB4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9E35346-EA26-BB63-C4A3-5CE5CF749AF3}"/>
              </a:ext>
            </a:extLst>
          </p:cNvPr>
          <p:cNvSpPr>
            <a:spLocks noGrp="1" noChangeArrowheads="1"/>
          </p:cNvSpPr>
          <p:nvPr>
            <p:ph type="sldNum" sz="quarter" idx="12"/>
          </p:nvPr>
        </p:nvSpPr>
        <p:spPr/>
        <p:txBody>
          <a:bodyPr/>
          <a:lstStyle>
            <a:lvl1pPr>
              <a:defRPr/>
            </a:lvl1pPr>
          </a:lstStyle>
          <a:p>
            <a:pPr>
              <a:defRPr/>
            </a:pPr>
            <a:fld id="{59D0C298-3D0B-4147-9157-413B6A20A669}" type="slidenum">
              <a:rPr lang="fr-FR" altLang="en-US"/>
              <a:pPr>
                <a:defRPr/>
              </a:pPr>
              <a:t>‹N›</a:t>
            </a:fld>
            <a:endParaRPr lang="fr-FR" altLang="en-US"/>
          </a:p>
        </p:txBody>
      </p:sp>
    </p:spTree>
    <p:extLst>
      <p:ext uri="{BB962C8B-B14F-4D97-AF65-F5344CB8AC3E}">
        <p14:creationId xmlns:p14="http://schemas.microsoft.com/office/powerpoint/2010/main" val="2948916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9858C8-F843-8DB6-C386-0A8DA576C3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261206A5-DDF7-EB1A-7D5E-41A9A8E615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1E85AC6-956B-AB79-12F8-83C8BF154872}"/>
              </a:ext>
            </a:extLst>
          </p:cNvPr>
          <p:cNvSpPr>
            <a:spLocks noGrp="1" noChangeArrowheads="1"/>
          </p:cNvSpPr>
          <p:nvPr>
            <p:ph type="sldNum" sz="quarter" idx="12"/>
          </p:nvPr>
        </p:nvSpPr>
        <p:spPr/>
        <p:txBody>
          <a:bodyPr/>
          <a:lstStyle>
            <a:lvl1pPr>
              <a:defRPr/>
            </a:lvl1pPr>
          </a:lstStyle>
          <a:p>
            <a:pPr>
              <a:defRPr/>
            </a:pPr>
            <a:fld id="{5AB8C2DF-DB29-4933-B2A3-7DB2DD221C52}" type="slidenum">
              <a:rPr lang="fr-FR" altLang="en-US"/>
              <a:pPr>
                <a:defRPr/>
              </a:pPr>
              <a:t>‹N›</a:t>
            </a:fld>
            <a:endParaRPr lang="fr-FR" altLang="en-US"/>
          </a:p>
        </p:txBody>
      </p:sp>
    </p:spTree>
    <p:extLst>
      <p:ext uri="{BB962C8B-B14F-4D97-AF65-F5344CB8AC3E}">
        <p14:creationId xmlns:p14="http://schemas.microsoft.com/office/powerpoint/2010/main" val="25022937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44" indent="0">
              <a:buNone/>
              <a:defRPr sz="1200"/>
            </a:lvl2pPr>
            <a:lvl3pPr marL="913692" indent="0">
              <a:buNone/>
              <a:defRPr sz="1000"/>
            </a:lvl3pPr>
            <a:lvl4pPr marL="1370536" indent="0">
              <a:buNone/>
              <a:defRPr sz="900"/>
            </a:lvl4pPr>
            <a:lvl5pPr marL="1827382" indent="0">
              <a:buNone/>
              <a:defRPr sz="900"/>
            </a:lvl5pPr>
            <a:lvl6pPr marL="2284228" indent="0">
              <a:buNone/>
              <a:defRPr sz="900"/>
            </a:lvl6pPr>
            <a:lvl7pPr marL="2741073" indent="0">
              <a:buNone/>
              <a:defRPr sz="900"/>
            </a:lvl7pPr>
            <a:lvl8pPr marL="3197919" indent="0">
              <a:buNone/>
              <a:defRPr sz="900"/>
            </a:lvl8pPr>
            <a:lvl9pPr marL="3654764"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878B7C-79CC-ED42-DB58-A5137D34BB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A8FF877-03A9-3BFD-21E3-5C425738C4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DA3D63E-BC3F-1B31-505E-AA8685B3086C}"/>
              </a:ext>
            </a:extLst>
          </p:cNvPr>
          <p:cNvSpPr>
            <a:spLocks noGrp="1" noChangeArrowheads="1"/>
          </p:cNvSpPr>
          <p:nvPr>
            <p:ph type="sldNum" sz="quarter" idx="12"/>
          </p:nvPr>
        </p:nvSpPr>
        <p:spPr/>
        <p:txBody>
          <a:bodyPr/>
          <a:lstStyle>
            <a:lvl1pPr>
              <a:defRPr/>
            </a:lvl1pPr>
          </a:lstStyle>
          <a:p>
            <a:pPr>
              <a:defRPr/>
            </a:pPr>
            <a:fld id="{6CA3C875-4863-4220-BE3F-744F79A850A3}" type="slidenum">
              <a:rPr lang="fr-FR" altLang="en-US"/>
              <a:pPr>
                <a:defRPr/>
              </a:pPr>
              <a:t>‹N›</a:t>
            </a:fld>
            <a:endParaRPr lang="fr-FR" altLang="en-US"/>
          </a:p>
        </p:txBody>
      </p:sp>
    </p:spTree>
    <p:extLst>
      <p:ext uri="{BB962C8B-B14F-4D97-AF65-F5344CB8AC3E}">
        <p14:creationId xmlns:p14="http://schemas.microsoft.com/office/powerpoint/2010/main" val="1819757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4" indent="0">
              <a:buNone/>
              <a:defRPr sz="2800"/>
            </a:lvl2pPr>
            <a:lvl3pPr marL="913692" indent="0">
              <a:buNone/>
              <a:defRPr sz="2400"/>
            </a:lvl3pPr>
            <a:lvl4pPr marL="1370536" indent="0">
              <a:buNone/>
              <a:defRPr sz="2000"/>
            </a:lvl4pPr>
            <a:lvl5pPr marL="1827382" indent="0">
              <a:buNone/>
              <a:defRPr sz="2000"/>
            </a:lvl5pPr>
            <a:lvl6pPr marL="2284228" indent="0">
              <a:buNone/>
              <a:defRPr sz="2000"/>
            </a:lvl6pPr>
            <a:lvl7pPr marL="2741073" indent="0">
              <a:buNone/>
              <a:defRPr sz="2000"/>
            </a:lvl7pPr>
            <a:lvl8pPr marL="3197919" indent="0">
              <a:buNone/>
              <a:defRPr sz="2000"/>
            </a:lvl8pPr>
            <a:lvl9pPr marL="3654764"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4" indent="0">
              <a:buNone/>
              <a:defRPr sz="1200"/>
            </a:lvl2pPr>
            <a:lvl3pPr marL="913692" indent="0">
              <a:buNone/>
              <a:defRPr sz="1000"/>
            </a:lvl3pPr>
            <a:lvl4pPr marL="1370536" indent="0">
              <a:buNone/>
              <a:defRPr sz="900"/>
            </a:lvl4pPr>
            <a:lvl5pPr marL="1827382" indent="0">
              <a:buNone/>
              <a:defRPr sz="900"/>
            </a:lvl5pPr>
            <a:lvl6pPr marL="2284228" indent="0">
              <a:buNone/>
              <a:defRPr sz="900"/>
            </a:lvl6pPr>
            <a:lvl7pPr marL="2741073" indent="0">
              <a:buNone/>
              <a:defRPr sz="900"/>
            </a:lvl7pPr>
            <a:lvl8pPr marL="3197919" indent="0">
              <a:buNone/>
              <a:defRPr sz="900"/>
            </a:lvl8pPr>
            <a:lvl9pPr marL="3654764"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85E5C5-58EB-4E00-47A6-AD0ADFB47F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B3E95B8-A0FE-689B-32B7-8FB66F6A35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AF37D6A-73D0-60B3-F345-77919ACCAFD7}"/>
              </a:ext>
            </a:extLst>
          </p:cNvPr>
          <p:cNvSpPr>
            <a:spLocks noGrp="1" noChangeArrowheads="1"/>
          </p:cNvSpPr>
          <p:nvPr>
            <p:ph type="sldNum" sz="quarter" idx="12"/>
          </p:nvPr>
        </p:nvSpPr>
        <p:spPr/>
        <p:txBody>
          <a:bodyPr/>
          <a:lstStyle>
            <a:lvl1pPr>
              <a:defRPr/>
            </a:lvl1pPr>
          </a:lstStyle>
          <a:p>
            <a:pPr>
              <a:defRPr/>
            </a:pPr>
            <a:fld id="{7C7BB0EA-ADAE-4E69-A65B-0466CE763A84}" type="slidenum">
              <a:rPr lang="fr-FR" altLang="en-US"/>
              <a:pPr>
                <a:defRPr/>
              </a:pPr>
              <a:t>‹N›</a:t>
            </a:fld>
            <a:endParaRPr lang="fr-FR" altLang="en-US"/>
          </a:p>
        </p:txBody>
      </p:sp>
    </p:spTree>
    <p:extLst>
      <p:ext uri="{BB962C8B-B14F-4D97-AF65-F5344CB8AC3E}">
        <p14:creationId xmlns:p14="http://schemas.microsoft.com/office/powerpoint/2010/main" val="5040961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35FAAFE8-A43D-AA8B-9984-EB16D59C15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426C845-5DFB-D8E5-B80B-6F7B85915F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0006F55-063C-071D-31E5-62DD09F3E799}"/>
              </a:ext>
            </a:extLst>
          </p:cNvPr>
          <p:cNvSpPr>
            <a:spLocks noGrp="1" noChangeArrowheads="1"/>
          </p:cNvSpPr>
          <p:nvPr>
            <p:ph type="sldNum" sz="quarter" idx="12"/>
          </p:nvPr>
        </p:nvSpPr>
        <p:spPr/>
        <p:txBody>
          <a:bodyPr/>
          <a:lstStyle>
            <a:lvl1pPr>
              <a:defRPr/>
            </a:lvl1pPr>
          </a:lstStyle>
          <a:p>
            <a:pPr>
              <a:defRPr/>
            </a:pPr>
            <a:fld id="{6C9CB748-6D8D-4095-AC74-6261216C5372}" type="slidenum">
              <a:rPr lang="fr-FR" altLang="en-US"/>
              <a:pPr>
                <a:defRPr/>
              </a:pPr>
              <a:t>‹N›</a:t>
            </a:fld>
            <a:endParaRPr lang="fr-FR" altLang="en-US"/>
          </a:p>
        </p:txBody>
      </p:sp>
    </p:spTree>
    <p:extLst>
      <p:ext uri="{BB962C8B-B14F-4D97-AF65-F5344CB8AC3E}">
        <p14:creationId xmlns:p14="http://schemas.microsoft.com/office/powerpoint/2010/main" val="2123703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B2EFD41F-A698-F66E-0A69-FD005F69FA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9243BE3-8ECB-D597-9562-BBA894B1E4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0037A30-197E-C881-4909-7B3E4DB07196}"/>
              </a:ext>
            </a:extLst>
          </p:cNvPr>
          <p:cNvSpPr>
            <a:spLocks noGrp="1" noChangeArrowheads="1"/>
          </p:cNvSpPr>
          <p:nvPr>
            <p:ph type="sldNum" sz="quarter" idx="12"/>
          </p:nvPr>
        </p:nvSpPr>
        <p:spPr/>
        <p:txBody>
          <a:bodyPr/>
          <a:lstStyle>
            <a:lvl1pPr>
              <a:defRPr/>
            </a:lvl1pPr>
          </a:lstStyle>
          <a:p>
            <a:pPr>
              <a:defRPr/>
            </a:pPr>
            <a:fld id="{7CAB547B-9397-4961-965C-B6749F8F16CB}" type="slidenum">
              <a:rPr lang="fr-FR" altLang="en-US"/>
              <a:pPr>
                <a:defRPr/>
              </a:pPr>
              <a:t>‹N›</a:t>
            </a:fld>
            <a:endParaRPr lang="fr-FR" altLang="en-US"/>
          </a:p>
        </p:txBody>
      </p:sp>
    </p:spTree>
    <p:extLst>
      <p:ext uri="{BB962C8B-B14F-4D97-AF65-F5344CB8AC3E}">
        <p14:creationId xmlns:p14="http://schemas.microsoft.com/office/powerpoint/2010/main" val="31374745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FFE637B-0883-07F6-3A48-60FF518FD6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95F679DD-854D-4BF7-0EFE-C77938D0216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360794A1-8B92-01D1-E667-85FD87E5E39B}"/>
              </a:ext>
            </a:extLst>
          </p:cNvPr>
          <p:cNvSpPr>
            <a:spLocks noGrp="1" noChangeArrowheads="1"/>
          </p:cNvSpPr>
          <p:nvPr>
            <p:ph type="sldNum" sz="quarter" idx="12"/>
          </p:nvPr>
        </p:nvSpPr>
        <p:spPr/>
        <p:txBody>
          <a:bodyPr/>
          <a:lstStyle>
            <a:lvl1pPr>
              <a:defRPr/>
            </a:lvl1pPr>
          </a:lstStyle>
          <a:p>
            <a:pPr>
              <a:defRPr/>
            </a:pPr>
            <a:fld id="{6CC281E4-4449-4D2B-87CD-9D29F5B3D240}" type="slidenum">
              <a:rPr lang="it-IT" altLang="en-US"/>
              <a:pPr>
                <a:defRPr/>
              </a:pPr>
              <a:t>‹N›</a:t>
            </a:fld>
            <a:endParaRPr lang="it-IT" altLang="en-US"/>
          </a:p>
        </p:txBody>
      </p:sp>
    </p:spTree>
    <p:extLst>
      <p:ext uri="{BB962C8B-B14F-4D97-AF65-F5344CB8AC3E}">
        <p14:creationId xmlns:p14="http://schemas.microsoft.com/office/powerpoint/2010/main" val="2103934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B73FE7F-2ACA-AFE4-ED80-1D123FF1AF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110FAF9-3A71-2CF4-0620-3607C1A6F8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9A2685C-474F-A1FE-8CC4-A9FB82FB306E}"/>
              </a:ext>
            </a:extLst>
          </p:cNvPr>
          <p:cNvSpPr>
            <a:spLocks noGrp="1" noChangeArrowheads="1"/>
          </p:cNvSpPr>
          <p:nvPr>
            <p:ph type="sldNum" sz="quarter" idx="12"/>
          </p:nvPr>
        </p:nvSpPr>
        <p:spPr/>
        <p:txBody>
          <a:bodyPr/>
          <a:lstStyle>
            <a:lvl1pPr>
              <a:defRPr/>
            </a:lvl1pPr>
          </a:lstStyle>
          <a:p>
            <a:pPr>
              <a:defRPr/>
            </a:pPr>
            <a:fld id="{57AD1002-8FB7-41C8-A394-959868109BB9}" type="slidenum">
              <a:rPr lang="it-IT" altLang="en-US"/>
              <a:pPr>
                <a:defRPr/>
              </a:pPr>
              <a:t>‹N›</a:t>
            </a:fld>
            <a:endParaRPr lang="it-IT" altLang="en-US"/>
          </a:p>
        </p:txBody>
      </p:sp>
    </p:spTree>
    <p:extLst>
      <p:ext uri="{BB962C8B-B14F-4D97-AF65-F5344CB8AC3E}">
        <p14:creationId xmlns:p14="http://schemas.microsoft.com/office/powerpoint/2010/main" val="953167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526258-0EBD-AEBD-3A26-F9F1178CE4F2}"/>
              </a:ext>
            </a:extLst>
          </p:cNvPr>
          <p:cNvSpPr>
            <a:spLocks noGrp="1" noChangeArrowheads="1"/>
          </p:cNvSpPr>
          <p:nvPr>
            <p:ph type="dt" sz="half" idx="10"/>
          </p:nvPr>
        </p:nvSpPr>
        <p:spPr>
          <a:ln/>
        </p:spPr>
        <p:txBody>
          <a:bodyPr/>
          <a:lstStyle>
            <a:lvl1pPr>
              <a:defRPr/>
            </a:lvl1pPr>
          </a:lstStyle>
          <a:p>
            <a:pPr>
              <a:defRPr/>
            </a:pPr>
            <a:fld id="{EF146280-0A9C-4441-B536-4D2FD38810EF}" type="datetime1">
              <a:rPr lang="it-CH"/>
              <a:pPr>
                <a:defRPr/>
              </a:pPr>
              <a:t>29.03.2024</a:t>
            </a:fld>
            <a:endParaRPr lang="it-IT"/>
          </a:p>
        </p:txBody>
      </p:sp>
      <p:sp>
        <p:nvSpPr>
          <p:cNvPr id="6" name="Rectangle 5">
            <a:extLst>
              <a:ext uri="{FF2B5EF4-FFF2-40B4-BE49-F238E27FC236}">
                <a16:creationId xmlns:a16="http://schemas.microsoft.com/office/drawing/2014/main" id="{1A88CE3D-61F5-26BE-9597-1F6BA43CED5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AA100D5-5BB8-FE13-6F7B-C1BB48D5FF83}"/>
              </a:ext>
            </a:extLst>
          </p:cNvPr>
          <p:cNvSpPr>
            <a:spLocks noGrp="1" noChangeArrowheads="1"/>
          </p:cNvSpPr>
          <p:nvPr>
            <p:ph type="sldNum" sz="quarter" idx="12"/>
          </p:nvPr>
        </p:nvSpPr>
        <p:spPr>
          <a:ln/>
        </p:spPr>
        <p:txBody>
          <a:bodyPr/>
          <a:lstStyle>
            <a:lvl1pPr>
              <a:defRPr/>
            </a:lvl1pPr>
          </a:lstStyle>
          <a:p>
            <a:pPr>
              <a:defRPr/>
            </a:pPr>
            <a:fld id="{CD315017-2CF1-49C9-A335-0F5FBBA5DAE2}" type="slidenum">
              <a:rPr lang="it-IT" altLang="en-US"/>
              <a:pPr>
                <a:defRPr/>
              </a:pPr>
              <a:t>‹N›</a:t>
            </a:fld>
            <a:endParaRPr lang="it-IT" altLang="en-US"/>
          </a:p>
        </p:txBody>
      </p:sp>
    </p:spTree>
    <p:extLst>
      <p:ext uri="{BB962C8B-B14F-4D97-AF65-F5344CB8AC3E}">
        <p14:creationId xmlns:p14="http://schemas.microsoft.com/office/powerpoint/2010/main" val="15264642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29E570B-C986-0F80-9254-0F70AA2D93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3AA9787-5ABB-6317-9F2D-5A2066FF0B5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E2E2C34-1BE1-2AF9-8F69-EE788BB13BD4}"/>
              </a:ext>
            </a:extLst>
          </p:cNvPr>
          <p:cNvSpPr>
            <a:spLocks noGrp="1" noChangeArrowheads="1"/>
          </p:cNvSpPr>
          <p:nvPr>
            <p:ph type="sldNum" sz="quarter" idx="12"/>
          </p:nvPr>
        </p:nvSpPr>
        <p:spPr/>
        <p:txBody>
          <a:bodyPr/>
          <a:lstStyle>
            <a:lvl1pPr>
              <a:defRPr/>
            </a:lvl1pPr>
          </a:lstStyle>
          <a:p>
            <a:pPr>
              <a:defRPr/>
            </a:pPr>
            <a:fld id="{DB6E5257-EDA2-4FAB-862F-FFBBEF22959A}" type="slidenum">
              <a:rPr lang="it-IT" altLang="en-US"/>
              <a:pPr>
                <a:defRPr/>
              </a:pPr>
              <a:t>‹N›</a:t>
            </a:fld>
            <a:endParaRPr lang="it-IT" altLang="en-US"/>
          </a:p>
        </p:txBody>
      </p:sp>
    </p:spTree>
    <p:extLst>
      <p:ext uri="{BB962C8B-B14F-4D97-AF65-F5344CB8AC3E}">
        <p14:creationId xmlns:p14="http://schemas.microsoft.com/office/powerpoint/2010/main" val="31362341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BA61379-53AF-EA0C-F40B-666736D116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678369E-9363-0F02-BF81-0575E4CA1A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429DF3B-F023-CF81-9DFB-F09DCE9507A3}"/>
              </a:ext>
            </a:extLst>
          </p:cNvPr>
          <p:cNvSpPr>
            <a:spLocks noGrp="1" noChangeArrowheads="1"/>
          </p:cNvSpPr>
          <p:nvPr>
            <p:ph type="sldNum" sz="quarter" idx="12"/>
          </p:nvPr>
        </p:nvSpPr>
        <p:spPr/>
        <p:txBody>
          <a:bodyPr/>
          <a:lstStyle>
            <a:lvl1pPr>
              <a:defRPr/>
            </a:lvl1pPr>
          </a:lstStyle>
          <a:p>
            <a:pPr>
              <a:defRPr/>
            </a:pPr>
            <a:fld id="{D0021A89-34CE-49FE-A57E-054C93E32698}" type="slidenum">
              <a:rPr lang="it-IT" altLang="en-US"/>
              <a:pPr>
                <a:defRPr/>
              </a:pPr>
              <a:t>‹N›</a:t>
            </a:fld>
            <a:endParaRPr lang="it-IT" altLang="en-US"/>
          </a:p>
        </p:txBody>
      </p:sp>
    </p:spTree>
    <p:extLst>
      <p:ext uri="{BB962C8B-B14F-4D97-AF65-F5344CB8AC3E}">
        <p14:creationId xmlns:p14="http://schemas.microsoft.com/office/powerpoint/2010/main" val="38376844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FBB3FC3-0575-E4C0-0A93-731CA691C0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0310F53-0085-400B-B70D-E2138050A384}" type="datetime1">
              <a:rPr lang="it-CH"/>
              <a:pPr>
                <a:defRPr/>
              </a:pPr>
              <a:t>29.03.2024</a:t>
            </a:fld>
            <a:endParaRPr lang="it-IT"/>
          </a:p>
        </p:txBody>
      </p:sp>
      <p:sp>
        <p:nvSpPr>
          <p:cNvPr id="7" name="Rectangle 5">
            <a:extLst>
              <a:ext uri="{FF2B5EF4-FFF2-40B4-BE49-F238E27FC236}">
                <a16:creationId xmlns:a16="http://schemas.microsoft.com/office/drawing/2014/main" id="{77A91499-7F79-BF87-E86D-D1FC081340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2E77B9F-8BD2-1B0F-972C-FF65F199CC60}"/>
              </a:ext>
            </a:extLst>
          </p:cNvPr>
          <p:cNvSpPr>
            <a:spLocks noGrp="1" noChangeArrowheads="1"/>
          </p:cNvSpPr>
          <p:nvPr>
            <p:ph type="sldNum" sz="quarter" idx="12"/>
          </p:nvPr>
        </p:nvSpPr>
        <p:spPr/>
        <p:txBody>
          <a:bodyPr/>
          <a:lstStyle>
            <a:lvl1pPr>
              <a:defRPr/>
            </a:lvl1pPr>
          </a:lstStyle>
          <a:p>
            <a:pPr>
              <a:defRPr/>
            </a:pPr>
            <a:fld id="{974A6A45-6D4F-4C27-8080-9C37221B1D1F}" type="slidenum">
              <a:rPr lang="it-IT" altLang="en-US"/>
              <a:pPr>
                <a:defRPr/>
              </a:pPr>
              <a:t>‹N›</a:t>
            </a:fld>
            <a:endParaRPr lang="it-IT" altLang="en-US"/>
          </a:p>
        </p:txBody>
      </p:sp>
    </p:spTree>
    <p:extLst>
      <p:ext uri="{BB962C8B-B14F-4D97-AF65-F5344CB8AC3E}">
        <p14:creationId xmlns:p14="http://schemas.microsoft.com/office/powerpoint/2010/main" val="23813608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74138CA-6051-8B80-0CC5-176180CEC9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8EE0E1E-C5EE-4E1F-9FD4-C66BCDA23593}" type="datetime1">
              <a:rPr lang="it-CH"/>
              <a:pPr>
                <a:defRPr/>
              </a:pPr>
              <a:t>29.03.2024</a:t>
            </a:fld>
            <a:endParaRPr lang="it-IT"/>
          </a:p>
        </p:txBody>
      </p:sp>
      <p:sp>
        <p:nvSpPr>
          <p:cNvPr id="8" name="Rectangle 5">
            <a:extLst>
              <a:ext uri="{FF2B5EF4-FFF2-40B4-BE49-F238E27FC236}">
                <a16:creationId xmlns:a16="http://schemas.microsoft.com/office/drawing/2014/main" id="{5D18C6D7-979E-5DAA-617E-2045E48978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F411997-F0C4-E113-37F8-05C22230B168}"/>
              </a:ext>
            </a:extLst>
          </p:cNvPr>
          <p:cNvSpPr>
            <a:spLocks noGrp="1" noChangeArrowheads="1"/>
          </p:cNvSpPr>
          <p:nvPr>
            <p:ph type="sldNum" sz="quarter" idx="12"/>
          </p:nvPr>
        </p:nvSpPr>
        <p:spPr/>
        <p:txBody>
          <a:bodyPr/>
          <a:lstStyle>
            <a:lvl1pPr>
              <a:defRPr/>
            </a:lvl1pPr>
          </a:lstStyle>
          <a:p>
            <a:pPr>
              <a:defRPr/>
            </a:pPr>
            <a:fld id="{A84ED689-6B32-40F6-A1D8-182F71064B03}" type="slidenum">
              <a:rPr lang="it-IT" altLang="en-US"/>
              <a:pPr>
                <a:defRPr/>
              </a:pPr>
              <a:t>‹N›</a:t>
            </a:fld>
            <a:endParaRPr lang="it-IT" altLang="en-US"/>
          </a:p>
        </p:txBody>
      </p:sp>
    </p:spTree>
    <p:extLst>
      <p:ext uri="{BB962C8B-B14F-4D97-AF65-F5344CB8AC3E}">
        <p14:creationId xmlns:p14="http://schemas.microsoft.com/office/powerpoint/2010/main" val="11769792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B0AA5D-A580-9E8C-D4C4-ACD20FB68D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E83CF01-8AAF-4C1E-874F-E0DA6CC0B9C4}" type="datetime1">
              <a:rPr lang="it-CH"/>
              <a:pPr>
                <a:defRPr/>
              </a:pPr>
              <a:t>29.03.2024</a:t>
            </a:fld>
            <a:endParaRPr lang="it-IT"/>
          </a:p>
        </p:txBody>
      </p:sp>
      <p:sp>
        <p:nvSpPr>
          <p:cNvPr id="6" name="Rectangle 5">
            <a:extLst>
              <a:ext uri="{FF2B5EF4-FFF2-40B4-BE49-F238E27FC236}">
                <a16:creationId xmlns:a16="http://schemas.microsoft.com/office/drawing/2014/main" id="{71BD38D7-F703-C6AF-6214-D2C30CAC547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4798050-AF39-248F-FEBE-163CFDECAF4D}"/>
              </a:ext>
            </a:extLst>
          </p:cNvPr>
          <p:cNvSpPr>
            <a:spLocks noGrp="1" noChangeArrowheads="1"/>
          </p:cNvSpPr>
          <p:nvPr>
            <p:ph type="sldNum" sz="quarter" idx="12"/>
          </p:nvPr>
        </p:nvSpPr>
        <p:spPr/>
        <p:txBody>
          <a:bodyPr/>
          <a:lstStyle>
            <a:lvl1pPr>
              <a:defRPr/>
            </a:lvl1pPr>
          </a:lstStyle>
          <a:p>
            <a:pPr>
              <a:defRPr/>
            </a:pPr>
            <a:fld id="{75EBAD6D-D2D9-4FA9-BC9C-69899F64A4CF}" type="slidenum">
              <a:rPr lang="it-IT" altLang="en-US"/>
              <a:pPr>
                <a:defRPr/>
              </a:pPr>
              <a:t>‹N›</a:t>
            </a:fld>
            <a:endParaRPr lang="it-IT" altLang="en-US"/>
          </a:p>
        </p:txBody>
      </p:sp>
    </p:spTree>
    <p:extLst>
      <p:ext uri="{BB962C8B-B14F-4D97-AF65-F5344CB8AC3E}">
        <p14:creationId xmlns:p14="http://schemas.microsoft.com/office/powerpoint/2010/main" val="52266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3AE836-2616-A988-CA99-F9F290CDDF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44C93A9-C1E1-6288-06CA-A10F2CFC13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3F3A546-841F-0EFD-17F6-801C24C5D134}"/>
              </a:ext>
            </a:extLst>
          </p:cNvPr>
          <p:cNvSpPr>
            <a:spLocks noGrp="1" noChangeArrowheads="1"/>
          </p:cNvSpPr>
          <p:nvPr>
            <p:ph type="sldNum" sz="quarter" idx="12"/>
          </p:nvPr>
        </p:nvSpPr>
        <p:spPr/>
        <p:txBody>
          <a:bodyPr/>
          <a:lstStyle>
            <a:lvl1pPr>
              <a:defRPr/>
            </a:lvl1pPr>
          </a:lstStyle>
          <a:p>
            <a:pPr>
              <a:defRPr/>
            </a:pPr>
            <a:fld id="{DA429960-04DB-45A0-81CC-EB5593F32642}" type="slidenum">
              <a:rPr lang="it-IT" altLang="en-US"/>
              <a:pPr>
                <a:defRPr/>
              </a:pPr>
              <a:t>‹N›</a:t>
            </a:fld>
            <a:endParaRPr lang="it-IT" altLang="en-US"/>
          </a:p>
        </p:txBody>
      </p:sp>
    </p:spTree>
    <p:extLst>
      <p:ext uri="{BB962C8B-B14F-4D97-AF65-F5344CB8AC3E}">
        <p14:creationId xmlns:p14="http://schemas.microsoft.com/office/powerpoint/2010/main" val="35726883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C8627E-2FB1-DCE6-676F-33440AFF27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45E5ACD-01B6-59EB-2A2B-51BE599D624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55F79CB-D227-33EC-6247-48DBE2593FB1}"/>
              </a:ext>
            </a:extLst>
          </p:cNvPr>
          <p:cNvSpPr>
            <a:spLocks noGrp="1" noChangeArrowheads="1"/>
          </p:cNvSpPr>
          <p:nvPr>
            <p:ph type="sldNum" sz="quarter" idx="12"/>
          </p:nvPr>
        </p:nvSpPr>
        <p:spPr/>
        <p:txBody>
          <a:bodyPr/>
          <a:lstStyle>
            <a:lvl1pPr>
              <a:defRPr/>
            </a:lvl1pPr>
          </a:lstStyle>
          <a:p>
            <a:pPr>
              <a:defRPr/>
            </a:pPr>
            <a:fld id="{61DD463D-06CB-4B2F-A25A-FFDA1CA60860}" type="slidenum">
              <a:rPr lang="it-IT" altLang="en-US"/>
              <a:pPr>
                <a:defRPr/>
              </a:pPr>
              <a:t>‹N›</a:t>
            </a:fld>
            <a:endParaRPr lang="it-IT" altLang="en-US"/>
          </a:p>
        </p:txBody>
      </p:sp>
    </p:spTree>
    <p:extLst>
      <p:ext uri="{BB962C8B-B14F-4D97-AF65-F5344CB8AC3E}">
        <p14:creationId xmlns:p14="http://schemas.microsoft.com/office/powerpoint/2010/main" val="26235443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F858F5-780E-676F-AB98-BFE0EABC2E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FCDC411-8FE0-3BDD-EBBC-53B685AF97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B700D72-6B5D-5B90-7B79-41E796CE4E3B}"/>
              </a:ext>
            </a:extLst>
          </p:cNvPr>
          <p:cNvSpPr>
            <a:spLocks noGrp="1" noChangeArrowheads="1"/>
          </p:cNvSpPr>
          <p:nvPr>
            <p:ph type="sldNum" sz="quarter" idx="12"/>
          </p:nvPr>
        </p:nvSpPr>
        <p:spPr/>
        <p:txBody>
          <a:bodyPr/>
          <a:lstStyle>
            <a:lvl1pPr>
              <a:defRPr/>
            </a:lvl1pPr>
          </a:lstStyle>
          <a:p>
            <a:pPr>
              <a:defRPr/>
            </a:pPr>
            <a:fld id="{B682DDCA-AB27-4985-A77E-8644C1074E2E}" type="slidenum">
              <a:rPr lang="it-IT" altLang="en-US"/>
              <a:pPr>
                <a:defRPr/>
              </a:pPr>
              <a:t>‹N›</a:t>
            </a:fld>
            <a:endParaRPr lang="it-IT" altLang="en-US"/>
          </a:p>
        </p:txBody>
      </p:sp>
    </p:spTree>
    <p:extLst>
      <p:ext uri="{BB962C8B-B14F-4D97-AF65-F5344CB8AC3E}">
        <p14:creationId xmlns:p14="http://schemas.microsoft.com/office/powerpoint/2010/main" val="2227876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06675A-61F1-E2C8-35BF-849E2922BD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AF04F41-1307-420A-C733-E5DFCC1739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DE3A5A0-B8F2-5BFF-74FE-E17629384F92}"/>
              </a:ext>
            </a:extLst>
          </p:cNvPr>
          <p:cNvSpPr>
            <a:spLocks noGrp="1" noChangeArrowheads="1"/>
          </p:cNvSpPr>
          <p:nvPr>
            <p:ph type="sldNum" sz="quarter" idx="12"/>
          </p:nvPr>
        </p:nvSpPr>
        <p:spPr/>
        <p:txBody>
          <a:bodyPr/>
          <a:lstStyle>
            <a:lvl1pPr>
              <a:defRPr/>
            </a:lvl1pPr>
          </a:lstStyle>
          <a:p>
            <a:pPr>
              <a:defRPr/>
            </a:pPr>
            <a:fld id="{6593BBF8-F56B-4A14-8E06-022F6C84C616}" type="slidenum">
              <a:rPr lang="it-IT" altLang="en-US"/>
              <a:pPr>
                <a:defRPr/>
              </a:pPr>
              <a:t>‹N›</a:t>
            </a:fld>
            <a:endParaRPr lang="it-IT" altLang="en-US"/>
          </a:p>
        </p:txBody>
      </p:sp>
    </p:spTree>
    <p:extLst>
      <p:ext uri="{BB962C8B-B14F-4D97-AF65-F5344CB8AC3E}">
        <p14:creationId xmlns:p14="http://schemas.microsoft.com/office/powerpoint/2010/main" val="5338138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0B3EB6-6C90-BA9D-1596-1CA060266B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BC9C51D-5C30-2E89-F128-5A47121BAF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363CC43-0B31-19F3-0782-63C0CC2FCB61}"/>
              </a:ext>
            </a:extLst>
          </p:cNvPr>
          <p:cNvSpPr>
            <a:spLocks noGrp="1" noChangeArrowheads="1"/>
          </p:cNvSpPr>
          <p:nvPr>
            <p:ph type="sldNum" sz="quarter" idx="12"/>
          </p:nvPr>
        </p:nvSpPr>
        <p:spPr/>
        <p:txBody>
          <a:bodyPr/>
          <a:lstStyle>
            <a:lvl1pPr>
              <a:defRPr/>
            </a:lvl1pPr>
          </a:lstStyle>
          <a:p>
            <a:pPr>
              <a:defRPr/>
            </a:pPr>
            <a:fld id="{2A76E26F-C2CE-4693-9B21-7FE6C5658F38}" type="slidenum">
              <a:rPr lang="it-IT" altLang="en-US"/>
              <a:pPr>
                <a:defRPr/>
              </a:pPr>
              <a:t>‹N›</a:t>
            </a:fld>
            <a:endParaRPr lang="it-IT" altLang="en-US"/>
          </a:p>
        </p:txBody>
      </p:sp>
    </p:spTree>
    <p:extLst>
      <p:ext uri="{BB962C8B-B14F-4D97-AF65-F5344CB8AC3E}">
        <p14:creationId xmlns:p14="http://schemas.microsoft.com/office/powerpoint/2010/main" val="3129176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4483EF6-C58D-D32E-160E-4A58D77A572E}"/>
              </a:ext>
            </a:extLst>
          </p:cNvPr>
          <p:cNvSpPr>
            <a:spLocks noGrp="1" noChangeArrowheads="1"/>
          </p:cNvSpPr>
          <p:nvPr>
            <p:ph type="dt" sz="half" idx="10"/>
          </p:nvPr>
        </p:nvSpPr>
        <p:spPr>
          <a:ln/>
        </p:spPr>
        <p:txBody>
          <a:bodyPr/>
          <a:lstStyle>
            <a:lvl1pPr>
              <a:defRPr/>
            </a:lvl1pPr>
          </a:lstStyle>
          <a:p>
            <a:pPr>
              <a:defRPr/>
            </a:pPr>
            <a:fld id="{06DAFCE7-F8E7-4D4F-A870-9CE8C674301D}" type="datetime1">
              <a:rPr lang="it-CH"/>
              <a:pPr>
                <a:defRPr/>
              </a:pPr>
              <a:t>29.03.2024</a:t>
            </a:fld>
            <a:endParaRPr lang="it-IT"/>
          </a:p>
        </p:txBody>
      </p:sp>
      <p:sp>
        <p:nvSpPr>
          <p:cNvPr id="7" name="Rectangle 5">
            <a:extLst>
              <a:ext uri="{FF2B5EF4-FFF2-40B4-BE49-F238E27FC236}">
                <a16:creationId xmlns:a16="http://schemas.microsoft.com/office/drawing/2014/main" id="{D8EFCDF0-33CE-3181-A353-3D8E6F62E62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7BFF5A5-861D-D161-5438-63E8EF5D9C41}"/>
              </a:ext>
            </a:extLst>
          </p:cNvPr>
          <p:cNvSpPr>
            <a:spLocks noGrp="1" noChangeArrowheads="1"/>
          </p:cNvSpPr>
          <p:nvPr>
            <p:ph type="sldNum" sz="quarter" idx="12"/>
          </p:nvPr>
        </p:nvSpPr>
        <p:spPr>
          <a:ln/>
        </p:spPr>
        <p:txBody>
          <a:bodyPr/>
          <a:lstStyle>
            <a:lvl1pPr>
              <a:defRPr/>
            </a:lvl1pPr>
          </a:lstStyle>
          <a:p>
            <a:pPr>
              <a:defRPr/>
            </a:pPr>
            <a:fld id="{F18BF861-E69C-422F-90E3-141F8E2C029A}" type="slidenum">
              <a:rPr lang="it-IT" altLang="en-US"/>
              <a:pPr>
                <a:defRPr/>
              </a:pPr>
              <a:t>‹N›</a:t>
            </a:fld>
            <a:endParaRPr lang="it-IT" altLang="en-US"/>
          </a:p>
        </p:txBody>
      </p:sp>
    </p:spTree>
    <p:extLst>
      <p:ext uri="{BB962C8B-B14F-4D97-AF65-F5344CB8AC3E}">
        <p14:creationId xmlns:p14="http://schemas.microsoft.com/office/powerpoint/2010/main" val="37236522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E9B1D0-8CA0-8286-1DA2-687A3F1E20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9ED381F-05ED-6DA0-DB1D-0F8A6BFB8EB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1ACEB3D-0493-9DF7-B736-CB5F7DE456C7}"/>
              </a:ext>
            </a:extLst>
          </p:cNvPr>
          <p:cNvSpPr>
            <a:spLocks noGrp="1" noChangeArrowheads="1"/>
          </p:cNvSpPr>
          <p:nvPr>
            <p:ph type="sldNum" sz="quarter" idx="12"/>
          </p:nvPr>
        </p:nvSpPr>
        <p:spPr/>
        <p:txBody>
          <a:bodyPr/>
          <a:lstStyle>
            <a:lvl1pPr>
              <a:defRPr/>
            </a:lvl1pPr>
          </a:lstStyle>
          <a:p>
            <a:pPr>
              <a:defRPr/>
            </a:pPr>
            <a:fld id="{9F08ACAE-CD65-4E22-8EBC-B8822F21A7F9}" type="slidenum">
              <a:rPr lang="it-IT" altLang="en-US"/>
              <a:pPr>
                <a:defRPr/>
              </a:pPr>
              <a:t>‹N›</a:t>
            </a:fld>
            <a:endParaRPr lang="it-IT" altLang="en-US"/>
          </a:p>
        </p:txBody>
      </p:sp>
    </p:spTree>
    <p:extLst>
      <p:ext uri="{BB962C8B-B14F-4D97-AF65-F5344CB8AC3E}">
        <p14:creationId xmlns:p14="http://schemas.microsoft.com/office/powerpoint/2010/main" val="4110895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9F3A20-8177-3458-F41B-1F5851CA4D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A162D07D-3CE7-D8EE-5E6E-E4550E5041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F8085EF-7D5D-F7F6-8A60-CC323B51A575}"/>
              </a:ext>
            </a:extLst>
          </p:cNvPr>
          <p:cNvSpPr>
            <a:spLocks noGrp="1" noChangeArrowheads="1"/>
          </p:cNvSpPr>
          <p:nvPr>
            <p:ph type="sldNum" sz="quarter" idx="12"/>
          </p:nvPr>
        </p:nvSpPr>
        <p:spPr/>
        <p:txBody>
          <a:bodyPr/>
          <a:lstStyle>
            <a:lvl1pPr>
              <a:defRPr/>
            </a:lvl1pPr>
          </a:lstStyle>
          <a:p>
            <a:pPr>
              <a:defRPr/>
            </a:pPr>
            <a:fld id="{33A61EAA-3E11-494F-9074-26C93853CACF}" type="slidenum">
              <a:rPr lang="it-IT" altLang="en-US"/>
              <a:pPr>
                <a:defRPr/>
              </a:pPr>
              <a:t>‹N›</a:t>
            </a:fld>
            <a:endParaRPr lang="it-IT" altLang="en-US"/>
          </a:p>
        </p:txBody>
      </p:sp>
    </p:spTree>
    <p:extLst>
      <p:ext uri="{BB962C8B-B14F-4D97-AF65-F5344CB8AC3E}">
        <p14:creationId xmlns:p14="http://schemas.microsoft.com/office/powerpoint/2010/main" val="18133217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3F27F7-9FCD-ECCE-4CC1-11D416512D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C7ED88F-83B7-35FB-D72C-D22F934680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84D839B-127D-8A32-0EE2-3B10F06428F7}"/>
              </a:ext>
            </a:extLst>
          </p:cNvPr>
          <p:cNvSpPr>
            <a:spLocks noGrp="1" noChangeArrowheads="1"/>
          </p:cNvSpPr>
          <p:nvPr>
            <p:ph type="sldNum" sz="quarter" idx="12"/>
          </p:nvPr>
        </p:nvSpPr>
        <p:spPr/>
        <p:txBody>
          <a:bodyPr/>
          <a:lstStyle>
            <a:lvl1pPr>
              <a:defRPr/>
            </a:lvl1pPr>
          </a:lstStyle>
          <a:p>
            <a:pPr>
              <a:defRPr/>
            </a:pPr>
            <a:fld id="{13171CD9-C46A-45B7-809C-7784124881A2}" type="slidenum">
              <a:rPr lang="it-IT" altLang="en-US"/>
              <a:pPr>
                <a:defRPr/>
              </a:pPr>
              <a:t>‹N›</a:t>
            </a:fld>
            <a:endParaRPr lang="it-IT" altLang="en-US"/>
          </a:p>
        </p:txBody>
      </p:sp>
    </p:spTree>
    <p:extLst>
      <p:ext uri="{BB962C8B-B14F-4D97-AF65-F5344CB8AC3E}">
        <p14:creationId xmlns:p14="http://schemas.microsoft.com/office/powerpoint/2010/main" val="2820575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D3C0AF-FDD4-6815-2BA7-61A7D11A92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80A5014-FD4B-A84B-F97F-F06E1FA3B6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B222DC3-C586-32DC-5C44-1E5F03FF3FD8}"/>
              </a:ext>
            </a:extLst>
          </p:cNvPr>
          <p:cNvSpPr>
            <a:spLocks noGrp="1" noChangeArrowheads="1"/>
          </p:cNvSpPr>
          <p:nvPr>
            <p:ph type="sldNum" sz="quarter" idx="12"/>
          </p:nvPr>
        </p:nvSpPr>
        <p:spPr/>
        <p:txBody>
          <a:bodyPr/>
          <a:lstStyle>
            <a:lvl1pPr>
              <a:defRPr/>
            </a:lvl1pPr>
          </a:lstStyle>
          <a:p>
            <a:pPr>
              <a:defRPr/>
            </a:pPr>
            <a:fld id="{DC26B5CD-7033-4EE8-849A-F1390E2F8EF2}" type="slidenum">
              <a:rPr lang="it-IT" altLang="en-US"/>
              <a:pPr>
                <a:defRPr/>
              </a:pPr>
              <a:t>‹N›</a:t>
            </a:fld>
            <a:endParaRPr lang="it-IT" altLang="en-US"/>
          </a:p>
        </p:txBody>
      </p:sp>
    </p:spTree>
    <p:extLst>
      <p:ext uri="{BB962C8B-B14F-4D97-AF65-F5344CB8AC3E}">
        <p14:creationId xmlns:p14="http://schemas.microsoft.com/office/powerpoint/2010/main" val="28905831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E6829B-365E-CB01-3280-0C1207EE96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50BC466-4F97-EFBA-6F46-8019956E31B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4DE414D-1DE1-0A83-D733-17940B645D83}"/>
              </a:ext>
            </a:extLst>
          </p:cNvPr>
          <p:cNvSpPr>
            <a:spLocks noGrp="1" noChangeArrowheads="1"/>
          </p:cNvSpPr>
          <p:nvPr>
            <p:ph type="sldNum" sz="quarter" idx="12"/>
          </p:nvPr>
        </p:nvSpPr>
        <p:spPr/>
        <p:txBody>
          <a:bodyPr/>
          <a:lstStyle>
            <a:lvl1pPr>
              <a:defRPr/>
            </a:lvl1pPr>
          </a:lstStyle>
          <a:p>
            <a:pPr>
              <a:defRPr/>
            </a:pPr>
            <a:fld id="{095B6AD2-3769-414F-9146-2DF581F10195}" type="slidenum">
              <a:rPr lang="it-IT" altLang="en-US"/>
              <a:pPr>
                <a:defRPr/>
              </a:pPr>
              <a:t>‹N›</a:t>
            </a:fld>
            <a:endParaRPr lang="it-IT" altLang="en-US"/>
          </a:p>
        </p:txBody>
      </p:sp>
    </p:spTree>
    <p:extLst>
      <p:ext uri="{BB962C8B-B14F-4D97-AF65-F5344CB8AC3E}">
        <p14:creationId xmlns:p14="http://schemas.microsoft.com/office/powerpoint/2010/main" val="41191127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AC2E72-17C4-89D8-852B-2B851EF131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DAFCFE2-7BA1-8A90-079F-8620CD2D3D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F58CE5A-64C7-BB23-BC3E-7EA6C49B7D22}"/>
              </a:ext>
            </a:extLst>
          </p:cNvPr>
          <p:cNvSpPr>
            <a:spLocks noGrp="1" noChangeArrowheads="1"/>
          </p:cNvSpPr>
          <p:nvPr>
            <p:ph type="sldNum" sz="quarter" idx="12"/>
          </p:nvPr>
        </p:nvSpPr>
        <p:spPr/>
        <p:txBody>
          <a:bodyPr/>
          <a:lstStyle>
            <a:lvl1pPr>
              <a:defRPr/>
            </a:lvl1pPr>
          </a:lstStyle>
          <a:p>
            <a:pPr>
              <a:defRPr/>
            </a:pPr>
            <a:fld id="{86F71D43-19DB-42AF-AD06-95A546F7EF59}" type="slidenum">
              <a:rPr lang="it-IT" altLang="en-US"/>
              <a:pPr>
                <a:defRPr/>
              </a:pPr>
              <a:t>‹N›</a:t>
            </a:fld>
            <a:endParaRPr lang="it-IT" altLang="en-US"/>
          </a:p>
        </p:txBody>
      </p:sp>
    </p:spTree>
    <p:extLst>
      <p:ext uri="{BB962C8B-B14F-4D97-AF65-F5344CB8AC3E}">
        <p14:creationId xmlns:p14="http://schemas.microsoft.com/office/powerpoint/2010/main" val="31314256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732D5D-9CE8-07BD-7EF2-CA6C307430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DFA18CD-31D8-0D5E-212F-F22CBBF284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BF1C752-F297-64FA-007E-D3CCE7E61C62}"/>
              </a:ext>
            </a:extLst>
          </p:cNvPr>
          <p:cNvSpPr>
            <a:spLocks noGrp="1" noChangeArrowheads="1"/>
          </p:cNvSpPr>
          <p:nvPr>
            <p:ph type="sldNum" sz="quarter" idx="12"/>
          </p:nvPr>
        </p:nvSpPr>
        <p:spPr/>
        <p:txBody>
          <a:bodyPr/>
          <a:lstStyle>
            <a:lvl1pPr>
              <a:defRPr/>
            </a:lvl1pPr>
          </a:lstStyle>
          <a:p>
            <a:pPr>
              <a:defRPr/>
            </a:pPr>
            <a:fld id="{A8DA6AF0-79EC-4E01-AD4B-7B58FCA7DCCF}" type="slidenum">
              <a:rPr lang="it-IT" altLang="en-US"/>
              <a:pPr>
                <a:defRPr/>
              </a:pPr>
              <a:t>‹N›</a:t>
            </a:fld>
            <a:endParaRPr lang="it-IT" altLang="en-US"/>
          </a:p>
        </p:txBody>
      </p:sp>
    </p:spTree>
    <p:extLst>
      <p:ext uri="{BB962C8B-B14F-4D97-AF65-F5344CB8AC3E}">
        <p14:creationId xmlns:p14="http://schemas.microsoft.com/office/powerpoint/2010/main" val="40449651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DE6359B-964A-B9D7-FA85-36CFBBAF19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8F4AA83-B179-5FF6-9434-9DB13E2053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E7180F6-0BED-9048-504A-E853A4C07924}"/>
              </a:ext>
            </a:extLst>
          </p:cNvPr>
          <p:cNvSpPr>
            <a:spLocks noGrp="1" noChangeArrowheads="1"/>
          </p:cNvSpPr>
          <p:nvPr>
            <p:ph type="sldNum" sz="quarter" idx="12"/>
          </p:nvPr>
        </p:nvSpPr>
        <p:spPr/>
        <p:txBody>
          <a:bodyPr/>
          <a:lstStyle>
            <a:lvl1pPr>
              <a:defRPr/>
            </a:lvl1pPr>
          </a:lstStyle>
          <a:p>
            <a:pPr>
              <a:defRPr/>
            </a:pPr>
            <a:fld id="{5CE46114-F653-4646-BB28-071A052A55A1}" type="slidenum">
              <a:rPr lang="it-IT" altLang="en-US"/>
              <a:pPr>
                <a:defRPr/>
              </a:pPr>
              <a:t>‹N›</a:t>
            </a:fld>
            <a:endParaRPr lang="it-IT" altLang="en-US"/>
          </a:p>
        </p:txBody>
      </p:sp>
    </p:spTree>
    <p:extLst>
      <p:ext uri="{BB962C8B-B14F-4D97-AF65-F5344CB8AC3E}">
        <p14:creationId xmlns:p14="http://schemas.microsoft.com/office/powerpoint/2010/main" val="26582861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22B853-C1D4-E5D0-B4A0-A1C7E6C282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50BFA11-4DB7-409F-D25E-703C3B5694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5AE08F4-EABF-5A82-D0A0-EAD6D4B3902A}"/>
              </a:ext>
            </a:extLst>
          </p:cNvPr>
          <p:cNvSpPr>
            <a:spLocks noGrp="1" noChangeArrowheads="1"/>
          </p:cNvSpPr>
          <p:nvPr>
            <p:ph type="sldNum" sz="quarter" idx="12"/>
          </p:nvPr>
        </p:nvSpPr>
        <p:spPr/>
        <p:txBody>
          <a:bodyPr/>
          <a:lstStyle>
            <a:lvl1pPr>
              <a:defRPr/>
            </a:lvl1pPr>
          </a:lstStyle>
          <a:p>
            <a:pPr>
              <a:defRPr/>
            </a:pPr>
            <a:fld id="{1A22F7F2-2B8F-47E7-8CBA-2E3E721BBC89}" type="slidenum">
              <a:rPr lang="it-IT" altLang="en-US"/>
              <a:pPr>
                <a:defRPr/>
              </a:pPr>
              <a:t>‹N›</a:t>
            </a:fld>
            <a:endParaRPr lang="it-IT" altLang="en-US"/>
          </a:p>
        </p:txBody>
      </p:sp>
    </p:spTree>
    <p:extLst>
      <p:ext uri="{BB962C8B-B14F-4D97-AF65-F5344CB8AC3E}">
        <p14:creationId xmlns:p14="http://schemas.microsoft.com/office/powerpoint/2010/main" val="11831556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DACCE72-7DCA-582E-5931-79C0D38D69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81DB464-1F70-C427-D7A4-6462477B01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FACA902-3CF8-5196-06A4-BB2D4B443274}"/>
              </a:ext>
            </a:extLst>
          </p:cNvPr>
          <p:cNvSpPr>
            <a:spLocks noGrp="1" noChangeArrowheads="1"/>
          </p:cNvSpPr>
          <p:nvPr>
            <p:ph type="sldNum" sz="quarter" idx="12"/>
          </p:nvPr>
        </p:nvSpPr>
        <p:spPr/>
        <p:txBody>
          <a:bodyPr/>
          <a:lstStyle>
            <a:lvl1pPr>
              <a:defRPr/>
            </a:lvl1pPr>
          </a:lstStyle>
          <a:p>
            <a:pPr>
              <a:defRPr/>
            </a:pPr>
            <a:fld id="{995F49C4-F0F4-4211-8774-2325CF29AFE6}" type="slidenum">
              <a:rPr lang="it-IT" altLang="en-US"/>
              <a:pPr>
                <a:defRPr/>
              </a:pPr>
              <a:t>‹N›</a:t>
            </a:fld>
            <a:endParaRPr lang="it-IT" altLang="en-US"/>
          </a:p>
        </p:txBody>
      </p:sp>
    </p:spTree>
    <p:extLst>
      <p:ext uri="{BB962C8B-B14F-4D97-AF65-F5344CB8AC3E}">
        <p14:creationId xmlns:p14="http://schemas.microsoft.com/office/powerpoint/2010/main" val="25232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BE1B33-AEAD-3962-0B8F-1EA18F32717C}"/>
              </a:ext>
            </a:extLst>
          </p:cNvPr>
          <p:cNvSpPr>
            <a:spLocks noGrp="1" noChangeArrowheads="1"/>
          </p:cNvSpPr>
          <p:nvPr>
            <p:ph type="dt" sz="half" idx="10"/>
          </p:nvPr>
        </p:nvSpPr>
        <p:spPr>
          <a:ln/>
        </p:spPr>
        <p:txBody>
          <a:bodyPr/>
          <a:lstStyle>
            <a:lvl1pPr>
              <a:defRPr/>
            </a:lvl1pPr>
          </a:lstStyle>
          <a:p>
            <a:pPr>
              <a:defRPr/>
            </a:pPr>
            <a:fld id="{A0DE4A09-9701-4852-943D-58F19626FA38}" type="datetime1">
              <a:rPr lang="it-CH"/>
              <a:pPr>
                <a:defRPr/>
              </a:pPr>
              <a:t>29.03.2024</a:t>
            </a:fld>
            <a:endParaRPr lang="it-IT"/>
          </a:p>
        </p:txBody>
      </p:sp>
      <p:sp>
        <p:nvSpPr>
          <p:cNvPr id="5" name="Rectangle 5">
            <a:extLst>
              <a:ext uri="{FF2B5EF4-FFF2-40B4-BE49-F238E27FC236}">
                <a16:creationId xmlns:a16="http://schemas.microsoft.com/office/drawing/2014/main" id="{5F4CE45D-6CA9-C8E5-F571-54518E75ACA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B6E609D-26C7-E796-0D59-589475870DFA}"/>
              </a:ext>
            </a:extLst>
          </p:cNvPr>
          <p:cNvSpPr>
            <a:spLocks noGrp="1" noChangeArrowheads="1"/>
          </p:cNvSpPr>
          <p:nvPr>
            <p:ph type="sldNum" sz="quarter" idx="12"/>
          </p:nvPr>
        </p:nvSpPr>
        <p:spPr>
          <a:ln/>
        </p:spPr>
        <p:txBody>
          <a:bodyPr/>
          <a:lstStyle>
            <a:lvl1pPr>
              <a:defRPr/>
            </a:lvl1pPr>
          </a:lstStyle>
          <a:p>
            <a:pPr>
              <a:defRPr/>
            </a:pPr>
            <a:fld id="{4FD44DAA-DD25-4499-836B-B1B4DA8D0302}" type="slidenum">
              <a:rPr lang="it-IT" altLang="en-US"/>
              <a:pPr>
                <a:defRPr/>
              </a:pPr>
              <a:t>‹N›</a:t>
            </a:fld>
            <a:endParaRPr lang="it-IT" altLang="en-US"/>
          </a:p>
        </p:txBody>
      </p:sp>
    </p:spTree>
    <p:extLst>
      <p:ext uri="{BB962C8B-B14F-4D97-AF65-F5344CB8AC3E}">
        <p14:creationId xmlns:p14="http://schemas.microsoft.com/office/powerpoint/2010/main" val="574205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67A7DF-84AA-2084-27AD-52B465578F3C}"/>
              </a:ext>
            </a:extLst>
          </p:cNvPr>
          <p:cNvSpPr>
            <a:spLocks noGrp="1" noChangeArrowheads="1"/>
          </p:cNvSpPr>
          <p:nvPr>
            <p:ph type="dt" sz="half" idx="10"/>
          </p:nvPr>
        </p:nvSpPr>
        <p:spPr>
          <a:ln/>
        </p:spPr>
        <p:txBody>
          <a:bodyPr/>
          <a:lstStyle>
            <a:lvl1pPr>
              <a:defRPr/>
            </a:lvl1pPr>
          </a:lstStyle>
          <a:p>
            <a:pPr>
              <a:defRPr/>
            </a:pPr>
            <a:fld id="{224ABE8D-5C22-40AD-AEA7-3080D266DB4F}" type="datetime1">
              <a:rPr lang="it-CH"/>
              <a:pPr>
                <a:defRPr/>
              </a:pPr>
              <a:t>29.03.2024</a:t>
            </a:fld>
            <a:endParaRPr lang="it-IT"/>
          </a:p>
        </p:txBody>
      </p:sp>
      <p:sp>
        <p:nvSpPr>
          <p:cNvPr id="5" name="Rectangle 5">
            <a:extLst>
              <a:ext uri="{FF2B5EF4-FFF2-40B4-BE49-F238E27FC236}">
                <a16:creationId xmlns:a16="http://schemas.microsoft.com/office/drawing/2014/main" id="{BBE4B2D2-C3E4-3538-AD22-AB755AE9B80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8B5C2EB-0B54-775D-09D1-CC8E505D1144}"/>
              </a:ext>
            </a:extLst>
          </p:cNvPr>
          <p:cNvSpPr>
            <a:spLocks noGrp="1" noChangeArrowheads="1"/>
          </p:cNvSpPr>
          <p:nvPr>
            <p:ph type="sldNum" sz="quarter" idx="12"/>
          </p:nvPr>
        </p:nvSpPr>
        <p:spPr>
          <a:ln/>
        </p:spPr>
        <p:txBody>
          <a:bodyPr/>
          <a:lstStyle>
            <a:lvl1pPr>
              <a:defRPr/>
            </a:lvl1pPr>
          </a:lstStyle>
          <a:p>
            <a:pPr>
              <a:defRPr/>
            </a:pPr>
            <a:fld id="{5F3174A8-343B-497A-9BE0-E37435BD630A}" type="slidenum">
              <a:rPr lang="it-IT" altLang="en-US"/>
              <a:pPr>
                <a:defRPr/>
              </a:pPr>
              <a:t>‹N›</a:t>
            </a:fld>
            <a:endParaRPr lang="it-IT" altLang="en-US"/>
          </a:p>
        </p:txBody>
      </p:sp>
    </p:spTree>
    <p:extLst>
      <p:ext uri="{BB962C8B-B14F-4D97-AF65-F5344CB8AC3E}">
        <p14:creationId xmlns:p14="http://schemas.microsoft.com/office/powerpoint/2010/main" val="34982494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3608DB-9D5C-BFF8-B5C3-6022954B5D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29118F6-BEB6-A4B8-4FC7-54AF07E26CB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230E054-445D-6D64-4270-5604E1FA0518}"/>
              </a:ext>
            </a:extLst>
          </p:cNvPr>
          <p:cNvSpPr>
            <a:spLocks noGrp="1" noChangeArrowheads="1"/>
          </p:cNvSpPr>
          <p:nvPr>
            <p:ph type="sldNum" sz="quarter" idx="12"/>
          </p:nvPr>
        </p:nvSpPr>
        <p:spPr/>
        <p:txBody>
          <a:bodyPr/>
          <a:lstStyle>
            <a:lvl1pPr>
              <a:defRPr/>
            </a:lvl1pPr>
          </a:lstStyle>
          <a:p>
            <a:pPr>
              <a:defRPr/>
            </a:pPr>
            <a:fld id="{912F6D50-E4AD-4C55-9A61-B363985364A0}" type="slidenum">
              <a:rPr lang="it-IT" altLang="en-US"/>
              <a:pPr>
                <a:defRPr/>
              </a:pPr>
              <a:t>‹N›</a:t>
            </a:fld>
            <a:endParaRPr lang="it-IT" altLang="en-US"/>
          </a:p>
        </p:txBody>
      </p:sp>
    </p:spTree>
    <p:extLst>
      <p:ext uri="{BB962C8B-B14F-4D97-AF65-F5344CB8AC3E}">
        <p14:creationId xmlns:p14="http://schemas.microsoft.com/office/powerpoint/2010/main" val="14142969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50CE045-B024-6FF6-43CF-88CE0A5405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3B81031-97EC-4C0A-94AF-DA75E3047641}" type="datetime1">
              <a:rPr lang="it-CH"/>
              <a:pPr>
                <a:defRPr/>
              </a:pPr>
              <a:t>29.03.2024</a:t>
            </a:fld>
            <a:endParaRPr lang="it-IT"/>
          </a:p>
        </p:txBody>
      </p:sp>
      <p:sp>
        <p:nvSpPr>
          <p:cNvPr id="7" name="Rectangle 5">
            <a:extLst>
              <a:ext uri="{FF2B5EF4-FFF2-40B4-BE49-F238E27FC236}">
                <a16:creationId xmlns:a16="http://schemas.microsoft.com/office/drawing/2014/main" id="{D6BD1D50-9301-1407-0D4F-E6A07AE011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2AAE559-547F-9C01-CCD9-30858324DF8D}"/>
              </a:ext>
            </a:extLst>
          </p:cNvPr>
          <p:cNvSpPr>
            <a:spLocks noGrp="1" noChangeArrowheads="1"/>
          </p:cNvSpPr>
          <p:nvPr>
            <p:ph type="sldNum" sz="quarter" idx="12"/>
          </p:nvPr>
        </p:nvSpPr>
        <p:spPr/>
        <p:txBody>
          <a:bodyPr/>
          <a:lstStyle>
            <a:lvl1pPr>
              <a:defRPr/>
            </a:lvl1pPr>
          </a:lstStyle>
          <a:p>
            <a:pPr>
              <a:defRPr/>
            </a:pPr>
            <a:fld id="{284D2C5E-1757-4F15-93BA-F9F685B3A58F}" type="slidenum">
              <a:rPr lang="it-IT" altLang="en-US"/>
              <a:pPr>
                <a:defRPr/>
              </a:pPr>
              <a:t>‹N›</a:t>
            </a:fld>
            <a:endParaRPr lang="it-IT" altLang="en-US"/>
          </a:p>
        </p:txBody>
      </p:sp>
    </p:spTree>
    <p:extLst>
      <p:ext uri="{BB962C8B-B14F-4D97-AF65-F5344CB8AC3E}">
        <p14:creationId xmlns:p14="http://schemas.microsoft.com/office/powerpoint/2010/main" val="38466801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02C834-DAD5-8907-699C-BCADA82D5E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E1B4BFB-17F9-4784-BEA2-A5E267EA36EC}" type="datetime1">
              <a:rPr lang="it-CH"/>
              <a:pPr>
                <a:defRPr/>
              </a:pPr>
              <a:t>29.03.2024</a:t>
            </a:fld>
            <a:endParaRPr lang="it-IT"/>
          </a:p>
        </p:txBody>
      </p:sp>
      <p:sp>
        <p:nvSpPr>
          <p:cNvPr id="6" name="Rectangle 5">
            <a:extLst>
              <a:ext uri="{FF2B5EF4-FFF2-40B4-BE49-F238E27FC236}">
                <a16:creationId xmlns:a16="http://schemas.microsoft.com/office/drawing/2014/main" id="{F4AA06EE-5AB4-FFF5-8846-0F9E65B0BDA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B74256D-1A9C-C63A-82BB-03046A23C69D}"/>
              </a:ext>
            </a:extLst>
          </p:cNvPr>
          <p:cNvSpPr>
            <a:spLocks noGrp="1" noChangeArrowheads="1"/>
          </p:cNvSpPr>
          <p:nvPr>
            <p:ph type="sldNum" sz="quarter" idx="12"/>
          </p:nvPr>
        </p:nvSpPr>
        <p:spPr/>
        <p:txBody>
          <a:bodyPr/>
          <a:lstStyle>
            <a:lvl1pPr>
              <a:defRPr/>
            </a:lvl1pPr>
          </a:lstStyle>
          <a:p>
            <a:pPr>
              <a:defRPr/>
            </a:pPr>
            <a:fld id="{CC3DB5EF-CAE2-47D5-9512-6072191AD036}" type="slidenum">
              <a:rPr lang="it-IT" altLang="en-US"/>
              <a:pPr>
                <a:defRPr/>
              </a:pPr>
              <a:t>‹N›</a:t>
            </a:fld>
            <a:endParaRPr lang="it-IT" altLang="en-US"/>
          </a:p>
        </p:txBody>
      </p:sp>
    </p:spTree>
    <p:extLst>
      <p:ext uri="{BB962C8B-B14F-4D97-AF65-F5344CB8AC3E}">
        <p14:creationId xmlns:p14="http://schemas.microsoft.com/office/powerpoint/2010/main" val="38779462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B943B1-5F89-7AF2-71B4-90225CC7B4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408FC81-33B2-F251-F497-1A9DEAF934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96917ED-A163-5701-23C6-EF564BAF68F7}"/>
              </a:ext>
            </a:extLst>
          </p:cNvPr>
          <p:cNvSpPr>
            <a:spLocks noGrp="1" noChangeArrowheads="1"/>
          </p:cNvSpPr>
          <p:nvPr>
            <p:ph type="sldNum" sz="quarter" idx="12"/>
          </p:nvPr>
        </p:nvSpPr>
        <p:spPr/>
        <p:txBody>
          <a:bodyPr/>
          <a:lstStyle>
            <a:lvl1pPr>
              <a:defRPr/>
            </a:lvl1pPr>
          </a:lstStyle>
          <a:p>
            <a:pPr>
              <a:defRPr/>
            </a:pPr>
            <a:fld id="{5F9DA932-7AB4-45CD-8B29-6BBB48733FAA}" type="slidenum">
              <a:rPr lang="it-IT" altLang="en-US"/>
              <a:pPr>
                <a:defRPr/>
              </a:pPr>
              <a:t>‹N›</a:t>
            </a:fld>
            <a:endParaRPr lang="it-IT" altLang="en-US"/>
          </a:p>
        </p:txBody>
      </p:sp>
    </p:spTree>
    <p:extLst>
      <p:ext uri="{BB962C8B-B14F-4D97-AF65-F5344CB8AC3E}">
        <p14:creationId xmlns:p14="http://schemas.microsoft.com/office/powerpoint/2010/main" val="6430823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B0A631-3D5A-5AAB-5D26-0E20ECAD04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F19CD06-B74C-900F-7B3A-26CE954516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CF6F63A-60FF-67A4-E1B9-AC1870654156}"/>
              </a:ext>
            </a:extLst>
          </p:cNvPr>
          <p:cNvSpPr>
            <a:spLocks noGrp="1" noChangeArrowheads="1"/>
          </p:cNvSpPr>
          <p:nvPr>
            <p:ph type="sldNum" sz="quarter" idx="12"/>
          </p:nvPr>
        </p:nvSpPr>
        <p:spPr/>
        <p:txBody>
          <a:bodyPr/>
          <a:lstStyle>
            <a:lvl1pPr>
              <a:defRPr/>
            </a:lvl1pPr>
          </a:lstStyle>
          <a:p>
            <a:pPr>
              <a:defRPr/>
            </a:pPr>
            <a:fld id="{F62A3242-7A23-4563-8C45-7EB9EBA8DFF4}" type="slidenum">
              <a:rPr lang="it-IT" altLang="en-US"/>
              <a:pPr>
                <a:defRPr/>
              </a:pPr>
              <a:t>‹N›</a:t>
            </a:fld>
            <a:endParaRPr lang="it-IT" altLang="en-US"/>
          </a:p>
        </p:txBody>
      </p:sp>
    </p:spTree>
    <p:extLst>
      <p:ext uri="{BB962C8B-B14F-4D97-AF65-F5344CB8AC3E}">
        <p14:creationId xmlns:p14="http://schemas.microsoft.com/office/powerpoint/2010/main" val="42022597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19971B-481E-59E7-588F-1DD7C5BADA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2735E15-8E01-56A6-B157-F70956BD51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81FCE36-CC49-FEC5-9240-6EA3240F202B}"/>
              </a:ext>
            </a:extLst>
          </p:cNvPr>
          <p:cNvSpPr>
            <a:spLocks noGrp="1" noChangeArrowheads="1"/>
          </p:cNvSpPr>
          <p:nvPr>
            <p:ph type="sldNum" sz="quarter" idx="12"/>
          </p:nvPr>
        </p:nvSpPr>
        <p:spPr/>
        <p:txBody>
          <a:bodyPr/>
          <a:lstStyle>
            <a:lvl1pPr>
              <a:defRPr/>
            </a:lvl1pPr>
          </a:lstStyle>
          <a:p>
            <a:pPr>
              <a:defRPr/>
            </a:pPr>
            <a:fld id="{25B7788B-3E59-40A7-93EE-F02EBF921627}" type="slidenum">
              <a:rPr lang="it-IT" altLang="en-US"/>
              <a:pPr>
                <a:defRPr/>
              </a:pPr>
              <a:t>‹N›</a:t>
            </a:fld>
            <a:endParaRPr lang="it-IT" altLang="en-US"/>
          </a:p>
        </p:txBody>
      </p:sp>
    </p:spTree>
    <p:extLst>
      <p:ext uri="{BB962C8B-B14F-4D97-AF65-F5344CB8AC3E}">
        <p14:creationId xmlns:p14="http://schemas.microsoft.com/office/powerpoint/2010/main" val="6451642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2031A9-9B66-C2F0-B175-E1A19BD0E2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14C4249-E851-684A-2AF4-CB97DDCE58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FFE7F82-72CD-D36D-C89C-2FD07DA2630C}"/>
              </a:ext>
            </a:extLst>
          </p:cNvPr>
          <p:cNvSpPr>
            <a:spLocks noGrp="1" noChangeArrowheads="1"/>
          </p:cNvSpPr>
          <p:nvPr>
            <p:ph type="sldNum" sz="quarter" idx="12"/>
          </p:nvPr>
        </p:nvSpPr>
        <p:spPr/>
        <p:txBody>
          <a:bodyPr/>
          <a:lstStyle>
            <a:lvl1pPr>
              <a:defRPr/>
            </a:lvl1pPr>
          </a:lstStyle>
          <a:p>
            <a:pPr>
              <a:defRPr/>
            </a:pPr>
            <a:fld id="{E7983B66-5CA5-4DB7-B8BF-5D26286628E3}" type="slidenum">
              <a:rPr lang="it-IT" altLang="en-US"/>
              <a:pPr>
                <a:defRPr/>
              </a:pPr>
              <a:t>‹N›</a:t>
            </a:fld>
            <a:endParaRPr lang="it-IT" altLang="en-US"/>
          </a:p>
        </p:txBody>
      </p:sp>
    </p:spTree>
    <p:extLst>
      <p:ext uri="{BB962C8B-B14F-4D97-AF65-F5344CB8AC3E}">
        <p14:creationId xmlns:p14="http://schemas.microsoft.com/office/powerpoint/2010/main" val="41338217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23D426C-CADE-6B64-7A8C-3644C3E35E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23B6F0B-C072-9FE0-5D25-50EC56189B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20D13E6-4FCA-05A7-E873-A1CE3449B339}"/>
              </a:ext>
            </a:extLst>
          </p:cNvPr>
          <p:cNvSpPr>
            <a:spLocks noGrp="1" noChangeArrowheads="1"/>
          </p:cNvSpPr>
          <p:nvPr>
            <p:ph type="sldNum" sz="quarter" idx="12"/>
          </p:nvPr>
        </p:nvSpPr>
        <p:spPr/>
        <p:txBody>
          <a:bodyPr/>
          <a:lstStyle>
            <a:lvl1pPr>
              <a:defRPr/>
            </a:lvl1pPr>
          </a:lstStyle>
          <a:p>
            <a:pPr>
              <a:defRPr/>
            </a:pPr>
            <a:fld id="{70FEA673-07F3-403D-BD3B-D5021A754BE0}" type="slidenum">
              <a:rPr lang="it-IT" altLang="en-US"/>
              <a:pPr>
                <a:defRPr/>
              </a:pPr>
              <a:t>‹N›</a:t>
            </a:fld>
            <a:endParaRPr lang="it-IT" altLang="en-US"/>
          </a:p>
        </p:txBody>
      </p:sp>
    </p:spTree>
    <p:extLst>
      <p:ext uri="{BB962C8B-B14F-4D97-AF65-F5344CB8AC3E}">
        <p14:creationId xmlns:p14="http://schemas.microsoft.com/office/powerpoint/2010/main" val="13235500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CCA47E6-7106-03A2-A3EE-2DE0870B09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360E5CF-7672-FA30-9E27-E80B9A8DF8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2FFF254-8677-C0B1-A795-C1E6196AFC90}"/>
              </a:ext>
            </a:extLst>
          </p:cNvPr>
          <p:cNvSpPr>
            <a:spLocks noGrp="1" noChangeArrowheads="1"/>
          </p:cNvSpPr>
          <p:nvPr>
            <p:ph type="sldNum" sz="quarter" idx="12"/>
          </p:nvPr>
        </p:nvSpPr>
        <p:spPr/>
        <p:txBody>
          <a:bodyPr/>
          <a:lstStyle>
            <a:lvl1pPr>
              <a:defRPr/>
            </a:lvl1pPr>
          </a:lstStyle>
          <a:p>
            <a:pPr>
              <a:defRPr/>
            </a:pPr>
            <a:fld id="{A7F910AE-5066-44F5-B1B1-B6FC049FD363}" type="slidenum">
              <a:rPr lang="it-IT" altLang="en-US"/>
              <a:pPr>
                <a:defRPr/>
              </a:pPr>
              <a:t>‹N›</a:t>
            </a:fld>
            <a:endParaRPr lang="it-IT" altLang="en-US"/>
          </a:p>
        </p:txBody>
      </p:sp>
    </p:spTree>
    <p:extLst>
      <p:ext uri="{BB962C8B-B14F-4D97-AF65-F5344CB8AC3E}">
        <p14:creationId xmlns:p14="http://schemas.microsoft.com/office/powerpoint/2010/main" val="11190398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D121C7-F4B6-3591-A7C8-BA7CCEA1E4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E6DC88F-6E3A-545E-C172-AAA18F0CCF2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1F711D6-07D8-42A6-8246-2D094A006B14}"/>
              </a:ext>
            </a:extLst>
          </p:cNvPr>
          <p:cNvSpPr>
            <a:spLocks noGrp="1" noChangeArrowheads="1"/>
          </p:cNvSpPr>
          <p:nvPr>
            <p:ph type="sldNum" sz="quarter" idx="12"/>
          </p:nvPr>
        </p:nvSpPr>
        <p:spPr/>
        <p:txBody>
          <a:bodyPr/>
          <a:lstStyle>
            <a:lvl1pPr>
              <a:defRPr/>
            </a:lvl1pPr>
          </a:lstStyle>
          <a:p>
            <a:pPr>
              <a:defRPr/>
            </a:pPr>
            <a:fld id="{404D1123-CDD6-4F43-A0FC-3CB57D93372F}" type="slidenum">
              <a:rPr lang="it-IT" altLang="en-US"/>
              <a:pPr>
                <a:defRPr/>
              </a:pPr>
              <a:t>‹N›</a:t>
            </a:fld>
            <a:endParaRPr lang="it-IT" altLang="en-US"/>
          </a:p>
        </p:txBody>
      </p:sp>
    </p:spTree>
    <p:extLst>
      <p:ext uri="{BB962C8B-B14F-4D97-AF65-F5344CB8AC3E}">
        <p14:creationId xmlns:p14="http://schemas.microsoft.com/office/powerpoint/2010/main" val="1028064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BBA530-5C96-7E0F-A114-FC98CD83CB65}"/>
              </a:ext>
            </a:extLst>
          </p:cNvPr>
          <p:cNvSpPr>
            <a:spLocks noGrp="1" noChangeArrowheads="1"/>
          </p:cNvSpPr>
          <p:nvPr>
            <p:ph type="dt" sz="half" idx="10"/>
          </p:nvPr>
        </p:nvSpPr>
        <p:spPr>
          <a:ln/>
        </p:spPr>
        <p:txBody>
          <a:bodyPr/>
          <a:lstStyle>
            <a:lvl1pPr>
              <a:defRPr/>
            </a:lvl1pPr>
          </a:lstStyle>
          <a:p>
            <a:pPr>
              <a:defRPr/>
            </a:pPr>
            <a:fld id="{D7117DC7-B61A-4A47-BAE6-9EC5B6F80A4C}" type="datetime1">
              <a:rPr lang="it-CH"/>
              <a:pPr>
                <a:defRPr/>
              </a:pPr>
              <a:t>29.03.2024</a:t>
            </a:fld>
            <a:endParaRPr lang="it-IT"/>
          </a:p>
        </p:txBody>
      </p:sp>
      <p:sp>
        <p:nvSpPr>
          <p:cNvPr id="5" name="Rectangle 5">
            <a:extLst>
              <a:ext uri="{FF2B5EF4-FFF2-40B4-BE49-F238E27FC236}">
                <a16:creationId xmlns:a16="http://schemas.microsoft.com/office/drawing/2014/main" id="{B347970A-DA84-578C-54BD-937499D9613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38B28C4-D663-0B0E-2F82-4C933749794C}"/>
              </a:ext>
            </a:extLst>
          </p:cNvPr>
          <p:cNvSpPr>
            <a:spLocks noGrp="1" noChangeArrowheads="1"/>
          </p:cNvSpPr>
          <p:nvPr>
            <p:ph type="sldNum" sz="quarter" idx="12"/>
          </p:nvPr>
        </p:nvSpPr>
        <p:spPr>
          <a:ln/>
        </p:spPr>
        <p:txBody>
          <a:bodyPr/>
          <a:lstStyle>
            <a:lvl1pPr>
              <a:defRPr/>
            </a:lvl1pPr>
          </a:lstStyle>
          <a:p>
            <a:pPr>
              <a:defRPr/>
            </a:pPr>
            <a:fld id="{19B331BB-6534-4B66-9CF5-248970363926}" type="slidenum">
              <a:rPr lang="it-IT" altLang="en-US"/>
              <a:pPr>
                <a:defRPr/>
              </a:pPr>
              <a:t>‹N›</a:t>
            </a:fld>
            <a:endParaRPr lang="it-IT" altLang="en-US"/>
          </a:p>
        </p:txBody>
      </p:sp>
    </p:spTree>
    <p:extLst>
      <p:ext uri="{BB962C8B-B14F-4D97-AF65-F5344CB8AC3E}">
        <p14:creationId xmlns:p14="http://schemas.microsoft.com/office/powerpoint/2010/main" val="2816379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3D7775-8A43-AAA9-3D7B-E74368F3D4A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880AB75-9DD4-4D50-67D3-A8873EB946D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C52A9E3-0704-1381-5767-06E7F611A310}"/>
              </a:ext>
            </a:extLst>
          </p:cNvPr>
          <p:cNvSpPr>
            <a:spLocks noGrp="1" noChangeArrowheads="1"/>
          </p:cNvSpPr>
          <p:nvPr>
            <p:ph type="sldNum" sz="quarter" idx="12"/>
          </p:nvPr>
        </p:nvSpPr>
        <p:spPr/>
        <p:txBody>
          <a:bodyPr/>
          <a:lstStyle>
            <a:lvl1pPr>
              <a:defRPr/>
            </a:lvl1pPr>
          </a:lstStyle>
          <a:p>
            <a:pPr>
              <a:defRPr/>
            </a:pPr>
            <a:fld id="{B2AB4A61-E4B6-4DAC-BCEE-D7C19A180880}" type="slidenum">
              <a:rPr lang="it-IT" altLang="en-US"/>
              <a:pPr>
                <a:defRPr/>
              </a:pPr>
              <a:t>‹N›</a:t>
            </a:fld>
            <a:endParaRPr lang="it-IT" altLang="en-US"/>
          </a:p>
        </p:txBody>
      </p:sp>
    </p:spTree>
    <p:extLst>
      <p:ext uri="{BB962C8B-B14F-4D97-AF65-F5344CB8AC3E}">
        <p14:creationId xmlns:p14="http://schemas.microsoft.com/office/powerpoint/2010/main" val="24313339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382423-D66C-8786-9892-5AA0491D26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1CF0DDE-ABBA-F40E-DD0E-4BBEED9BA4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964130F-5308-C95C-EB22-9DE13B5FEB30}"/>
              </a:ext>
            </a:extLst>
          </p:cNvPr>
          <p:cNvSpPr>
            <a:spLocks noGrp="1" noChangeArrowheads="1"/>
          </p:cNvSpPr>
          <p:nvPr>
            <p:ph type="sldNum" sz="quarter" idx="12"/>
          </p:nvPr>
        </p:nvSpPr>
        <p:spPr/>
        <p:txBody>
          <a:bodyPr/>
          <a:lstStyle>
            <a:lvl1pPr>
              <a:defRPr/>
            </a:lvl1pPr>
          </a:lstStyle>
          <a:p>
            <a:pPr>
              <a:defRPr/>
            </a:pPr>
            <a:fld id="{5D681519-1E8B-480E-B2F3-FBBB415E65F2}" type="slidenum">
              <a:rPr lang="it-IT" altLang="en-US"/>
              <a:pPr>
                <a:defRPr/>
              </a:pPr>
              <a:t>‹N›</a:t>
            </a:fld>
            <a:endParaRPr lang="it-IT" altLang="en-US"/>
          </a:p>
        </p:txBody>
      </p:sp>
    </p:spTree>
    <p:extLst>
      <p:ext uri="{BB962C8B-B14F-4D97-AF65-F5344CB8AC3E}">
        <p14:creationId xmlns:p14="http://schemas.microsoft.com/office/powerpoint/2010/main" val="10543109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BC0591-5D6B-76B8-FA07-D88F3CD18A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0BFC6E6-C78F-1BE4-B30D-1EE2420ABA6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0F521D2-8BCD-C239-0626-3DCD31B35430}"/>
              </a:ext>
            </a:extLst>
          </p:cNvPr>
          <p:cNvSpPr>
            <a:spLocks noGrp="1" noChangeArrowheads="1"/>
          </p:cNvSpPr>
          <p:nvPr>
            <p:ph type="sldNum" sz="quarter" idx="12"/>
          </p:nvPr>
        </p:nvSpPr>
        <p:spPr/>
        <p:txBody>
          <a:bodyPr/>
          <a:lstStyle>
            <a:lvl1pPr>
              <a:defRPr/>
            </a:lvl1pPr>
          </a:lstStyle>
          <a:p>
            <a:pPr>
              <a:defRPr/>
            </a:pPr>
            <a:fld id="{50881C59-1008-4D2A-9099-D632861081FB}" type="slidenum">
              <a:rPr lang="it-IT" altLang="en-US"/>
              <a:pPr>
                <a:defRPr/>
              </a:pPr>
              <a:t>‹N›</a:t>
            </a:fld>
            <a:endParaRPr lang="it-IT" altLang="en-US"/>
          </a:p>
        </p:txBody>
      </p:sp>
    </p:spTree>
    <p:extLst>
      <p:ext uri="{BB962C8B-B14F-4D97-AF65-F5344CB8AC3E}">
        <p14:creationId xmlns:p14="http://schemas.microsoft.com/office/powerpoint/2010/main" val="42323533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905FB-F30C-7554-090B-56AB91DB62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9C689B2-FF9C-F32F-8B44-373C0D464F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AD3C05D-439F-6FA3-2F87-F6AB2AAADDD7}"/>
              </a:ext>
            </a:extLst>
          </p:cNvPr>
          <p:cNvSpPr>
            <a:spLocks noGrp="1" noChangeArrowheads="1"/>
          </p:cNvSpPr>
          <p:nvPr>
            <p:ph type="sldNum" sz="quarter" idx="12"/>
          </p:nvPr>
        </p:nvSpPr>
        <p:spPr/>
        <p:txBody>
          <a:bodyPr/>
          <a:lstStyle>
            <a:lvl1pPr>
              <a:defRPr/>
            </a:lvl1pPr>
          </a:lstStyle>
          <a:p>
            <a:pPr>
              <a:defRPr/>
            </a:pPr>
            <a:fld id="{DFD412F3-3127-4622-BFC5-2494D1C5C6FB}" type="slidenum">
              <a:rPr lang="it-IT" altLang="en-US"/>
              <a:pPr>
                <a:defRPr/>
              </a:pPr>
              <a:t>‹N›</a:t>
            </a:fld>
            <a:endParaRPr lang="it-IT" altLang="en-US"/>
          </a:p>
        </p:txBody>
      </p:sp>
    </p:spTree>
    <p:extLst>
      <p:ext uri="{BB962C8B-B14F-4D97-AF65-F5344CB8AC3E}">
        <p14:creationId xmlns:p14="http://schemas.microsoft.com/office/powerpoint/2010/main" val="24938049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2CB616-5FC4-2284-E96F-8645778074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E9C5414-F9A0-5D8D-EF42-1113A61CA1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4DB5E3C-21F4-327C-10B2-74A26B5F4243}"/>
              </a:ext>
            </a:extLst>
          </p:cNvPr>
          <p:cNvSpPr>
            <a:spLocks noGrp="1" noChangeArrowheads="1"/>
          </p:cNvSpPr>
          <p:nvPr>
            <p:ph type="sldNum" sz="quarter" idx="12"/>
          </p:nvPr>
        </p:nvSpPr>
        <p:spPr/>
        <p:txBody>
          <a:bodyPr/>
          <a:lstStyle>
            <a:lvl1pPr>
              <a:defRPr/>
            </a:lvl1pPr>
          </a:lstStyle>
          <a:p>
            <a:pPr>
              <a:defRPr/>
            </a:pPr>
            <a:fld id="{FA0A928B-ACEF-4CF4-8F9C-B9310174A2DA}" type="slidenum">
              <a:rPr lang="it-IT" altLang="en-US"/>
              <a:pPr>
                <a:defRPr/>
              </a:pPr>
              <a:t>‹N›</a:t>
            </a:fld>
            <a:endParaRPr lang="it-IT" altLang="en-US"/>
          </a:p>
        </p:txBody>
      </p:sp>
    </p:spTree>
    <p:extLst>
      <p:ext uri="{BB962C8B-B14F-4D97-AF65-F5344CB8AC3E}">
        <p14:creationId xmlns:p14="http://schemas.microsoft.com/office/powerpoint/2010/main" val="21823499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45B1A3E-178A-4F33-AEED-48DCF30FEB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A9B6B13-DAFB-1CC5-6809-71586128F0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848B2BA-F591-631A-2FE9-063CAEB18754}"/>
              </a:ext>
            </a:extLst>
          </p:cNvPr>
          <p:cNvSpPr>
            <a:spLocks noGrp="1" noChangeArrowheads="1"/>
          </p:cNvSpPr>
          <p:nvPr>
            <p:ph type="sldNum" sz="quarter" idx="12"/>
          </p:nvPr>
        </p:nvSpPr>
        <p:spPr/>
        <p:txBody>
          <a:bodyPr/>
          <a:lstStyle>
            <a:lvl1pPr>
              <a:defRPr/>
            </a:lvl1pPr>
          </a:lstStyle>
          <a:p>
            <a:pPr>
              <a:defRPr/>
            </a:pPr>
            <a:fld id="{3AD9FE0F-F340-4411-80EF-417FB88B1632}" type="slidenum">
              <a:rPr lang="it-IT" altLang="en-US"/>
              <a:pPr>
                <a:defRPr/>
              </a:pPr>
              <a:t>‹N›</a:t>
            </a:fld>
            <a:endParaRPr lang="it-IT" altLang="en-US"/>
          </a:p>
        </p:txBody>
      </p:sp>
    </p:spTree>
    <p:extLst>
      <p:ext uri="{BB962C8B-B14F-4D97-AF65-F5344CB8AC3E}">
        <p14:creationId xmlns:p14="http://schemas.microsoft.com/office/powerpoint/2010/main" val="10457099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D91A87-F076-CE95-3D6D-AB873487F3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D8D4939-F171-27E9-AE9B-9D0E648AD1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E13A58B-3EEB-B60F-2D9F-100FF638F9B5}"/>
              </a:ext>
            </a:extLst>
          </p:cNvPr>
          <p:cNvSpPr>
            <a:spLocks noGrp="1" noChangeArrowheads="1"/>
          </p:cNvSpPr>
          <p:nvPr>
            <p:ph type="sldNum" sz="quarter" idx="12"/>
          </p:nvPr>
        </p:nvSpPr>
        <p:spPr/>
        <p:txBody>
          <a:bodyPr/>
          <a:lstStyle>
            <a:lvl1pPr>
              <a:defRPr/>
            </a:lvl1pPr>
          </a:lstStyle>
          <a:p>
            <a:pPr>
              <a:defRPr/>
            </a:pPr>
            <a:fld id="{BB1C07A6-5325-48C4-BD9D-1A149F48890C}" type="slidenum">
              <a:rPr lang="it-IT" altLang="en-US"/>
              <a:pPr>
                <a:defRPr/>
              </a:pPr>
              <a:t>‹N›</a:t>
            </a:fld>
            <a:endParaRPr lang="it-IT" altLang="en-US"/>
          </a:p>
        </p:txBody>
      </p:sp>
    </p:spTree>
    <p:extLst>
      <p:ext uri="{BB962C8B-B14F-4D97-AF65-F5344CB8AC3E}">
        <p14:creationId xmlns:p14="http://schemas.microsoft.com/office/powerpoint/2010/main" val="34522052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BDD3ECF-0CF6-356D-29E2-93873934D6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99437B6-8326-BA90-6F3A-9A63B34D4C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99C4234-D534-260D-1B9C-D78C380C0C6E}"/>
              </a:ext>
            </a:extLst>
          </p:cNvPr>
          <p:cNvSpPr>
            <a:spLocks noGrp="1" noChangeArrowheads="1"/>
          </p:cNvSpPr>
          <p:nvPr>
            <p:ph type="sldNum" sz="quarter" idx="12"/>
          </p:nvPr>
        </p:nvSpPr>
        <p:spPr/>
        <p:txBody>
          <a:bodyPr/>
          <a:lstStyle>
            <a:lvl1pPr>
              <a:defRPr/>
            </a:lvl1pPr>
          </a:lstStyle>
          <a:p>
            <a:pPr>
              <a:defRPr/>
            </a:pPr>
            <a:fld id="{5F7C767F-8CC8-4718-B58E-4717ABC51886}" type="slidenum">
              <a:rPr lang="it-IT" altLang="en-US"/>
              <a:pPr>
                <a:defRPr/>
              </a:pPr>
              <a:t>‹N›</a:t>
            </a:fld>
            <a:endParaRPr lang="it-IT" altLang="en-US"/>
          </a:p>
        </p:txBody>
      </p:sp>
    </p:spTree>
    <p:extLst>
      <p:ext uri="{BB962C8B-B14F-4D97-AF65-F5344CB8AC3E}">
        <p14:creationId xmlns:p14="http://schemas.microsoft.com/office/powerpoint/2010/main" val="6938511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DF4E49A-6341-0866-3CF5-9951942007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6EFDCE7-CD25-4C4B-FCBD-C619A46E84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E0A0D5C-B3F3-3275-E887-DB26C6DFD005}"/>
              </a:ext>
            </a:extLst>
          </p:cNvPr>
          <p:cNvSpPr>
            <a:spLocks noGrp="1" noChangeArrowheads="1"/>
          </p:cNvSpPr>
          <p:nvPr>
            <p:ph type="sldNum" sz="quarter" idx="12"/>
          </p:nvPr>
        </p:nvSpPr>
        <p:spPr/>
        <p:txBody>
          <a:bodyPr/>
          <a:lstStyle>
            <a:lvl1pPr>
              <a:defRPr/>
            </a:lvl1pPr>
          </a:lstStyle>
          <a:p>
            <a:pPr>
              <a:defRPr/>
            </a:pPr>
            <a:fld id="{6279380A-C540-469F-A331-747ED30D1E02}" type="slidenum">
              <a:rPr lang="it-IT" altLang="en-US"/>
              <a:pPr>
                <a:defRPr/>
              </a:pPr>
              <a:t>‹N›</a:t>
            </a:fld>
            <a:endParaRPr lang="it-IT" altLang="en-US"/>
          </a:p>
        </p:txBody>
      </p:sp>
    </p:spTree>
    <p:extLst>
      <p:ext uri="{BB962C8B-B14F-4D97-AF65-F5344CB8AC3E}">
        <p14:creationId xmlns:p14="http://schemas.microsoft.com/office/powerpoint/2010/main" val="2122463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A7B3F2-8031-87A1-D0A0-F0BC39BF77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7827D25-DB66-42C8-BCEA-9E24DDDAA927}" type="datetime1">
              <a:rPr lang="it-CH"/>
              <a:pPr>
                <a:defRPr/>
              </a:pPr>
              <a:t>29.03.2024</a:t>
            </a:fld>
            <a:endParaRPr lang="it-IT"/>
          </a:p>
        </p:txBody>
      </p:sp>
      <p:sp>
        <p:nvSpPr>
          <p:cNvPr id="7" name="Rectangle 5">
            <a:extLst>
              <a:ext uri="{FF2B5EF4-FFF2-40B4-BE49-F238E27FC236}">
                <a16:creationId xmlns:a16="http://schemas.microsoft.com/office/drawing/2014/main" id="{49657C55-8F98-D787-A2A3-ED84BA11BE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2886E5C-A7BF-F96F-84B6-534EF99E47FA}"/>
              </a:ext>
            </a:extLst>
          </p:cNvPr>
          <p:cNvSpPr>
            <a:spLocks noGrp="1" noChangeArrowheads="1"/>
          </p:cNvSpPr>
          <p:nvPr>
            <p:ph type="sldNum" sz="quarter" idx="12"/>
          </p:nvPr>
        </p:nvSpPr>
        <p:spPr/>
        <p:txBody>
          <a:bodyPr/>
          <a:lstStyle>
            <a:lvl1pPr>
              <a:defRPr/>
            </a:lvl1pPr>
          </a:lstStyle>
          <a:p>
            <a:pPr>
              <a:defRPr/>
            </a:pPr>
            <a:fld id="{79599090-EDAB-4C8D-A013-2682221EDC19}" type="slidenum">
              <a:rPr lang="it-IT" altLang="en-US"/>
              <a:pPr>
                <a:defRPr/>
              </a:pPr>
              <a:t>‹N›</a:t>
            </a:fld>
            <a:endParaRPr lang="it-IT" altLang="en-US"/>
          </a:p>
        </p:txBody>
      </p:sp>
    </p:spTree>
    <p:extLst>
      <p:ext uri="{BB962C8B-B14F-4D97-AF65-F5344CB8AC3E}">
        <p14:creationId xmlns:p14="http://schemas.microsoft.com/office/powerpoint/2010/main" val="3538066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E94A79-676E-EC1D-C6B6-7C0E1CD63416}"/>
              </a:ext>
            </a:extLst>
          </p:cNvPr>
          <p:cNvSpPr>
            <a:spLocks noGrp="1" noChangeArrowheads="1"/>
          </p:cNvSpPr>
          <p:nvPr>
            <p:ph type="dt" sz="half" idx="10"/>
          </p:nvPr>
        </p:nvSpPr>
        <p:spPr>
          <a:ln/>
        </p:spPr>
        <p:txBody>
          <a:bodyPr/>
          <a:lstStyle>
            <a:lvl1pPr>
              <a:defRPr/>
            </a:lvl1pPr>
          </a:lstStyle>
          <a:p>
            <a:pPr>
              <a:defRPr/>
            </a:pPr>
            <a:fld id="{EFA2DFE4-EFAF-4B31-989A-EECB683251BB}" type="datetime1">
              <a:rPr lang="it-CH"/>
              <a:pPr>
                <a:defRPr/>
              </a:pPr>
              <a:t>29.03.2024</a:t>
            </a:fld>
            <a:endParaRPr lang="it-IT"/>
          </a:p>
        </p:txBody>
      </p:sp>
      <p:sp>
        <p:nvSpPr>
          <p:cNvPr id="5" name="Rectangle 5">
            <a:extLst>
              <a:ext uri="{FF2B5EF4-FFF2-40B4-BE49-F238E27FC236}">
                <a16:creationId xmlns:a16="http://schemas.microsoft.com/office/drawing/2014/main" id="{7B97258B-A7CD-C88A-A52B-0B582670F5A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138BF59-779C-D08A-D258-DCA31ADB856E}"/>
              </a:ext>
            </a:extLst>
          </p:cNvPr>
          <p:cNvSpPr>
            <a:spLocks noGrp="1" noChangeArrowheads="1"/>
          </p:cNvSpPr>
          <p:nvPr>
            <p:ph type="sldNum" sz="quarter" idx="12"/>
          </p:nvPr>
        </p:nvSpPr>
        <p:spPr>
          <a:ln/>
        </p:spPr>
        <p:txBody>
          <a:bodyPr/>
          <a:lstStyle>
            <a:lvl1pPr>
              <a:defRPr/>
            </a:lvl1pPr>
          </a:lstStyle>
          <a:p>
            <a:pPr>
              <a:defRPr/>
            </a:pPr>
            <a:fld id="{67CE0CF6-B385-4FF6-AAF6-DB41EEAF9B98}" type="slidenum">
              <a:rPr lang="it-IT" altLang="en-US"/>
              <a:pPr>
                <a:defRPr/>
              </a:pPr>
              <a:t>‹N›</a:t>
            </a:fld>
            <a:endParaRPr lang="it-IT" altLang="en-US"/>
          </a:p>
        </p:txBody>
      </p:sp>
    </p:spTree>
    <p:extLst>
      <p:ext uri="{BB962C8B-B14F-4D97-AF65-F5344CB8AC3E}">
        <p14:creationId xmlns:p14="http://schemas.microsoft.com/office/powerpoint/2010/main" val="16015403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DE15B0-39E3-4811-AB14-DEB325C7EF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5354CF9-4D79-4BBD-94F0-B6C675CEC0D3}" type="datetime1">
              <a:rPr lang="it-CH"/>
              <a:pPr>
                <a:defRPr/>
              </a:pPr>
              <a:t>29.03.2024</a:t>
            </a:fld>
            <a:endParaRPr lang="it-IT"/>
          </a:p>
        </p:txBody>
      </p:sp>
      <p:sp>
        <p:nvSpPr>
          <p:cNvPr id="6" name="Rectangle 5">
            <a:extLst>
              <a:ext uri="{FF2B5EF4-FFF2-40B4-BE49-F238E27FC236}">
                <a16:creationId xmlns:a16="http://schemas.microsoft.com/office/drawing/2014/main" id="{6758FDFE-D9A9-D9B3-EC32-ACE3814E1A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ADC5809-C32C-403F-8CE5-DE63AD53CE1D}"/>
              </a:ext>
            </a:extLst>
          </p:cNvPr>
          <p:cNvSpPr>
            <a:spLocks noGrp="1" noChangeArrowheads="1"/>
          </p:cNvSpPr>
          <p:nvPr>
            <p:ph type="sldNum" sz="quarter" idx="12"/>
          </p:nvPr>
        </p:nvSpPr>
        <p:spPr/>
        <p:txBody>
          <a:bodyPr/>
          <a:lstStyle>
            <a:lvl1pPr>
              <a:defRPr/>
            </a:lvl1pPr>
          </a:lstStyle>
          <a:p>
            <a:pPr>
              <a:defRPr/>
            </a:pPr>
            <a:fld id="{5AC500FE-07CB-4057-893D-87D08C97AC82}" type="slidenum">
              <a:rPr lang="it-IT" altLang="en-US"/>
              <a:pPr>
                <a:defRPr/>
              </a:pPr>
              <a:t>‹N›</a:t>
            </a:fld>
            <a:endParaRPr lang="it-IT" altLang="en-US"/>
          </a:p>
        </p:txBody>
      </p:sp>
    </p:spTree>
    <p:extLst>
      <p:ext uri="{BB962C8B-B14F-4D97-AF65-F5344CB8AC3E}">
        <p14:creationId xmlns:p14="http://schemas.microsoft.com/office/powerpoint/2010/main" val="13914055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AF4AB5-37A0-EC72-EFC4-3620826C80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EA746D8-ACDE-B3BD-21F2-05C87A278C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F960F4C-19DF-E162-CEC5-FA34F1AC1E1E}"/>
              </a:ext>
            </a:extLst>
          </p:cNvPr>
          <p:cNvSpPr>
            <a:spLocks noGrp="1" noChangeArrowheads="1"/>
          </p:cNvSpPr>
          <p:nvPr>
            <p:ph type="sldNum" sz="quarter" idx="12"/>
          </p:nvPr>
        </p:nvSpPr>
        <p:spPr/>
        <p:txBody>
          <a:bodyPr/>
          <a:lstStyle>
            <a:lvl1pPr>
              <a:defRPr/>
            </a:lvl1pPr>
          </a:lstStyle>
          <a:p>
            <a:pPr>
              <a:defRPr/>
            </a:pPr>
            <a:fld id="{A5A9203D-4DEA-4C29-9541-F2390424B26E}" type="slidenum">
              <a:rPr lang="it-IT" altLang="en-US"/>
              <a:pPr>
                <a:defRPr/>
              </a:pPr>
              <a:t>‹N›</a:t>
            </a:fld>
            <a:endParaRPr lang="it-IT" altLang="en-US"/>
          </a:p>
        </p:txBody>
      </p:sp>
    </p:spTree>
    <p:extLst>
      <p:ext uri="{BB962C8B-B14F-4D97-AF65-F5344CB8AC3E}">
        <p14:creationId xmlns:p14="http://schemas.microsoft.com/office/powerpoint/2010/main" val="18144415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D0756B-9512-1C4F-F2AE-694F9F3076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815A6CC-B9FD-139F-95D3-1B25D9AFC58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625D285-1EC2-E052-EEA4-185AD57CFEB5}"/>
              </a:ext>
            </a:extLst>
          </p:cNvPr>
          <p:cNvSpPr>
            <a:spLocks noGrp="1" noChangeArrowheads="1"/>
          </p:cNvSpPr>
          <p:nvPr>
            <p:ph type="sldNum" sz="quarter" idx="12"/>
          </p:nvPr>
        </p:nvSpPr>
        <p:spPr/>
        <p:txBody>
          <a:bodyPr/>
          <a:lstStyle>
            <a:lvl1pPr>
              <a:defRPr/>
            </a:lvl1pPr>
          </a:lstStyle>
          <a:p>
            <a:pPr>
              <a:defRPr/>
            </a:pPr>
            <a:fld id="{807EE99C-95EE-42F3-9252-4134EDAA6785}" type="slidenum">
              <a:rPr lang="it-IT" altLang="en-US"/>
              <a:pPr>
                <a:defRPr/>
              </a:pPr>
              <a:t>‹N›</a:t>
            </a:fld>
            <a:endParaRPr lang="it-IT" altLang="en-US"/>
          </a:p>
        </p:txBody>
      </p:sp>
    </p:spTree>
    <p:extLst>
      <p:ext uri="{BB962C8B-B14F-4D97-AF65-F5344CB8AC3E}">
        <p14:creationId xmlns:p14="http://schemas.microsoft.com/office/powerpoint/2010/main" val="17342814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FBB9895-000B-F99E-EE69-EA0E247C21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18502B4-DFAC-00F8-3561-1D220FB8DF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436144A-47CC-5A4F-40FE-67243F96BEDE}"/>
              </a:ext>
            </a:extLst>
          </p:cNvPr>
          <p:cNvSpPr>
            <a:spLocks noGrp="1" noChangeArrowheads="1"/>
          </p:cNvSpPr>
          <p:nvPr>
            <p:ph type="sldNum" sz="quarter" idx="12"/>
          </p:nvPr>
        </p:nvSpPr>
        <p:spPr/>
        <p:txBody>
          <a:bodyPr/>
          <a:lstStyle>
            <a:lvl1pPr>
              <a:defRPr/>
            </a:lvl1pPr>
          </a:lstStyle>
          <a:p>
            <a:pPr>
              <a:defRPr/>
            </a:pPr>
            <a:fld id="{8AE00C3D-2A6B-43E2-80F1-07BCA78689E2}" type="slidenum">
              <a:rPr lang="it-IT" altLang="en-US"/>
              <a:pPr>
                <a:defRPr/>
              </a:pPr>
              <a:t>‹N›</a:t>
            </a:fld>
            <a:endParaRPr lang="it-IT" altLang="en-US"/>
          </a:p>
        </p:txBody>
      </p:sp>
    </p:spTree>
    <p:extLst>
      <p:ext uri="{BB962C8B-B14F-4D97-AF65-F5344CB8AC3E}">
        <p14:creationId xmlns:p14="http://schemas.microsoft.com/office/powerpoint/2010/main" val="18514399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E74E04-E2F2-9A93-A0E9-D72BE81482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13F0749-0736-7441-E569-8E8D606E2C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F0B5ED2-B90B-0FFE-669E-78B4DD938578}"/>
              </a:ext>
            </a:extLst>
          </p:cNvPr>
          <p:cNvSpPr>
            <a:spLocks noGrp="1" noChangeArrowheads="1"/>
          </p:cNvSpPr>
          <p:nvPr>
            <p:ph type="sldNum" sz="quarter" idx="12"/>
          </p:nvPr>
        </p:nvSpPr>
        <p:spPr/>
        <p:txBody>
          <a:bodyPr/>
          <a:lstStyle>
            <a:lvl1pPr>
              <a:defRPr/>
            </a:lvl1pPr>
          </a:lstStyle>
          <a:p>
            <a:pPr>
              <a:defRPr/>
            </a:pPr>
            <a:fld id="{E2484614-757B-4163-A3BD-15AA2F6F46A2}" type="slidenum">
              <a:rPr lang="it-IT" altLang="en-US"/>
              <a:pPr>
                <a:defRPr/>
              </a:pPr>
              <a:t>‹N›</a:t>
            </a:fld>
            <a:endParaRPr lang="it-IT" altLang="en-US"/>
          </a:p>
        </p:txBody>
      </p:sp>
    </p:spTree>
    <p:extLst>
      <p:ext uri="{BB962C8B-B14F-4D97-AF65-F5344CB8AC3E}">
        <p14:creationId xmlns:p14="http://schemas.microsoft.com/office/powerpoint/2010/main" val="36629183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9C54A4C-F7A2-CD96-2591-91C5DEDA09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310A58A-AFE8-2E7E-C1D0-593AAE5A40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87A9CE1-D8A8-9546-F8B4-D0686E3B2AD7}"/>
              </a:ext>
            </a:extLst>
          </p:cNvPr>
          <p:cNvSpPr>
            <a:spLocks noGrp="1" noChangeArrowheads="1"/>
          </p:cNvSpPr>
          <p:nvPr>
            <p:ph type="sldNum" sz="quarter" idx="12"/>
          </p:nvPr>
        </p:nvSpPr>
        <p:spPr/>
        <p:txBody>
          <a:bodyPr/>
          <a:lstStyle>
            <a:lvl1pPr>
              <a:defRPr/>
            </a:lvl1pPr>
          </a:lstStyle>
          <a:p>
            <a:pPr>
              <a:defRPr/>
            </a:pPr>
            <a:fld id="{3AF1B45E-E818-44A7-AAA7-1091E544252F}" type="slidenum">
              <a:rPr lang="it-IT" altLang="en-US"/>
              <a:pPr>
                <a:defRPr/>
              </a:pPr>
              <a:t>‹N›</a:t>
            </a:fld>
            <a:endParaRPr lang="it-IT" altLang="en-US"/>
          </a:p>
        </p:txBody>
      </p:sp>
    </p:spTree>
    <p:extLst>
      <p:ext uri="{BB962C8B-B14F-4D97-AF65-F5344CB8AC3E}">
        <p14:creationId xmlns:p14="http://schemas.microsoft.com/office/powerpoint/2010/main" val="22857114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1226AD-F6D5-8B7D-E6EB-B4CC32F51A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7032066-C3B0-C969-FBDD-FFB5E77832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58728AF-BC6A-5AFA-5C88-189DAAF6A652}"/>
              </a:ext>
            </a:extLst>
          </p:cNvPr>
          <p:cNvSpPr>
            <a:spLocks noGrp="1" noChangeArrowheads="1"/>
          </p:cNvSpPr>
          <p:nvPr>
            <p:ph type="sldNum" sz="quarter" idx="12"/>
          </p:nvPr>
        </p:nvSpPr>
        <p:spPr/>
        <p:txBody>
          <a:bodyPr/>
          <a:lstStyle>
            <a:lvl1pPr>
              <a:defRPr/>
            </a:lvl1pPr>
          </a:lstStyle>
          <a:p>
            <a:pPr>
              <a:defRPr/>
            </a:pPr>
            <a:fld id="{2B852985-60F1-4CEA-9579-A03E562F7643}" type="slidenum">
              <a:rPr lang="it-IT" altLang="en-US"/>
              <a:pPr>
                <a:defRPr/>
              </a:pPr>
              <a:t>‹N›</a:t>
            </a:fld>
            <a:endParaRPr lang="it-IT" altLang="en-US"/>
          </a:p>
        </p:txBody>
      </p:sp>
    </p:spTree>
    <p:extLst>
      <p:ext uri="{BB962C8B-B14F-4D97-AF65-F5344CB8AC3E}">
        <p14:creationId xmlns:p14="http://schemas.microsoft.com/office/powerpoint/2010/main" val="24241314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DFD3A88-B340-3665-A178-0312A8955A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1C180E74-443E-FF9F-7A3F-B5B0A076E2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D0D6983-BB68-CE03-3C70-4BAEB30B6836}"/>
              </a:ext>
            </a:extLst>
          </p:cNvPr>
          <p:cNvSpPr>
            <a:spLocks noGrp="1" noChangeArrowheads="1"/>
          </p:cNvSpPr>
          <p:nvPr>
            <p:ph type="sldNum" sz="quarter" idx="12"/>
          </p:nvPr>
        </p:nvSpPr>
        <p:spPr/>
        <p:txBody>
          <a:bodyPr/>
          <a:lstStyle>
            <a:lvl1pPr>
              <a:defRPr/>
            </a:lvl1pPr>
          </a:lstStyle>
          <a:p>
            <a:pPr>
              <a:defRPr/>
            </a:pPr>
            <a:fld id="{2C79A908-F147-4F7C-8A90-CB4ADB6B8AFF}" type="slidenum">
              <a:rPr lang="it-IT" altLang="en-US"/>
              <a:pPr>
                <a:defRPr/>
              </a:pPr>
              <a:t>‹N›</a:t>
            </a:fld>
            <a:endParaRPr lang="it-IT" altLang="en-US"/>
          </a:p>
        </p:txBody>
      </p:sp>
    </p:spTree>
    <p:extLst>
      <p:ext uri="{BB962C8B-B14F-4D97-AF65-F5344CB8AC3E}">
        <p14:creationId xmlns:p14="http://schemas.microsoft.com/office/powerpoint/2010/main" val="37817023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A6D40E-38FA-355D-AB63-072DB73AF8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526C4A5-164D-0EB2-E811-A3CC2BC3F69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931BF79-92D8-57D3-5ACB-C77D05A3CE6B}"/>
              </a:ext>
            </a:extLst>
          </p:cNvPr>
          <p:cNvSpPr>
            <a:spLocks noGrp="1" noChangeArrowheads="1"/>
          </p:cNvSpPr>
          <p:nvPr>
            <p:ph type="sldNum" sz="quarter" idx="12"/>
          </p:nvPr>
        </p:nvSpPr>
        <p:spPr/>
        <p:txBody>
          <a:bodyPr/>
          <a:lstStyle>
            <a:lvl1pPr>
              <a:defRPr/>
            </a:lvl1pPr>
          </a:lstStyle>
          <a:p>
            <a:pPr>
              <a:defRPr/>
            </a:pPr>
            <a:fld id="{AAB9D052-A40A-4E0C-95DD-107B185B5208}" type="slidenum">
              <a:rPr lang="it-IT" altLang="en-US"/>
              <a:pPr>
                <a:defRPr/>
              </a:pPr>
              <a:t>‹N›</a:t>
            </a:fld>
            <a:endParaRPr lang="it-IT" altLang="en-US"/>
          </a:p>
        </p:txBody>
      </p:sp>
    </p:spTree>
    <p:extLst>
      <p:ext uri="{BB962C8B-B14F-4D97-AF65-F5344CB8AC3E}">
        <p14:creationId xmlns:p14="http://schemas.microsoft.com/office/powerpoint/2010/main" val="31835061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974BF4-1F5D-0F11-D52D-13E3B5DEBE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3BDA1BC-3711-358B-CE3C-1461D14CC1B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D0645C0-637D-A926-FD29-928D070006A7}"/>
              </a:ext>
            </a:extLst>
          </p:cNvPr>
          <p:cNvSpPr>
            <a:spLocks noGrp="1" noChangeArrowheads="1"/>
          </p:cNvSpPr>
          <p:nvPr>
            <p:ph type="sldNum" sz="quarter" idx="12"/>
          </p:nvPr>
        </p:nvSpPr>
        <p:spPr/>
        <p:txBody>
          <a:bodyPr/>
          <a:lstStyle>
            <a:lvl1pPr>
              <a:defRPr/>
            </a:lvl1pPr>
          </a:lstStyle>
          <a:p>
            <a:pPr>
              <a:defRPr/>
            </a:pPr>
            <a:fld id="{23E19E3E-3490-4F0D-B9FE-F3C002F211D3}" type="slidenum">
              <a:rPr lang="it-IT" altLang="en-US"/>
              <a:pPr>
                <a:defRPr/>
              </a:pPr>
              <a:t>‹N›</a:t>
            </a:fld>
            <a:endParaRPr lang="it-IT" altLang="en-US"/>
          </a:p>
        </p:txBody>
      </p:sp>
    </p:spTree>
    <p:extLst>
      <p:ext uri="{BB962C8B-B14F-4D97-AF65-F5344CB8AC3E}">
        <p14:creationId xmlns:p14="http://schemas.microsoft.com/office/powerpoint/2010/main" val="351920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EE7456-4806-E9F1-E8BF-5F9E3002CC8D}"/>
              </a:ext>
            </a:extLst>
          </p:cNvPr>
          <p:cNvSpPr>
            <a:spLocks noGrp="1" noChangeArrowheads="1"/>
          </p:cNvSpPr>
          <p:nvPr>
            <p:ph type="dt" sz="half" idx="10"/>
          </p:nvPr>
        </p:nvSpPr>
        <p:spPr>
          <a:ln/>
        </p:spPr>
        <p:txBody>
          <a:bodyPr/>
          <a:lstStyle>
            <a:lvl1pPr>
              <a:defRPr/>
            </a:lvl1pPr>
          </a:lstStyle>
          <a:p>
            <a:pPr>
              <a:defRPr/>
            </a:pPr>
            <a:fld id="{DAC191BA-6FC6-4059-9031-84D7D30ED6BC}" type="datetime1">
              <a:rPr lang="it-CH"/>
              <a:pPr>
                <a:defRPr/>
              </a:pPr>
              <a:t>29.03.2024</a:t>
            </a:fld>
            <a:endParaRPr lang="it-IT"/>
          </a:p>
        </p:txBody>
      </p:sp>
      <p:sp>
        <p:nvSpPr>
          <p:cNvPr id="6" name="Rectangle 5">
            <a:extLst>
              <a:ext uri="{FF2B5EF4-FFF2-40B4-BE49-F238E27FC236}">
                <a16:creationId xmlns:a16="http://schemas.microsoft.com/office/drawing/2014/main" id="{39DB05E4-0084-82C5-D1E2-888FC8212D7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AFA55DC-5013-5EA1-6763-0BA5DE5002CA}"/>
              </a:ext>
            </a:extLst>
          </p:cNvPr>
          <p:cNvSpPr>
            <a:spLocks noGrp="1" noChangeArrowheads="1"/>
          </p:cNvSpPr>
          <p:nvPr>
            <p:ph type="sldNum" sz="quarter" idx="12"/>
          </p:nvPr>
        </p:nvSpPr>
        <p:spPr>
          <a:ln/>
        </p:spPr>
        <p:txBody>
          <a:bodyPr/>
          <a:lstStyle>
            <a:lvl1pPr>
              <a:defRPr/>
            </a:lvl1pPr>
          </a:lstStyle>
          <a:p>
            <a:pPr>
              <a:defRPr/>
            </a:pPr>
            <a:fld id="{49CAAFE9-871D-42B9-960F-F9976A389334}" type="slidenum">
              <a:rPr lang="it-IT" altLang="en-US"/>
              <a:pPr>
                <a:defRPr/>
              </a:pPr>
              <a:t>‹N›</a:t>
            </a:fld>
            <a:endParaRPr lang="it-IT" altLang="en-US"/>
          </a:p>
        </p:txBody>
      </p:sp>
    </p:spTree>
    <p:extLst>
      <p:ext uri="{BB962C8B-B14F-4D97-AF65-F5344CB8AC3E}">
        <p14:creationId xmlns:p14="http://schemas.microsoft.com/office/powerpoint/2010/main" val="38234291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EDF3F6-B441-9F2B-3873-F948743984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3C62C49-014C-33A9-A52E-4624AD969C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DECCE50-32CB-CC23-209B-F89EEE58DDF8}"/>
              </a:ext>
            </a:extLst>
          </p:cNvPr>
          <p:cNvSpPr>
            <a:spLocks noGrp="1" noChangeArrowheads="1"/>
          </p:cNvSpPr>
          <p:nvPr>
            <p:ph type="sldNum" sz="quarter" idx="12"/>
          </p:nvPr>
        </p:nvSpPr>
        <p:spPr/>
        <p:txBody>
          <a:bodyPr/>
          <a:lstStyle>
            <a:lvl1pPr>
              <a:defRPr/>
            </a:lvl1pPr>
          </a:lstStyle>
          <a:p>
            <a:pPr>
              <a:defRPr/>
            </a:pPr>
            <a:fld id="{9869A733-EA87-475E-8DFC-B42A5AB90854}" type="slidenum">
              <a:rPr lang="it-IT" altLang="en-US"/>
              <a:pPr>
                <a:defRPr/>
              </a:pPr>
              <a:t>‹N›</a:t>
            </a:fld>
            <a:endParaRPr lang="it-IT" altLang="en-US"/>
          </a:p>
        </p:txBody>
      </p:sp>
    </p:spTree>
    <p:extLst>
      <p:ext uri="{BB962C8B-B14F-4D97-AF65-F5344CB8AC3E}">
        <p14:creationId xmlns:p14="http://schemas.microsoft.com/office/powerpoint/2010/main" val="30980978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84D53C-F302-369B-F646-167A72FF55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251AE59-2FC6-9284-C16D-D151DE19499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4501DC1-8608-4758-8135-A877FFE834F0}"/>
              </a:ext>
            </a:extLst>
          </p:cNvPr>
          <p:cNvSpPr>
            <a:spLocks noGrp="1" noChangeArrowheads="1"/>
          </p:cNvSpPr>
          <p:nvPr>
            <p:ph type="sldNum" sz="quarter" idx="12"/>
          </p:nvPr>
        </p:nvSpPr>
        <p:spPr/>
        <p:txBody>
          <a:bodyPr/>
          <a:lstStyle>
            <a:lvl1pPr>
              <a:defRPr/>
            </a:lvl1pPr>
          </a:lstStyle>
          <a:p>
            <a:pPr>
              <a:defRPr/>
            </a:pPr>
            <a:fld id="{908E3FB4-5E3D-4710-AA44-B85405C37551}" type="slidenum">
              <a:rPr lang="it-IT" altLang="en-US"/>
              <a:pPr>
                <a:defRPr/>
              </a:pPr>
              <a:t>‹N›</a:t>
            </a:fld>
            <a:endParaRPr lang="it-IT" altLang="en-US"/>
          </a:p>
        </p:txBody>
      </p:sp>
    </p:spTree>
    <p:extLst>
      <p:ext uri="{BB962C8B-B14F-4D97-AF65-F5344CB8AC3E}">
        <p14:creationId xmlns:p14="http://schemas.microsoft.com/office/powerpoint/2010/main" val="5400594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CFC1BA-63F5-C5FA-0560-411A3ABC36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17A1002-1590-A172-7643-D53A06640A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5860596-D09F-AE71-62E6-1375F09D5643}"/>
              </a:ext>
            </a:extLst>
          </p:cNvPr>
          <p:cNvSpPr>
            <a:spLocks noGrp="1" noChangeArrowheads="1"/>
          </p:cNvSpPr>
          <p:nvPr>
            <p:ph type="sldNum" sz="quarter" idx="12"/>
          </p:nvPr>
        </p:nvSpPr>
        <p:spPr/>
        <p:txBody>
          <a:bodyPr/>
          <a:lstStyle>
            <a:lvl1pPr>
              <a:defRPr/>
            </a:lvl1pPr>
          </a:lstStyle>
          <a:p>
            <a:pPr>
              <a:defRPr/>
            </a:pPr>
            <a:fld id="{55807F77-1CBB-459B-B3E7-8024A0E6390A}" type="slidenum">
              <a:rPr lang="it-IT" altLang="en-US"/>
              <a:pPr>
                <a:defRPr/>
              </a:pPr>
              <a:t>‹N›</a:t>
            </a:fld>
            <a:endParaRPr lang="it-IT" altLang="en-US"/>
          </a:p>
        </p:txBody>
      </p:sp>
    </p:spTree>
    <p:extLst>
      <p:ext uri="{BB962C8B-B14F-4D97-AF65-F5344CB8AC3E}">
        <p14:creationId xmlns:p14="http://schemas.microsoft.com/office/powerpoint/2010/main" val="31278024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70C937-F56D-8BC4-DEB1-8A525A883E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9A140EB-905F-B83F-A2B5-28D4FC67B5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3A38335-8D21-FC70-710E-5C5D5ABB2C01}"/>
              </a:ext>
            </a:extLst>
          </p:cNvPr>
          <p:cNvSpPr>
            <a:spLocks noGrp="1" noChangeArrowheads="1"/>
          </p:cNvSpPr>
          <p:nvPr>
            <p:ph type="sldNum" sz="quarter" idx="12"/>
          </p:nvPr>
        </p:nvSpPr>
        <p:spPr/>
        <p:txBody>
          <a:bodyPr/>
          <a:lstStyle>
            <a:lvl1pPr>
              <a:defRPr/>
            </a:lvl1pPr>
          </a:lstStyle>
          <a:p>
            <a:pPr>
              <a:defRPr/>
            </a:pPr>
            <a:fld id="{F5FDCABE-C77C-4B3F-BF1F-4F9032912720}" type="slidenum">
              <a:rPr lang="it-IT" altLang="en-US"/>
              <a:pPr>
                <a:defRPr/>
              </a:pPr>
              <a:t>‹N›</a:t>
            </a:fld>
            <a:endParaRPr lang="it-IT" altLang="en-US"/>
          </a:p>
        </p:txBody>
      </p:sp>
    </p:spTree>
    <p:extLst>
      <p:ext uri="{BB962C8B-B14F-4D97-AF65-F5344CB8AC3E}">
        <p14:creationId xmlns:p14="http://schemas.microsoft.com/office/powerpoint/2010/main" val="10659337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EF1516-3855-D349-567C-8EF2C7D8E0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8C58320-598A-CF82-8E9E-D14FBCDC61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4B012A5-C527-8BC5-A4C5-248F308E7A31}"/>
              </a:ext>
            </a:extLst>
          </p:cNvPr>
          <p:cNvSpPr>
            <a:spLocks noGrp="1" noChangeArrowheads="1"/>
          </p:cNvSpPr>
          <p:nvPr>
            <p:ph type="sldNum" sz="quarter" idx="12"/>
          </p:nvPr>
        </p:nvSpPr>
        <p:spPr/>
        <p:txBody>
          <a:bodyPr/>
          <a:lstStyle>
            <a:lvl1pPr>
              <a:defRPr/>
            </a:lvl1pPr>
          </a:lstStyle>
          <a:p>
            <a:pPr>
              <a:defRPr/>
            </a:pPr>
            <a:fld id="{5515177D-3ECD-43D3-9E86-D9245D7082AC}" type="slidenum">
              <a:rPr lang="it-IT" altLang="en-US"/>
              <a:pPr>
                <a:defRPr/>
              </a:pPr>
              <a:t>‹N›</a:t>
            </a:fld>
            <a:endParaRPr lang="it-IT" altLang="en-US"/>
          </a:p>
        </p:txBody>
      </p:sp>
    </p:spTree>
    <p:extLst>
      <p:ext uri="{BB962C8B-B14F-4D97-AF65-F5344CB8AC3E}">
        <p14:creationId xmlns:p14="http://schemas.microsoft.com/office/powerpoint/2010/main" val="4055556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12D1161-4333-4986-A6B3-60E9F0E321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575D939-6096-EFFE-E57F-C279A4261A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0D9DB80-3DC1-506F-16A3-48B5A36F41F7}"/>
              </a:ext>
            </a:extLst>
          </p:cNvPr>
          <p:cNvSpPr>
            <a:spLocks noGrp="1" noChangeArrowheads="1"/>
          </p:cNvSpPr>
          <p:nvPr>
            <p:ph type="sldNum" sz="quarter" idx="12"/>
          </p:nvPr>
        </p:nvSpPr>
        <p:spPr/>
        <p:txBody>
          <a:bodyPr/>
          <a:lstStyle>
            <a:lvl1pPr>
              <a:defRPr/>
            </a:lvl1pPr>
          </a:lstStyle>
          <a:p>
            <a:pPr>
              <a:defRPr/>
            </a:pPr>
            <a:fld id="{DCF9AC33-9B69-4492-8055-FC47183C25C2}" type="slidenum">
              <a:rPr lang="it-IT" altLang="en-US"/>
              <a:pPr>
                <a:defRPr/>
              </a:pPr>
              <a:t>‹N›</a:t>
            </a:fld>
            <a:endParaRPr lang="it-IT" altLang="en-US"/>
          </a:p>
        </p:txBody>
      </p:sp>
    </p:spTree>
    <p:extLst>
      <p:ext uri="{BB962C8B-B14F-4D97-AF65-F5344CB8AC3E}">
        <p14:creationId xmlns:p14="http://schemas.microsoft.com/office/powerpoint/2010/main" val="14986860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1938CC2-540A-1F4E-2846-8E32091B1A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DE31C94-73AC-E2AD-302A-709014E78B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48A13EB-4CDE-4B05-EB91-CF54D184E345}"/>
              </a:ext>
            </a:extLst>
          </p:cNvPr>
          <p:cNvSpPr>
            <a:spLocks noGrp="1" noChangeArrowheads="1"/>
          </p:cNvSpPr>
          <p:nvPr>
            <p:ph type="sldNum" sz="quarter" idx="12"/>
          </p:nvPr>
        </p:nvSpPr>
        <p:spPr/>
        <p:txBody>
          <a:bodyPr/>
          <a:lstStyle>
            <a:lvl1pPr>
              <a:defRPr/>
            </a:lvl1pPr>
          </a:lstStyle>
          <a:p>
            <a:pPr>
              <a:defRPr/>
            </a:pPr>
            <a:fld id="{8D060BF0-054E-470F-ABE7-468FCED44597}" type="slidenum">
              <a:rPr lang="it-IT" altLang="en-US"/>
              <a:pPr>
                <a:defRPr/>
              </a:pPr>
              <a:t>‹N›</a:t>
            </a:fld>
            <a:endParaRPr lang="it-IT" altLang="en-US"/>
          </a:p>
        </p:txBody>
      </p:sp>
    </p:spTree>
    <p:extLst>
      <p:ext uri="{BB962C8B-B14F-4D97-AF65-F5344CB8AC3E}">
        <p14:creationId xmlns:p14="http://schemas.microsoft.com/office/powerpoint/2010/main" val="14719762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C102149-8C82-14C5-183B-C09CB7C2625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6C10E85-8AF4-4BD7-9881-E113DC035D57}" type="datetime1">
              <a:rPr lang="it-CH"/>
              <a:pPr>
                <a:defRPr/>
              </a:pPr>
              <a:t>29.03.2024</a:t>
            </a:fld>
            <a:endParaRPr lang="it-IT"/>
          </a:p>
        </p:txBody>
      </p:sp>
      <p:sp>
        <p:nvSpPr>
          <p:cNvPr id="7" name="Rectangle 5">
            <a:extLst>
              <a:ext uri="{FF2B5EF4-FFF2-40B4-BE49-F238E27FC236}">
                <a16:creationId xmlns:a16="http://schemas.microsoft.com/office/drawing/2014/main" id="{B6567412-42DB-F14E-B56D-74CA6851413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86FCDA5-8943-DF37-422E-F3E5FDFDCF1A}"/>
              </a:ext>
            </a:extLst>
          </p:cNvPr>
          <p:cNvSpPr>
            <a:spLocks noGrp="1" noChangeArrowheads="1"/>
          </p:cNvSpPr>
          <p:nvPr>
            <p:ph type="sldNum" sz="quarter" idx="12"/>
          </p:nvPr>
        </p:nvSpPr>
        <p:spPr/>
        <p:txBody>
          <a:bodyPr/>
          <a:lstStyle>
            <a:lvl1pPr>
              <a:defRPr/>
            </a:lvl1pPr>
          </a:lstStyle>
          <a:p>
            <a:pPr>
              <a:defRPr/>
            </a:pPr>
            <a:fld id="{0717EB1D-A704-4D19-9D72-221191EA349F}" type="slidenum">
              <a:rPr lang="it-IT" altLang="en-US"/>
              <a:pPr>
                <a:defRPr/>
              </a:pPr>
              <a:t>‹N›</a:t>
            </a:fld>
            <a:endParaRPr lang="it-IT" altLang="en-US"/>
          </a:p>
        </p:txBody>
      </p:sp>
    </p:spTree>
    <p:extLst>
      <p:ext uri="{BB962C8B-B14F-4D97-AF65-F5344CB8AC3E}">
        <p14:creationId xmlns:p14="http://schemas.microsoft.com/office/powerpoint/2010/main" val="26862772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05635E-1526-BA2B-C49F-43DE7486DF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5152080-C64F-4C4A-A6EA-3104E57B4D30}" type="datetime1">
              <a:rPr lang="it-CH"/>
              <a:pPr>
                <a:defRPr/>
              </a:pPr>
              <a:t>29.03.2024</a:t>
            </a:fld>
            <a:endParaRPr lang="it-IT"/>
          </a:p>
        </p:txBody>
      </p:sp>
      <p:sp>
        <p:nvSpPr>
          <p:cNvPr id="6" name="Rectangle 5">
            <a:extLst>
              <a:ext uri="{FF2B5EF4-FFF2-40B4-BE49-F238E27FC236}">
                <a16:creationId xmlns:a16="http://schemas.microsoft.com/office/drawing/2014/main" id="{6E0DDC78-49A4-D06B-84F7-AE942E4CD5F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921605A-DEE7-0260-5483-B39C432D1B4B}"/>
              </a:ext>
            </a:extLst>
          </p:cNvPr>
          <p:cNvSpPr>
            <a:spLocks noGrp="1" noChangeArrowheads="1"/>
          </p:cNvSpPr>
          <p:nvPr>
            <p:ph type="sldNum" sz="quarter" idx="12"/>
          </p:nvPr>
        </p:nvSpPr>
        <p:spPr/>
        <p:txBody>
          <a:bodyPr/>
          <a:lstStyle>
            <a:lvl1pPr>
              <a:defRPr/>
            </a:lvl1pPr>
          </a:lstStyle>
          <a:p>
            <a:pPr>
              <a:defRPr/>
            </a:pPr>
            <a:fld id="{DFF72D98-3E0D-41A2-82E5-0B7DA98A6748}" type="slidenum">
              <a:rPr lang="it-IT" altLang="en-US"/>
              <a:pPr>
                <a:defRPr/>
              </a:pPr>
              <a:t>‹N›</a:t>
            </a:fld>
            <a:endParaRPr lang="it-IT" altLang="en-US"/>
          </a:p>
        </p:txBody>
      </p:sp>
    </p:spTree>
    <p:extLst>
      <p:ext uri="{BB962C8B-B14F-4D97-AF65-F5344CB8AC3E}">
        <p14:creationId xmlns:p14="http://schemas.microsoft.com/office/powerpoint/2010/main" val="15695259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13D871-2B08-DE97-7150-D150288531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BD482C9-D7B5-C66A-C3FC-FEEA0A0C1DC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6860AA2-3054-ABD0-D268-33885397AAC1}"/>
              </a:ext>
            </a:extLst>
          </p:cNvPr>
          <p:cNvSpPr>
            <a:spLocks noGrp="1" noChangeArrowheads="1"/>
          </p:cNvSpPr>
          <p:nvPr>
            <p:ph type="sldNum" sz="quarter" idx="12"/>
          </p:nvPr>
        </p:nvSpPr>
        <p:spPr/>
        <p:txBody>
          <a:bodyPr/>
          <a:lstStyle>
            <a:lvl1pPr>
              <a:defRPr/>
            </a:lvl1pPr>
          </a:lstStyle>
          <a:p>
            <a:pPr>
              <a:defRPr/>
            </a:pPr>
            <a:fld id="{A2ADDB95-906B-4792-8674-2483875CE2B5}" type="slidenum">
              <a:rPr lang="it-IT" altLang="en-US"/>
              <a:pPr>
                <a:defRPr/>
              </a:pPr>
              <a:t>‹N›</a:t>
            </a:fld>
            <a:endParaRPr lang="it-IT" altLang="en-US"/>
          </a:p>
        </p:txBody>
      </p:sp>
    </p:spTree>
    <p:extLst>
      <p:ext uri="{BB962C8B-B14F-4D97-AF65-F5344CB8AC3E}">
        <p14:creationId xmlns:p14="http://schemas.microsoft.com/office/powerpoint/2010/main" val="1891463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9FF34A5-7722-C5D6-B670-EEE579D6D157}"/>
              </a:ext>
            </a:extLst>
          </p:cNvPr>
          <p:cNvSpPr>
            <a:spLocks noGrp="1" noChangeArrowheads="1"/>
          </p:cNvSpPr>
          <p:nvPr>
            <p:ph type="dt" sz="half" idx="10"/>
          </p:nvPr>
        </p:nvSpPr>
        <p:spPr>
          <a:ln/>
        </p:spPr>
        <p:txBody>
          <a:bodyPr/>
          <a:lstStyle>
            <a:lvl1pPr>
              <a:defRPr/>
            </a:lvl1pPr>
          </a:lstStyle>
          <a:p>
            <a:pPr>
              <a:defRPr/>
            </a:pPr>
            <a:fld id="{6A1E3C02-ABE6-4692-9311-B426A9E21D33}" type="datetime1">
              <a:rPr lang="it-CH"/>
              <a:pPr>
                <a:defRPr/>
              </a:pPr>
              <a:t>29.03.2024</a:t>
            </a:fld>
            <a:endParaRPr lang="it-IT"/>
          </a:p>
        </p:txBody>
      </p:sp>
      <p:sp>
        <p:nvSpPr>
          <p:cNvPr id="8" name="Rectangle 5">
            <a:extLst>
              <a:ext uri="{FF2B5EF4-FFF2-40B4-BE49-F238E27FC236}">
                <a16:creationId xmlns:a16="http://schemas.microsoft.com/office/drawing/2014/main" id="{AB060252-3F4D-AF6B-0714-55DA0601948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55EAE0ED-74F7-69E3-E4AF-5C3445DBFB6D}"/>
              </a:ext>
            </a:extLst>
          </p:cNvPr>
          <p:cNvSpPr>
            <a:spLocks noGrp="1" noChangeArrowheads="1"/>
          </p:cNvSpPr>
          <p:nvPr>
            <p:ph type="sldNum" sz="quarter" idx="12"/>
          </p:nvPr>
        </p:nvSpPr>
        <p:spPr>
          <a:ln/>
        </p:spPr>
        <p:txBody>
          <a:bodyPr/>
          <a:lstStyle>
            <a:lvl1pPr>
              <a:defRPr/>
            </a:lvl1pPr>
          </a:lstStyle>
          <a:p>
            <a:pPr>
              <a:defRPr/>
            </a:pPr>
            <a:fld id="{D0DE20D1-636F-48E9-9736-35F4ADE0B0F8}" type="slidenum">
              <a:rPr lang="it-IT" altLang="en-US"/>
              <a:pPr>
                <a:defRPr/>
              </a:pPr>
              <a:t>‹N›</a:t>
            </a:fld>
            <a:endParaRPr lang="it-IT" altLang="en-US"/>
          </a:p>
        </p:txBody>
      </p:sp>
    </p:spTree>
    <p:extLst>
      <p:ext uri="{BB962C8B-B14F-4D97-AF65-F5344CB8AC3E}">
        <p14:creationId xmlns:p14="http://schemas.microsoft.com/office/powerpoint/2010/main" val="22780072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06D188-C8F1-4DA2-8D28-A64F941147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2EE39D0-46DE-AAE7-269C-4108A78941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4FF3D01-50E9-2F03-2257-7E128537FFD8}"/>
              </a:ext>
            </a:extLst>
          </p:cNvPr>
          <p:cNvSpPr>
            <a:spLocks noGrp="1" noChangeArrowheads="1"/>
          </p:cNvSpPr>
          <p:nvPr>
            <p:ph type="sldNum" sz="quarter" idx="12"/>
          </p:nvPr>
        </p:nvSpPr>
        <p:spPr/>
        <p:txBody>
          <a:bodyPr/>
          <a:lstStyle>
            <a:lvl1pPr>
              <a:defRPr/>
            </a:lvl1pPr>
          </a:lstStyle>
          <a:p>
            <a:pPr>
              <a:defRPr/>
            </a:pPr>
            <a:fld id="{E9B1341D-A5B1-4DDF-8B14-CC2E9301FA7B}" type="slidenum">
              <a:rPr lang="it-IT" altLang="en-US"/>
              <a:pPr>
                <a:defRPr/>
              </a:pPr>
              <a:t>‹N›</a:t>
            </a:fld>
            <a:endParaRPr lang="it-IT" altLang="en-US"/>
          </a:p>
        </p:txBody>
      </p:sp>
    </p:spTree>
    <p:extLst>
      <p:ext uri="{BB962C8B-B14F-4D97-AF65-F5344CB8AC3E}">
        <p14:creationId xmlns:p14="http://schemas.microsoft.com/office/powerpoint/2010/main" val="30613903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2C8B31E-8606-5AD9-3A9B-E2560B93C6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70415FF-C5DC-929C-FCE5-E93A96AB2D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B509A99-20BB-EAA9-2EA4-1A4B0C3E6481}"/>
              </a:ext>
            </a:extLst>
          </p:cNvPr>
          <p:cNvSpPr>
            <a:spLocks noGrp="1" noChangeArrowheads="1"/>
          </p:cNvSpPr>
          <p:nvPr>
            <p:ph type="sldNum" sz="quarter" idx="12"/>
          </p:nvPr>
        </p:nvSpPr>
        <p:spPr/>
        <p:txBody>
          <a:bodyPr/>
          <a:lstStyle>
            <a:lvl1pPr>
              <a:defRPr/>
            </a:lvl1pPr>
          </a:lstStyle>
          <a:p>
            <a:pPr>
              <a:defRPr/>
            </a:pPr>
            <a:fld id="{0357C9FD-AB97-41A5-8271-D39B9C9515CA}" type="slidenum">
              <a:rPr lang="it-IT" altLang="en-US"/>
              <a:pPr>
                <a:defRPr/>
              </a:pPr>
              <a:t>‹N›</a:t>
            </a:fld>
            <a:endParaRPr lang="it-IT" altLang="en-US"/>
          </a:p>
        </p:txBody>
      </p:sp>
    </p:spTree>
    <p:extLst>
      <p:ext uri="{BB962C8B-B14F-4D97-AF65-F5344CB8AC3E}">
        <p14:creationId xmlns:p14="http://schemas.microsoft.com/office/powerpoint/2010/main" val="41214383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D38946-C04C-A336-3D1E-77396AB8E8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4925627-829E-962C-4090-A01204A65C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9870960-107F-5326-C95B-030390561AEB}"/>
              </a:ext>
            </a:extLst>
          </p:cNvPr>
          <p:cNvSpPr>
            <a:spLocks noGrp="1" noChangeArrowheads="1"/>
          </p:cNvSpPr>
          <p:nvPr>
            <p:ph type="sldNum" sz="quarter" idx="12"/>
          </p:nvPr>
        </p:nvSpPr>
        <p:spPr/>
        <p:txBody>
          <a:bodyPr/>
          <a:lstStyle>
            <a:lvl1pPr>
              <a:defRPr/>
            </a:lvl1pPr>
          </a:lstStyle>
          <a:p>
            <a:pPr>
              <a:defRPr/>
            </a:pPr>
            <a:fld id="{151C6BC4-9A1B-4DE8-A8B6-E13D56044F70}" type="slidenum">
              <a:rPr lang="it-IT" altLang="en-US"/>
              <a:pPr>
                <a:defRPr/>
              </a:pPr>
              <a:t>‹N›</a:t>
            </a:fld>
            <a:endParaRPr lang="it-IT" altLang="en-US"/>
          </a:p>
        </p:txBody>
      </p:sp>
    </p:spTree>
    <p:extLst>
      <p:ext uri="{BB962C8B-B14F-4D97-AF65-F5344CB8AC3E}">
        <p14:creationId xmlns:p14="http://schemas.microsoft.com/office/powerpoint/2010/main" val="1404088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722CCE-5332-FCC8-572D-D8DCEEF5D89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3CCF1C0-E9E9-A047-391F-76C6E2BBB6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5E6B569-E022-CA50-51D2-3E0A2E623912}"/>
              </a:ext>
            </a:extLst>
          </p:cNvPr>
          <p:cNvSpPr>
            <a:spLocks noGrp="1" noChangeArrowheads="1"/>
          </p:cNvSpPr>
          <p:nvPr>
            <p:ph type="sldNum" sz="quarter" idx="12"/>
          </p:nvPr>
        </p:nvSpPr>
        <p:spPr/>
        <p:txBody>
          <a:bodyPr/>
          <a:lstStyle>
            <a:lvl1pPr>
              <a:defRPr/>
            </a:lvl1pPr>
          </a:lstStyle>
          <a:p>
            <a:pPr>
              <a:defRPr/>
            </a:pPr>
            <a:fld id="{2A23F559-C3DB-4199-BD3E-99C9A34AD5E2}" type="slidenum">
              <a:rPr lang="it-IT" altLang="en-US"/>
              <a:pPr>
                <a:defRPr/>
              </a:pPr>
              <a:t>‹N›</a:t>
            </a:fld>
            <a:endParaRPr lang="it-IT" altLang="en-US"/>
          </a:p>
        </p:txBody>
      </p:sp>
    </p:spTree>
    <p:extLst>
      <p:ext uri="{BB962C8B-B14F-4D97-AF65-F5344CB8AC3E}">
        <p14:creationId xmlns:p14="http://schemas.microsoft.com/office/powerpoint/2010/main" val="1103598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29163F-4490-C849-6C23-85CF9E834D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197A21C-9004-4532-3CB5-6D324E04A3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3B7B3C6-7409-3E6A-ADEC-8CD9A21EA0CC}"/>
              </a:ext>
            </a:extLst>
          </p:cNvPr>
          <p:cNvSpPr>
            <a:spLocks noGrp="1" noChangeArrowheads="1"/>
          </p:cNvSpPr>
          <p:nvPr>
            <p:ph type="sldNum" sz="quarter" idx="12"/>
          </p:nvPr>
        </p:nvSpPr>
        <p:spPr/>
        <p:txBody>
          <a:bodyPr/>
          <a:lstStyle>
            <a:lvl1pPr>
              <a:defRPr/>
            </a:lvl1pPr>
          </a:lstStyle>
          <a:p>
            <a:pPr>
              <a:defRPr/>
            </a:pPr>
            <a:fld id="{E37596EE-E2C5-4DE5-B43B-F8F50720F56D}" type="slidenum">
              <a:rPr lang="it-IT" altLang="en-US"/>
              <a:pPr>
                <a:defRPr/>
              </a:pPr>
              <a:t>‹N›</a:t>
            </a:fld>
            <a:endParaRPr lang="it-IT" altLang="en-US"/>
          </a:p>
        </p:txBody>
      </p:sp>
    </p:spTree>
    <p:extLst>
      <p:ext uri="{BB962C8B-B14F-4D97-AF65-F5344CB8AC3E}">
        <p14:creationId xmlns:p14="http://schemas.microsoft.com/office/powerpoint/2010/main" val="18849449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BC693D-BDAD-1AF6-30D4-D8B4D7002F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3556956-B6CA-FA7A-9051-617A117D26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703341B-CE40-E8F0-7040-D90F9742DB8D}"/>
              </a:ext>
            </a:extLst>
          </p:cNvPr>
          <p:cNvSpPr>
            <a:spLocks noGrp="1" noChangeArrowheads="1"/>
          </p:cNvSpPr>
          <p:nvPr>
            <p:ph type="sldNum" sz="quarter" idx="12"/>
          </p:nvPr>
        </p:nvSpPr>
        <p:spPr/>
        <p:txBody>
          <a:bodyPr/>
          <a:lstStyle>
            <a:lvl1pPr>
              <a:defRPr/>
            </a:lvl1pPr>
          </a:lstStyle>
          <a:p>
            <a:pPr>
              <a:defRPr/>
            </a:pPr>
            <a:fld id="{EB285A1C-BA12-489B-8A13-99FE3CCF31EB}" type="slidenum">
              <a:rPr lang="it-IT" altLang="en-US"/>
              <a:pPr>
                <a:defRPr/>
              </a:pPr>
              <a:t>‹N›</a:t>
            </a:fld>
            <a:endParaRPr lang="it-IT" altLang="en-US"/>
          </a:p>
        </p:txBody>
      </p:sp>
    </p:spTree>
    <p:extLst>
      <p:ext uri="{BB962C8B-B14F-4D97-AF65-F5344CB8AC3E}">
        <p14:creationId xmlns:p14="http://schemas.microsoft.com/office/powerpoint/2010/main" val="9735703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77126D-420F-4A0E-D401-21702C0E98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C287FE0-4F8E-335C-BD49-0CDFD32E54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7D7CAF7-0A7A-3C6C-9498-3A3206332E87}"/>
              </a:ext>
            </a:extLst>
          </p:cNvPr>
          <p:cNvSpPr>
            <a:spLocks noGrp="1" noChangeArrowheads="1"/>
          </p:cNvSpPr>
          <p:nvPr>
            <p:ph type="sldNum" sz="quarter" idx="12"/>
          </p:nvPr>
        </p:nvSpPr>
        <p:spPr/>
        <p:txBody>
          <a:bodyPr/>
          <a:lstStyle>
            <a:lvl1pPr>
              <a:defRPr/>
            </a:lvl1pPr>
          </a:lstStyle>
          <a:p>
            <a:pPr>
              <a:defRPr/>
            </a:pPr>
            <a:fld id="{4FC6FCEC-8303-4C28-94AA-CF1B5AAFA464}" type="slidenum">
              <a:rPr lang="it-IT" altLang="en-US"/>
              <a:pPr>
                <a:defRPr/>
              </a:pPr>
              <a:t>‹N›</a:t>
            </a:fld>
            <a:endParaRPr lang="it-IT" altLang="en-US"/>
          </a:p>
        </p:txBody>
      </p:sp>
    </p:spTree>
    <p:extLst>
      <p:ext uri="{BB962C8B-B14F-4D97-AF65-F5344CB8AC3E}">
        <p14:creationId xmlns:p14="http://schemas.microsoft.com/office/powerpoint/2010/main" val="15826139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68FD326-F270-054C-2DE6-13B98E7097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761C57E-7256-3F4F-A865-62F19BE492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1B12902-FC29-1B88-1AA7-37259CAFD569}"/>
              </a:ext>
            </a:extLst>
          </p:cNvPr>
          <p:cNvSpPr>
            <a:spLocks noGrp="1" noChangeArrowheads="1"/>
          </p:cNvSpPr>
          <p:nvPr>
            <p:ph type="sldNum" sz="quarter" idx="12"/>
          </p:nvPr>
        </p:nvSpPr>
        <p:spPr/>
        <p:txBody>
          <a:bodyPr/>
          <a:lstStyle>
            <a:lvl1pPr>
              <a:defRPr/>
            </a:lvl1pPr>
          </a:lstStyle>
          <a:p>
            <a:pPr>
              <a:defRPr/>
            </a:pPr>
            <a:fld id="{DCAE20FD-1C98-492D-B165-A03F1CF1D726}" type="slidenum">
              <a:rPr lang="it-IT" altLang="en-US"/>
              <a:pPr>
                <a:defRPr/>
              </a:pPr>
              <a:t>‹N›</a:t>
            </a:fld>
            <a:endParaRPr lang="it-IT" altLang="en-US"/>
          </a:p>
        </p:txBody>
      </p:sp>
    </p:spTree>
    <p:extLst>
      <p:ext uri="{BB962C8B-B14F-4D97-AF65-F5344CB8AC3E}">
        <p14:creationId xmlns:p14="http://schemas.microsoft.com/office/powerpoint/2010/main" val="2876854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96140D-A147-86FA-8B8A-680146E922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65600BC-3693-F5E1-C05E-F0B18FB25C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C8D6D21-3FC0-16B9-84EF-7572796475B8}"/>
              </a:ext>
            </a:extLst>
          </p:cNvPr>
          <p:cNvSpPr>
            <a:spLocks noGrp="1" noChangeArrowheads="1"/>
          </p:cNvSpPr>
          <p:nvPr>
            <p:ph type="sldNum" sz="quarter" idx="12"/>
          </p:nvPr>
        </p:nvSpPr>
        <p:spPr/>
        <p:txBody>
          <a:bodyPr/>
          <a:lstStyle>
            <a:lvl1pPr>
              <a:defRPr/>
            </a:lvl1pPr>
          </a:lstStyle>
          <a:p>
            <a:pPr>
              <a:defRPr/>
            </a:pPr>
            <a:fld id="{357197F8-D8FF-409B-B32E-185E991D662B}" type="slidenum">
              <a:rPr lang="it-IT" altLang="en-US"/>
              <a:pPr>
                <a:defRPr/>
              </a:pPr>
              <a:t>‹N›</a:t>
            </a:fld>
            <a:endParaRPr lang="it-IT" altLang="en-US"/>
          </a:p>
        </p:txBody>
      </p:sp>
    </p:spTree>
    <p:extLst>
      <p:ext uri="{BB962C8B-B14F-4D97-AF65-F5344CB8AC3E}">
        <p14:creationId xmlns:p14="http://schemas.microsoft.com/office/powerpoint/2010/main" val="31424931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BD09C1-0EA4-0221-895E-8CBF1E6168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01938A8-17CE-50E1-353B-1F88329BD2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88962DB-5216-B506-9CCF-873BB6AE29CF}"/>
              </a:ext>
            </a:extLst>
          </p:cNvPr>
          <p:cNvSpPr>
            <a:spLocks noGrp="1" noChangeArrowheads="1"/>
          </p:cNvSpPr>
          <p:nvPr>
            <p:ph type="sldNum" sz="quarter" idx="12"/>
          </p:nvPr>
        </p:nvSpPr>
        <p:spPr/>
        <p:txBody>
          <a:bodyPr/>
          <a:lstStyle>
            <a:lvl1pPr>
              <a:defRPr/>
            </a:lvl1pPr>
          </a:lstStyle>
          <a:p>
            <a:pPr>
              <a:defRPr/>
            </a:pPr>
            <a:fld id="{802DE9AD-AD1A-4564-95AB-658CEDBBB7FD}" type="slidenum">
              <a:rPr lang="it-IT" altLang="en-US"/>
              <a:pPr>
                <a:defRPr/>
              </a:pPr>
              <a:t>‹N›</a:t>
            </a:fld>
            <a:endParaRPr lang="it-IT" altLang="en-US"/>
          </a:p>
        </p:txBody>
      </p:sp>
    </p:spTree>
    <p:extLst>
      <p:ext uri="{BB962C8B-B14F-4D97-AF65-F5344CB8AC3E}">
        <p14:creationId xmlns:p14="http://schemas.microsoft.com/office/powerpoint/2010/main" val="2758913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7B59CED-4C38-94B8-A547-870788CB8F17}"/>
              </a:ext>
            </a:extLst>
          </p:cNvPr>
          <p:cNvSpPr>
            <a:spLocks noGrp="1" noChangeArrowheads="1"/>
          </p:cNvSpPr>
          <p:nvPr>
            <p:ph type="dt" sz="half" idx="10"/>
          </p:nvPr>
        </p:nvSpPr>
        <p:spPr>
          <a:ln/>
        </p:spPr>
        <p:txBody>
          <a:bodyPr/>
          <a:lstStyle>
            <a:lvl1pPr>
              <a:defRPr/>
            </a:lvl1pPr>
          </a:lstStyle>
          <a:p>
            <a:pPr>
              <a:defRPr/>
            </a:pPr>
            <a:fld id="{BD6EDC9D-FA9A-463D-9C13-4EE3B9B21A25}" type="datetime1">
              <a:rPr lang="it-CH"/>
              <a:pPr>
                <a:defRPr/>
              </a:pPr>
              <a:t>29.03.2024</a:t>
            </a:fld>
            <a:endParaRPr lang="it-IT"/>
          </a:p>
        </p:txBody>
      </p:sp>
      <p:sp>
        <p:nvSpPr>
          <p:cNvPr id="4" name="Rectangle 5">
            <a:extLst>
              <a:ext uri="{FF2B5EF4-FFF2-40B4-BE49-F238E27FC236}">
                <a16:creationId xmlns:a16="http://schemas.microsoft.com/office/drawing/2014/main" id="{92B77491-4ED4-425C-9986-16CE10C5F8C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B9D4790-0768-F65F-0649-763302EECD7B}"/>
              </a:ext>
            </a:extLst>
          </p:cNvPr>
          <p:cNvSpPr>
            <a:spLocks noGrp="1" noChangeArrowheads="1"/>
          </p:cNvSpPr>
          <p:nvPr>
            <p:ph type="sldNum" sz="quarter" idx="12"/>
          </p:nvPr>
        </p:nvSpPr>
        <p:spPr>
          <a:ln/>
        </p:spPr>
        <p:txBody>
          <a:bodyPr/>
          <a:lstStyle>
            <a:lvl1pPr>
              <a:defRPr/>
            </a:lvl1pPr>
          </a:lstStyle>
          <a:p>
            <a:pPr>
              <a:defRPr/>
            </a:pPr>
            <a:fld id="{F54AFB80-07D9-409A-975F-ADB47170DDD8}" type="slidenum">
              <a:rPr lang="it-IT" altLang="en-US"/>
              <a:pPr>
                <a:defRPr/>
              </a:pPr>
              <a:t>‹N›</a:t>
            </a:fld>
            <a:endParaRPr lang="it-IT" altLang="en-US"/>
          </a:p>
        </p:txBody>
      </p:sp>
    </p:spTree>
    <p:extLst>
      <p:ext uri="{BB962C8B-B14F-4D97-AF65-F5344CB8AC3E}">
        <p14:creationId xmlns:p14="http://schemas.microsoft.com/office/powerpoint/2010/main" val="28686869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5B7173-D388-1811-CCD0-061AE1A99E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F0008C3-0662-0200-3358-566038ADAC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90D0D38-07F2-4961-CBBE-FE1D4B8BD25D}"/>
              </a:ext>
            </a:extLst>
          </p:cNvPr>
          <p:cNvSpPr>
            <a:spLocks noGrp="1" noChangeArrowheads="1"/>
          </p:cNvSpPr>
          <p:nvPr>
            <p:ph type="sldNum" sz="quarter" idx="12"/>
          </p:nvPr>
        </p:nvSpPr>
        <p:spPr/>
        <p:txBody>
          <a:bodyPr/>
          <a:lstStyle>
            <a:lvl1pPr>
              <a:defRPr/>
            </a:lvl1pPr>
          </a:lstStyle>
          <a:p>
            <a:pPr>
              <a:defRPr/>
            </a:pPr>
            <a:fld id="{594F6501-CA27-4747-B18B-A1EB003279B7}" type="slidenum">
              <a:rPr lang="it-IT" altLang="en-US"/>
              <a:pPr>
                <a:defRPr/>
              </a:pPr>
              <a:t>‹N›</a:t>
            </a:fld>
            <a:endParaRPr lang="it-IT" altLang="en-US"/>
          </a:p>
        </p:txBody>
      </p:sp>
    </p:spTree>
    <p:extLst>
      <p:ext uri="{BB962C8B-B14F-4D97-AF65-F5344CB8AC3E}">
        <p14:creationId xmlns:p14="http://schemas.microsoft.com/office/powerpoint/2010/main" val="18750999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27B159F-8D32-E735-D685-B1CF22C4B5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D320534-270E-CC6F-96E5-7707DD9E50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59E879E-DA6C-5697-810B-3E26102FEE8E}"/>
              </a:ext>
            </a:extLst>
          </p:cNvPr>
          <p:cNvSpPr>
            <a:spLocks noGrp="1" noChangeArrowheads="1"/>
          </p:cNvSpPr>
          <p:nvPr>
            <p:ph type="sldNum" sz="quarter" idx="12"/>
          </p:nvPr>
        </p:nvSpPr>
        <p:spPr/>
        <p:txBody>
          <a:bodyPr/>
          <a:lstStyle>
            <a:lvl1pPr>
              <a:defRPr/>
            </a:lvl1pPr>
          </a:lstStyle>
          <a:p>
            <a:pPr>
              <a:defRPr/>
            </a:pPr>
            <a:fld id="{06BFC6A7-7A0D-4493-AE9D-911E7DB990C5}" type="slidenum">
              <a:rPr lang="it-IT" altLang="en-US"/>
              <a:pPr>
                <a:defRPr/>
              </a:pPr>
              <a:t>‹N›</a:t>
            </a:fld>
            <a:endParaRPr lang="it-IT" altLang="en-US"/>
          </a:p>
        </p:txBody>
      </p:sp>
    </p:spTree>
    <p:extLst>
      <p:ext uri="{BB962C8B-B14F-4D97-AF65-F5344CB8AC3E}">
        <p14:creationId xmlns:p14="http://schemas.microsoft.com/office/powerpoint/2010/main" val="42927444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6529A6-3E36-5C6C-83F4-10F1B0D8BC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1C5F17F-84B8-B7E2-60A2-834DD6E26B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7696468-937F-D8CB-04F5-A680898BE7A5}"/>
              </a:ext>
            </a:extLst>
          </p:cNvPr>
          <p:cNvSpPr>
            <a:spLocks noGrp="1" noChangeArrowheads="1"/>
          </p:cNvSpPr>
          <p:nvPr>
            <p:ph type="sldNum" sz="quarter" idx="12"/>
          </p:nvPr>
        </p:nvSpPr>
        <p:spPr/>
        <p:txBody>
          <a:bodyPr/>
          <a:lstStyle>
            <a:lvl1pPr>
              <a:defRPr/>
            </a:lvl1pPr>
          </a:lstStyle>
          <a:p>
            <a:pPr>
              <a:defRPr/>
            </a:pPr>
            <a:fld id="{5B19746A-CF05-48C9-9A0E-3A26E32E8404}" type="slidenum">
              <a:rPr lang="it-IT" altLang="en-US"/>
              <a:pPr>
                <a:defRPr/>
              </a:pPr>
              <a:t>‹N›</a:t>
            </a:fld>
            <a:endParaRPr lang="it-IT" altLang="en-US"/>
          </a:p>
        </p:txBody>
      </p:sp>
    </p:spTree>
    <p:extLst>
      <p:ext uri="{BB962C8B-B14F-4D97-AF65-F5344CB8AC3E}">
        <p14:creationId xmlns:p14="http://schemas.microsoft.com/office/powerpoint/2010/main" val="18300016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48E7257-B7ED-5E2B-963F-21CE1CD1A8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AA92EED-A94C-88F4-8A8C-91836A3F15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603F29F-86BF-8823-9467-E6390DC1A5E4}"/>
              </a:ext>
            </a:extLst>
          </p:cNvPr>
          <p:cNvSpPr>
            <a:spLocks noGrp="1" noChangeArrowheads="1"/>
          </p:cNvSpPr>
          <p:nvPr>
            <p:ph type="sldNum" sz="quarter" idx="12"/>
          </p:nvPr>
        </p:nvSpPr>
        <p:spPr/>
        <p:txBody>
          <a:bodyPr/>
          <a:lstStyle>
            <a:lvl1pPr>
              <a:defRPr/>
            </a:lvl1pPr>
          </a:lstStyle>
          <a:p>
            <a:pPr>
              <a:defRPr/>
            </a:pPr>
            <a:fld id="{0C0E6E50-CD36-4287-94CA-8ED7DAF7F2E1}" type="slidenum">
              <a:rPr lang="it-IT" altLang="en-US"/>
              <a:pPr>
                <a:defRPr/>
              </a:pPr>
              <a:t>‹N›</a:t>
            </a:fld>
            <a:endParaRPr lang="it-IT" altLang="en-US"/>
          </a:p>
        </p:txBody>
      </p:sp>
    </p:spTree>
    <p:extLst>
      <p:ext uri="{BB962C8B-B14F-4D97-AF65-F5344CB8AC3E}">
        <p14:creationId xmlns:p14="http://schemas.microsoft.com/office/powerpoint/2010/main" val="18109866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76A2BD7-FCF5-3A26-7CC9-AFC1DD7810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78CE176-9914-85AA-6E02-3F4928F6D6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5B4E230-9A13-0C0C-F177-48FD5CAA340D}"/>
              </a:ext>
            </a:extLst>
          </p:cNvPr>
          <p:cNvSpPr>
            <a:spLocks noGrp="1" noChangeArrowheads="1"/>
          </p:cNvSpPr>
          <p:nvPr>
            <p:ph type="sldNum" sz="quarter" idx="12"/>
          </p:nvPr>
        </p:nvSpPr>
        <p:spPr/>
        <p:txBody>
          <a:bodyPr/>
          <a:lstStyle>
            <a:lvl1pPr>
              <a:defRPr/>
            </a:lvl1pPr>
          </a:lstStyle>
          <a:p>
            <a:pPr>
              <a:defRPr/>
            </a:pPr>
            <a:fld id="{11B25388-1E7A-4445-B34B-873FA4493F2D}" type="slidenum">
              <a:rPr lang="it-IT" altLang="en-US"/>
              <a:pPr>
                <a:defRPr/>
              </a:pPr>
              <a:t>‹N›</a:t>
            </a:fld>
            <a:endParaRPr lang="it-IT" altLang="en-US"/>
          </a:p>
        </p:txBody>
      </p:sp>
    </p:spTree>
    <p:extLst>
      <p:ext uri="{BB962C8B-B14F-4D97-AF65-F5344CB8AC3E}">
        <p14:creationId xmlns:p14="http://schemas.microsoft.com/office/powerpoint/2010/main" val="28787397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636B359-62D0-E696-E687-5F0CE215A9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DE92B55-F316-4655-8BED-0E14A81792B1}" type="datetime1">
              <a:rPr lang="it-CH"/>
              <a:pPr>
                <a:defRPr/>
              </a:pPr>
              <a:t>29.03.2024</a:t>
            </a:fld>
            <a:endParaRPr lang="it-IT"/>
          </a:p>
        </p:txBody>
      </p:sp>
      <p:sp>
        <p:nvSpPr>
          <p:cNvPr id="7" name="Rectangle 5">
            <a:extLst>
              <a:ext uri="{FF2B5EF4-FFF2-40B4-BE49-F238E27FC236}">
                <a16:creationId xmlns:a16="http://schemas.microsoft.com/office/drawing/2014/main" id="{278FED58-5303-2BEB-2B37-68818B57009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77FFDB3-D57E-74CE-6022-613B32605BE4}"/>
              </a:ext>
            </a:extLst>
          </p:cNvPr>
          <p:cNvSpPr>
            <a:spLocks noGrp="1" noChangeArrowheads="1"/>
          </p:cNvSpPr>
          <p:nvPr>
            <p:ph type="sldNum" sz="quarter" idx="12"/>
          </p:nvPr>
        </p:nvSpPr>
        <p:spPr/>
        <p:txBody>
          <a:bodyPr/>
          <a:lstStyle>
            <a:lvl1pPr>
              <a:defRPr/>
            </a:lvl1pPr>
          </a:lstStyle>
          <a:p>
            <a:pPr>
              <a:defRPr/>
            </a:pPr>
            <a:fld id="{4FA7F69C-FCA7-437B-8309-2A72CDA3E607}" type="slidenum">
              <a:rPr lang="it-IT" altLang="en-US"/>
              <a:pPr>
                <a:defRPr/>
              </a:pPr>
              <a:t>‹N›</a:t>
            </a:fld>
            <a:endParaRPr lang="it-IT" altLang="en-US"/>
          </a:p>
        </p:txBody>
      </p:sp>
    </p:spTree>
    <p:extLst>
      <p:ext uri="{BB962C8B-B14F-4D97-AF65-F5344CB8AC3E}">
        <p14:creationId xmlns:p14="http://schemas.microsoft.com/office/powerpoint/2010/main" val="35092589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A3157C-57B1-54B2-81B3-E876FDA4A7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C504ADC-1D6A-4CFF-8027-D5F27EC6DAD8}" type="datetime1">
              <a:rPr lang="it-CH"/>
              <a:pPr>
                <a:defRPr/>
              </a:pPr>
              <a:t>29.03.2024</a:t>
            </a:fld>
            <a:endParaRPr lang="it-IT"/>
          </a:p>
        </p:txBody>
      </p:sp>
      <p:sp>
        <p:nvSpPr>
          <p:cNvPr id="6" name="Rectangle 5">
            <a:extLst>
              <a:ext uri="{FF2B5EF4-FFF2-40B4-BE49-F238E27FC236}">
                <a16:creationId xmlns:a16="http://schemas.microsoft.com/office/drawing/2014/main" id="{81FACFFB-2518-5514-3918-22266A0812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87E0A99-9053-79E8-BB87-EFFE41A7E09B}"/>
              </a:ext>
            </a:extLst>
          </p:cNvPr>
          <p:cNvSpPr>
            <a:spLocks noGrp="1" noChangeArrowheads="1"/>
          </p:cNvSpPr>
          <p:nvPr>
            <p:ph type="sldNum" sz="quarter" idx="12"/>
          </p:nvPr>
        </p:nvSpPr>
        <p:spPr/>
        <p:txBody>
          <a:bodyPr/>
          <a:lstStyle>
            <a:lvl1pPr>
              <a:defRPr/>
            </a:lvl1pPr>
          </a:lstStyle>
          <a:p>
            <a:pPr>
              <a:defRPr/>
            </a:pPr>
            <a:fld id="{B4173535-7B6D-4DAE-833E-5376B7166351}" type="slidenum">
              <a:rPr lang="it-IT" altLang="en-US"/>
              <a:pPr>
                <a:defRPr/>
              </a:pPr>
              <a:t>‹N›</a:t>
            </a:fld>
            <a:endParaRPr lang="it-IT" altLang="en-US"/>
          </a:p>
        </p:txBody>
      </p:sp>
    </p:spTree>
    <p:extLst>
      <p:ext uri="{BB962C8B-B14F-4D97-AF65-F5344CB8AC3E}">
        <p14:creationId xmlns:p14="http://schemas.microsoft.com/office/powerpoint/2010/main" val="7229492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051B5E-6192-875F-F503-74A0311390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045A645-79DE-31CE-E7E9-3FBF6BE301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3A3B4B4-A789-752B-37F3-852B5E0BEE8F}"/>
              </a:ext>
            </a:extLst>
          </p:cNvPr>
          <p:cNvSpPr>
            <a:spLocks noGrp="1" noChangeArrowheads="1"/>
          </p:cNvSpPr>
          <p:nvPr>
            <p:ph type="sldNum" sz="quarter" idx="12"/>
          </p:nvPr>
        </p:nvSpPr>
        <p:spPr/>
        <p:txBody>
          <a:bodyPr/>
          <a:lstStyle>
            <a:lvl1pPr>
              <a:defRPr/>
            </a:lvl1pPr>
          </a:lstStyle>
          <a:p>
            <a:pPr>
              <a:defRPr/>
            </a:pPr>
            <a:fld id="{4F047788-6FE9-45F9-80C1-4509452C6524}" type="slidenum">
              <a:rPr lang="it-IT" altLang="en-US"/>
              <a:pPr>
                <a:defRPr/>
              </a:pPr>
              <a:t>‹N›</a:t>
            </a:fld>
            <a:endParaRPr lang="it-IT" altLang="en-US"/>
          </a:p>
        </p:txBody>
      </p:sp>
    </p:spTree>
    <p:extLst>
      <p:ext uri="{BB962C8B-B14F-4D97-AF65-F5344CB8AC3E}">
        <p14:creationId xmlns:p14="http://schemas.microsoft.com/office/powerpoint/2010/main" val="35085116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ADDD6B-E017-A9AB-464D-C833B02DD7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602175F-A6F0-75CE-101D-3229515465A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5242F22-17B9-59BF-A2CF-0BAD98A21C9F}"/>
              </a:ext>
            </a:extLst>
          </p:cNvPr>
          <p:cNvSpPr>
            <a:spLocks noGrp="1" noChangeArrowheads="1"/>
          </p:cNvSpPr>
          <p:nvPr>
            <p:ph type="sldNum" sz="quarter" idx="12"/>
          </p:nvPr>
        </p:nvSpPr>
        <p:spPr/>
        <p:txBody>
          <a:bodyPr/>
          <a:lstStyle>
            <a:lvl1pPr>
              <a:defRPr/>
            </a:lvl1pPr>
          </a:lstStyle>
          <a:p>
            <a:pPr>
              <a:defRPr/>
            </a:pPr>
            <a:fld id="{07CCE10C-FE71-429C-A2AB-6248C42549B5}" type="slidenum">
              <a:rPr lang="it-IT" altLang="en-US"/>
              <a:pPr>
                <a:defRPr/>
              </a:pPr>
              <a:t>‹N›</a:t>
            </a:fld>
            <a:endParaRPr lang="it-IT" altLang="en-US"/>
          </a:p>
        </p:txBody>
      </p:sp>
    </p:spTree>
    <p:extLst>
      <p:ext uri="{BB962C8B-B14F-4D97-AF65-F5344CB8AC3E}">
        <p14:creationId xmlns:p14="http://schemas.microsoft.com/office/powerpoint/2010/main" val="38999687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E5A9FD2-4258-0192-1233-DEBBC2BDD3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B3B2F5B-9B5F-3261-F16B-875809F6BF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14D1C64-AE3E-54A9-0E3F-16B8ECA240DA}"/>
              </a:ext>
            </a:extLst>
          </p:cNvPr>
          <p:cNvSpPr>
            <a:spLocks noGrp="1" noChangeArrowheads="1"/>
          </p:cNvSpPr>
          <p:nvPr>
            <p:ph type="sldNum" sz="quarter" idx="12"/>
          </p:nvPr>
        </p:nvSpPr>
        <p:spPr/>
        <p:txBody>
          <a:bodyPr/>
          <a:lstStyle>
            <a:lvl1pPr>
              <a:defRPr/>
            </a:lvl1pPr>
          </a:lstStyle>
          <a:p>
            <a:pPr>
              <a:defRPr/>
            </a:pPr>
            <a:fld id="{E917CABC-5824-4411-A831-FE1EBC138E9C}" type="slidenum">
              <a:rPr lang="it-IT" altLang="en-US"/>
              <a:pPr>
                <a:defRPr/>
              </a:pPr>
              <a:t>‹N›</a:t>
            </a:fld>
            <a:endParaRPr lang="it-IT" altLang="en-US"/>
          </a:p>
        </p:txBody>
      </p:sp>
    </p:spTree>
    <p:extLst>
      <p:ext uri="{BB962C8B-B14F-4D97-AF65-F5344CB8AC3E}">
        <p14:creationId xmlns:p14="http://schemas.microsoft.com/office/powerpoint/2010/main" val="1325224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71C47C-41EE-2490-9D28-BC629C3F9E94}"/>
              </a:ext>
            </a:extLst>
          </p:cNvPr>
          <p:cNvSpPr>
            <a:spLocks noGrp="1" noChangeArrowheads="1"/>
          </p:cNvSpPr>
          <p:nvPr>
            <p:ph type="dt" sz="half" idx="10"/>
          </p:nvPr>
        </p:nvSpPr>
        <p:spPr>
          <a:ln/>
        </p:spPr>
        <p:txBody>
          <a:bodyPr/>
          <a:lstStyle>
            <a:lvl1pPr>
              <a:defRPr/>
            </a:lvl1pPr>
          </a:lstStyle>
          <a:p>
            <a:pPr>
              <a:defRPr/>
            </a:pPr>
            <a:fld id="{34D5BA64-C472-42C2-9ACB-79A565A4ABAC}" type="datetime1">
              <a:rPr lang="it-CH"/>
              <a:pPr>
                <a:defRPr/>
              </a:pPr>
              <a:t>29.03.2024</a:t>
            </a:fld>
            <a:endParaRPr lang="it-IT"/>
          </a:p>
        </p:txBody>
      </p:sp>
      <p:sp>
        <p:nvSpPr>
          <p:cNvPr id="3" name="Rectangle 5">
            <a:extLst>
              <a:ext uri="{FF2B5EF4-FFF2-40B4-BE49-F238E27FC236}">
                <a16:creationId xmlns:a16="http://schemas.microsoft.com/office/drawing/2014/main" id="{E5C89215-9164-AC8A-B0FE-612BD498624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950675B6-6BDE-4A4B-D598-E1BB7B58C865}"/>
              </a:ext>
            </a:extLst>
          </p:cNvPr>
          <p:cNvSpPr>
            <a:spLocks noGrp="1" noChangeArrowheads="1"/>
          </p:cNvSpPr>
          <p:nvPr>
            <p:ph type="sldNum" sz="quarter" idx="12"/>
          </p:nvPr>
        </p:nvSpPr>
        <p:spPr>
          <a:ln/>
        </p:spPr>
        <p:txBody>
          <a:bodyPr/>
          <a:lstStyle>
            <a:lvl1pPr>
              <a:defRPr/>
            </a:lvl1pPr>
          </a:lstStyle>
          <a:p>
            <a:pPr>
              <a:defRPr/>
            </a:pPr>
            <a:fld id="{3385BA1E-4982-431D-A413-A5D2E8F88B54}" type="slidenum">
              <a:rPr lang="it-IT" altLang="en-US"/>
              <a:pPr>
                <a:defRPr/>
              </a:pPr>
              <a:t>‹N›</a:t>
            </a:fld>
            <a:endParaRPr lang="it-IT" altLang="en-US"/>
          </a:p>
        </p:txBody>
      </p:sp>
    </p:spTree>
    <p:extLst>
      <p:ext uri="{BB962C8B-B14F-4D97-AF65-F5344CB8AC3E}">
        <p14:creationId xmlns:p14="http://schemas.microsoft.com/office/powerpoint/2010/main" val="1447862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801ABB-1502-D722-7EBB-D231FC5284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DCB8C32-4C3E-C1E9-3CCF-57CD0E8046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DDB05C7-A57A-3D62-9F29-62037191EC67}"/>
              </a:ext>
            </a:extLst>
          </p:cNvPr>
          <p:cNvSpPr>
            <a:spLocks noGrp="1" noChangeArrowheads="1"/>
          </p:cNvSpPr>
          <p:nvPr>
            <p:ph type="sldNum" sz="quarter" idx="12"/>
          </p:nvPr>
        </p:nvSpPr>
        <p:spPr/>
        <p:txBody>
          <a:bodyPr/>
          <a:lstStyle>
            <a:lvl1pPr>
              <a:defRPr/>
            </a:lvl1pPr>
          </a:lstStyle>
          <a:p>
            <a:pPr>
              <a:defRPr/>
            </a:pPr>
            <a:fld id="{96800101-7E14-410F-8DCF-EA09B7918BB2}" type="slidenum">
              <a:rPr lang="it-IT" altLang="en-US"/>
              <a:pPr>
                <a:defRPr/>
              </a:pPr>
              <a:t>‹N›</a:t>
            </a:fld>
            <a:endParaRPr lang="it-IT" altLang="en-US"/>
          </a:p>
        </p:txBody>
      </p:sp>
    </p:spTree>
    <p:extLst>
      <p:ext uri="{BB962C8B-B14F-4D97-AF65-F5344CB8AC3E}">
        <p14:creationId xmlns:p14="http://schemas.microsoft.com/office/powerpoint/2010/main" val="39622183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7F8CC4-149B-B857-2E4D-75159C9EA0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889D793-7224-F5EC-3DD7-C66C2060BF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D17AE12-77F1-3D17-03A2-76E383882127}"/>
              </a:ext>
            </a:extLst>
          </p:cNvPr>
          <p:cNvSpPr>
            <a:spLocks noGrp="1" noChangeArrowheads="1"/>
          </p:cNvSpPr>
          <p:nvPr>
            <p:ph type="sldNum" sz="quarter" idx="12"/>
          </p:nvPr>
        </p:nvSpPr>
        <p:spPr/>
        <p:txBody>
          <a:bodyPr/>
          <a:lstStyle>
            <a:lvl1pPr>
              <a:defRPr/>
            </a:lvl1pPr>
          </a:lstStyle>
          <a:p>
            <a:pPr>
              <a:defRPr/>
            </a:pPr>
            <a:fld id="{536823D8-524A-469E-B49E-34058ADCF1F8}" type="slidenum">
              <a:rPr lang="it-IT" altLang="en-US"/>
              <a:pPr>
                <a:defRPr/>
              </a:pPr>
              <a:t>‹N›</a:t>
            </a:fld>
            <a:endParaRPr lang="it-IT" altLang="en-US"/>
          </a:p>
        </p:txBody>
      </p:sp>
    </p:spTree>
    <p:extLst>
      <p:ext uri="{BB962C8B-B14F-4D97-AF65-F5344CB8AC3E}">
        <p14:creationId xmlns:p14="http://schemas.microsoft.com/office/powerpoint/2010/main" val="37519688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46FB70D-844C-FBE3-8E11-0EA7032BBF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EF860C7-130A-6447-CC2A-24ED6A3D33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37E059E-838A-198F-4853-29B3B01DB6EF}"/>
              </a:ext>
            </a:extLst>
          </p:cNvPr>
          <p:cNvSpPr>
            <a:spLocks noGrp="1" noChangeArrowheads="1"/>
          </p:cNvSpPr>
          <p:nvPr>
            <p:ph type="sldNum" sz="quarter" idx="12"/>
          </p:nvPr>
        </p:nvSpPr>
        <p:spPr/>
        <p:txBody>
          <a:bodyPr/>
          <a:lstStyle>
            <a:lvl1pPr>
              <a:defRPr/>
            </a:lvl1pPr>
          </a:lstStyle>
          <a:p>
            <a:pPr>
              <a:defRPr/>
            </a:pPr>
            <a:fld id="{7AD4DE63-533E-43FB-A865-FB45C5508555}" type="slidenum">
              <a:rPr lang="it-IT" altLang="en-US"/>
              <a:pPr>
                <a:defRPr/>
              </a:pPr>
              <a:t>‹N›</a:t>
            </a:fld>
            <a:endParaRPr lang="it-IT" altLang="en-US"/>
          </a:p>
        </p:txBody>
      </p:sp>
    </p:spTree>
    <p:extLst>
      <p:ext uri="{BB962C8B-B14F-4D97-AF65-F5344CB8AC3E}">
        <p14:creationId xmlns:p14="http://schemas.microsoft.com/office/powerpoint/2010/main" val="40587974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B87A3A5-F7D8-A777-4F3B-DF7E1C7FE9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ADEA25B-C528-DE67-C4AE-62337D7D2C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7305F9A-EB2F-06CA-987C-567F3C518E7A}"/>
              </a:ext>
            </a:extLst>
          </p:cNvPr>
          <p:cNvSpPr>
            <a:spLocks noGrp="1" noChangeArrowheads="1"/>
          </p:cNvSpPr>
          <p:nvPr>
            <p:ph type="sldNum" sz="quarter" idx="12"/>
          </p:nvPr>
        </p:nvSpPr>
        <p:spPr/>
        <p:txBody>
          <a:bodyPr/>
          <a:lstStyle>
            <a:lvl1pPr>
              <a:defRPr/>
            </a:lvl1pPr>
          </a:lstStyle>
          <a:p>
            <a:pPr>
              <a:defRPr/>
            </a:pPr>
            <a:fld id="{04B0D671-ABCE-4818-B9F0-60268474ADFF}" type="slidenum">
              <a:rPr lang="it-IT" altLang="en-US"/>
              <a:pPr>
                <a:defRPr/>
              </a:pPr>
              <a:t>‹N›</a:t>
            </a:fld>
            <a:endParaRPr lang="it-IT" altLang="en-US"/>
          </a:p>
        </p:txBody>
      </p:sp>
    </p:spTree>
    <p:extLst>
      <p:ext uri="{BB962C8B-B14F-4D97-AF65-F5344CB8AC3E}">
        <p14:creationId xmlns:p14="http://schemas.microsoft.com/office/powerpoint/2010/main" val="4295768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C33541-45A4-4E2C-1482-B15FFD73A6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A36CA35-7243-936C-F383-7F9083754B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5B926B0-52DC-5A02-4466-E4B15AEF4864}"/>
              </a:ext>
            </a:extLst>
          </p:cNvPr>
          <p:cNvSpPr>
            <a:spLocks noGrp="1" noChangeArrowheads="1"/>
          </p:cNvSpPr>
          <p:nvPr>
            <p:ph type="sldNum" sz="quarter" idx="12"/>
          </p:nvPr>
        </p:nvSpPr>
        <p:spPr/>
        <p:txBody>
          <a:bodyPr/>
          <a:lstStyle>
            <a:lvl1pPr>
              <a:defRPr/>
            </a:lvl1pPr>
          </a:lstStyle>
          <a:p>
            <a:pPr>
              <a:defRPr/>
            </a:pPr>
            <a:fld id="{29448286-F4D7-45D6-8D04-8F657FA5B50B}" type="slidenum">
              <a:rPr lang="it-IT" altLang="en-US"/>
              <a:pPr>
                <a:defRPr/>
              </a:pPr>
              <a:t>‹N›</a:t>
            </a:fld>
            <a:endParaRPr lang="it-IT" altLang="en-US"/>
          </a:p>
        </p:txBody>
      </p:sp>
    </p:spTree>
    <p:extLst>
      <p:ext uri="{BB962C8B-B14F-4D97-AF65-F5344CB8AC3E}">
        <p14:creationId xmlns:p14="http://schemas.microsoft.com/office/powerpoint/2010/main" val="22151694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D4A07E-41DC-0CE2-29BC-1717F0D10F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A3EDEAF-9ABF-E452-CD36-271E5CA3586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9996CDB-C449-3602-2F08-FB10260BC5F0}"/>
              </a:ext>
            </a:extLst>
          </p:cNvPr>
          <p:cNvSpPr>
            <a:spLocks noGrp="1" noChangeArrowheads="1"/>
          </p:cNvSpPr>
          <p:nvPr>
            <p:ph type="sldNum" sz="quarter" idx="12"/>
          </p:nvPr>
        </p:nvSpPr>
        <p:spPr/>
        <p:txBody>
          <a:bodyPr/>
          <a:lstStyle>
            <a:lvl1pPr>
              <a:defRPr/>
            </a:lvl1pPr>
          </a:lstStyle>
          <a:p>
            <a:pPr>
              <a:defRPr/>
            </a:pPr>
            <a:fld id="{6F39FC0C-22CA-4C03-A37D-D2167AC9A0AD}" type="slidenum">
              <a:rPr lang="it-IT" altLang="en-US"/>
              <a:pPr>
                <a:defRPr/>
              </a:pPr>
              <a:t>‹N›</a:t>
            </a:fld>
            <a:endParaRPr lang="it-IT" altLang="en-US"/>
          </a:p>
        </p:txBody>
      </p:sp>
    </p:spTree>
    <p:extLst>
      <p:ext uri="{BB962C8B-B14F-4D97-AF65-F5344CB8AC3E}">
        <p14:creationId xmlns:p14="http://schemas.microsoft.com/office/powerpoint/2010/main" val="693661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CB11A2-7BA2-C20E-064C-B1FD116B1A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5F06244-4B5C-57E5-FD5D-AAD797445AD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F79C4D6-BB90-52BB-491A-7E1DDC818B72}"/>
              </a:ext>
            </a:extLst>
          </p:cNvPr>
          <p:cNvSpPr>
            <a:spLocks noGrp="1" noChangeArrowheads="1"/>
          </p:cNvSpPr>
          <p:nvPr>
            <p:ph type="sldNum" sz="quarter" idx="12"/>
          </p:nvPr>
        </p:nvSpPr>
        <p:spPr/>
        <p:txBody>
          <a:bodyPr/>
          <a:lstStyle>
            <a:lvl1pPr>
              <a:defRPr/>
            </a:lvl1pPr>
          </a:lstStyle>
          <a:p>
            <a:pPr>
              <a:defRPr/>
            </a:pPr>
            <a:fld id="{2D0161C4-C7A2-4114-B51C-A15F4CA4A58B}" type="slidenum">
              <a:rPr lang="it-IT" altLang="en-US"/>
              <a:pPr>
                <a:defRPr/>
              </a:pPr>
              <a:t>‹N›</a:t>
            </a:fld>
            <a:endParaRPr lang="it-IT" altLang="en-US"/>
          </a:p>
        </p:txBody>
      </p:sp>
    </p:spTree>
    <p:extLst>
      <p:ext uri="{BB962C8B-B14F-4D97-AF65-F5344CB8AC3E}">
        <p14:creationId xmlns:p14="http://schemas.microsoft.com/office/powerpoint/2010/main" val="20781181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4D60A0-387A-2A49-1818-DF920FB795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193F876-BE26-FA33-EBEC-1AAD3693C84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B227574-74A7-4D5B-31BB-32708E5D7E60}"/>
              </a:ext>
            </a:extLst>
          </p:cNvPr>
          <p:cNvSpPr>
            <a:spLocks noGrp="1" noChangeArrowheads="1"/>
          </p:cNvSpPr>
          <p:nvPr>
            <p:ph type="sldNum" sz="quarter" idx="12"/>
          </p:nvPr>
        </p:nvSpPr>
        <p:spPr/>
        <p:txBody>
          <a:bodyPr/>
          <a:lstStyle>
            <a:lvl1pPr>
              <a:defRPr/>
            </a:lvl1pPr>
          </a:lstStyle>
          <a:p>
            <a:pPr>
              <a:defRPr/>
            </a:pPr>
            <a:fld id="{0D0A0F77-BB87-487A-A117-01A67B6954ED}" type="slidenum">
              <a:rPr lang="it-IT" altLang="en-US"/>
              <a:pPr>
                <a:defRPr/>
              </a:pPr>
              <a:t>‹N›</a:t>
            </a:fld>
            <a:endParaRPr lang="it-IT" altLang="en-US"/>
          </a:p>
        </p:txBody>
      </p:sp>
    </p:spTree>
    <p:extLst>
      <p:ext uri="{BB962C8B-B14F-4D97-AF65-F5344CB8AC3E}">
        <p14:creationId xmlns:p14="http://schemas.microsoft.com/office/powerpoint/2010/main" val="265618414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04975C-8574-DF8B-9A58-D7347AC98B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B03AEB1-D291-E375-EBF1-CBBB518A4B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E9E5A43-C636-881C-6825-E9A8DCF6497B}"/>
              </a:ext>
            </a:extLst>
          </p:cNvPr>
          <p:cNvSpPr>
            <a:spLocks noGrp="1" noChangeArrowheads="1"/>
          </p:cNvSpPr>
          <p:nvPr>
            <p:ph type="sldNum" sz="quarter" idx="12"/>
          </p:nvPr>
        </p:nvSpPr>
        <p:spPr/>
        <p:txBody>
          <a:bodyPr/>
          <a:lstStyle>
            <a:lvl1pPr>
              <a:defRPr/>
            </a:lvl1pPr>
          </a:lstStyle>
          <a:p>
            <a:pPr>
              <a:defRPr/>
            </a:pPr>
            <a:fld id="{6DF4090A-BA5E-4578-9C1F-2DAF996CA2D6}" type="slidenum">
              <a:rPr lang="it-IT" altLang="en-US"/>
              <a:pPr>
                <a:defRPr/>
              </a:pPr>
              <a:t>‹N›</a:t>
            </a:fld>
            <a:endParaRPr lang="it-IT" altLang="en-US"/>
          </a:p>
        </p:txBody>
      </p:sp>
    </p:spTree>
    <p:extLst>
      <p:ext uri="{BB962C8B-B14F-4D97-AF65-F5344CB8AC3E}">
        <p14:creationId xmlns:p14="http://schemas.microsoft.com/office/powerpoint/2010/main" val="715805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1E3F057-657F-2FD1-9673-8E2598E3D6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166EB12-6BD8-F45D-7648-DE6F766BD29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D9417BF-BC15-A9A2-72AB-DBBDAAA587FE}"/>
              </a:ext>
            </a:extLst>
          </p:cNvPr>
          <p:cNvSpPr>
            <a:spLocks noGrp="1" noChangeArrowheads="1"/>
          </p:cNvSpPr>
          <p:nvPr>
            <p:ph type="sldNum" sz="quarter" idx="12"/>
          </p:nvPr>
        </p:nvSpPr>
        <p:spPr/>
        <p:txBody>
          <a:bodyPr/>
          <a:lstStyle>
            <a:lvl1pPr>
              <a:defRPr/>
            </a:lvl1pPr>
          </a:lstStyle>
          <a:p>
            <a:pPr>
              <a:defRPr/>
            </a:pPr>
            <a:fld id="{B8217BE4-61FB-4F89-AA61-41989841FBB0}" type="slidenum">
              <a:rPr lang="it-IT" altLang="en-US"/>
              <a:pPr>
                <a:defRPr/>
              </a:pPr>
              <a:t>‹N›</a:t>
            </a:fld>
            <a:endParaRPr lang="it-IT" altLang="en-US"/>
          </a:p>
        </p:txBody>
      </p:sp>
    </p:spTree>
    <p:extLst>
      <p:ext uri="{BB962C8B-B14F-4D97-AF65-F5344CB8AC3E}">
        <p14:creationId xmlns:p14="http://schemas.microsoft.com/office/powerpoint/2010/main" val="1587458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B499B2-87E4-8020-EB34-C320FAAA1CEE}"/>
              </a:ext>
            </a:extLst>
          </p:cNvPr>
          <p:cNvSpPr>
            <a:spLocks noGrp="1" noChangeArrowheads="1"/>
          </p:cNvSpPr>
          <p:nvPr>
            <p:ph type="dt" sz="half" idx="10"/>
          </p:nvPr>
        </p:nvSpPr>
        <p:spPr>
          <a:ln/>
        </p:spPr>
        <p:txBody>
          <a:bodyPr/>
          <a:lstStyle>
            <a:lvl1pPr>
              <a:defRPr/>
            </a:lvl1pPr>
          </a:lstStyle>
          <a:p>
            <a:pPr>
              <a:defRPr/>
            </a:pPr>
            <a:fld id="{DA1BCC61-747F-446C-80C3-7B5031E986EE}" type="datetime1">
              <a:rPr lang="it-CH"/>
              <a:pPr>
                <a:defRPr/>
              </a:pPr>
              <a:t>29.03.2024</a:t>
            </a:fld>
            <a:endParaRPr lang="it-IT"/>
          </a:p>
        </p:txBody>
      </p:sp>
      <p:sp>
        <p:nvSpPr>
          <p:cNvPr id="6" name="Rectangle 5">
            <a:extLst>
              <a:ext uri="{FF2B5EF4-FFF2-40B4-BE49-F238E27FC236}">
                <a16:creationId xmlns:a16="http://schemas.microsoft.com/office/drawing/2014/main" id="{BB20F337-4597-3106-5DDE-C86E86F781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66D2FED-6D32-8915-A9B9-0F58E0BE7F46}"/>
              </a:ext>
            </a:extLst>
          </p:cNvPr>
          <p:cNvSpPr>
            <a:spLocks noGrp="1" noChangeArrowheads="1"/>
          </p:cNvSpPr>
          <p:nvPr>
            <p:ph type="sldNum" sz="quarter" idx="12"/>
          </p:nvPr>
        </p:nvSpPr>
        <p:spPr>
          <a:ln/>
        </p:spPr>
        <p:txBody>
          <a:bodyPr/>
          <a:lstStyle>
            <a:lvl1pPr>
              <a:defRPr/>
            </a:lvl1pPr>
          </a:lstStyle>
          <a:p>
            <a:pPr>
              <a:defRPr/>
            </a:pPr>
            <a:fld id="{BC7C0418-5AA1-4DD3-A166-F5D67483C6F1}" type="slidenum">
              <a:rPr lang="it-IT" altLang="en-US"/>
              <a:pPr>
                <a:defRPr/>
              </a:pPr>
              <a:t>‹N›</a:t>
            </a:fld>
            <a:endParaRPr lang="it-IT" altLang="en-US"/>
          </a:p>
        </p:txBody>
      </p:sp>
    </p:spTree>
    <p:extLst>
      <p:ext uri="{BB962C8B-B14F-4D97-AF65-F5344CB8AC3E}">
        <p14:creationId xmlns:p14="http://schemas.microsoft.com/office/powerpoint/2010/main" val="25999213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12C17E-677D-56DB-3316-344FB7DCE1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D50E66B-F9F5-8A4D-C791-72FBA5A0718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BCFAE39-7263-CCBF-C4CD-FEE82C45B15C}"/>
              </a:ext>
            </a:extLst>
          </p:cNvPr>
          <p:cNvSpPr>
            <a:spLocks noGrp="1" noChangeArrowheads="1"/>
          </p:cNvSpPr>
          <p:nvPr>
            <p:ph type="sldNum" sz="quarter" idx="12"/>
          </p:nvPr>
        </p:nvSpPr>
        <p:spPr/>
        <p:txBody>
          <a:bodyPr/>
          <a:lstStyle>
            <a:lvl1pPr>
              <a:defRPr/>
            </a:lvl1pPr>
          </a:lstStyle>
          <a:p>
            <a:pPr>
              <a:defRPr/>
            </a:pPr>
            <a:fld id="{217AEB0B-7098-4F03-BE5E-9A1318E53EC7}" type="slidenum">
              <a:rPr lang="it-IT" altLang="en-US"/>
              <a:pPr>
                <a:defRPr/>
              </a:pPr>
              <a:t>‹N›</a:t>
            </a:fld>
            <a:endParaRPr lang="it-IT" altLang="en-US"/>
          </a:p>
        </p:txBody>
      </p:sp>
    </p:spTree>
    <p:extLst>
      <p:ext uri="{BB962C8B-B14F-4D97-AF65-F5344CB8AC3E}">
        <p14:creationId xmlns:p14="http://schemas.microsoft.com/office/powerpoint/2010/main" val="30254294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429EC43-1B9E-ADA3-1F86-E9618345C8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8D8352E-DE75-E158-1FE4-48ECC6AC60C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47F1F4A-C62F-49B9-99D4-7EA3D8372E99}"/>
              </a:ext>
            </a:extLst>
          </p:cNvPr>
          <p:cNvSpPr>
            <a:spLocks noGrp="1" noChangeArrowheads="1"/>
          </p:cNvSpPr>
          <p:nvPr>
            <p:ph type="sldNum" sz="quarter" idx="12"/>
          </p:nvPr>
        </p:nvSpPr>
        <p:spPr/>
        <p:txBody>
          <a:bodyPr/>
          <a:lstStyle>
            <a:lvl1pPr>
              <a:defRPr/>
            </a:lvl1pPr>
          </a:lstStyle>
          <a:p>
            <a:pPr>
              <a:defRPr/>
            </a:pPr>
            <a:fld id="{866E2199-B135-49CA-B3F0-8ACCF853960C}" type="slidenum">
              <a:rPr lang="it-IT" altLang="en-US"/>
              <a:pPr>
                <a:defRPr/>
              </a:pPr>
              <a:t>‹N›</a:t>
            </a:fld>
            <a:endParaRPr lang="it-IT" altLang="en-US"/>
          </a:p>
        </p:txBody>
      </p:sp>
    </p:spTree>
    <p:extLst>
      <p:ext uri="{BB962C8B-B14F-4D97-AF65-F5344CB8AC3E}">
        <p14:creationId xmlns:p14="http://schemas.microsoft.com/office/powerpoint/2010/main" val="19219566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8A6A5F-37AD-BEBC-3165-CA54F34392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3085E06-C3AC-63C4-1149-131D32DEF6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F8F7F8C-5653-8F5D-26C3-1B702C649594}"/>
              </a:ext>
            </a:extLst>
          </p:cNvPr>
          <p:cNvSpPr>
            <a:spLocks noGrp="1" noChangeArrowheads="1"/>
          </p:cNvSpPr>
          <p:nvPr>
            <p:ph type="sldNum" sz="quarter" idx="12"/>
          </p:nvPr>
        </p:nvSpPr>
        <p:spPr/>
        <p:txBody>
          <a:bodyPr/>
          <a:lstStyle>
            <a:lvl1pPr>
              <a:defRPr/>
            </a:lvl1pPr>
          </a:lstStyle>
          <a:p>
            <a:pPr>
              <a:defRPr/>
            </a:pPr>
            <a:fld id="{853D10E2-2838-4EA1-87E0-49295931B186}" type="slidenum">
              <a:rPr lang="it-IT" altLang="en-US"/>
              <a:pPr>
                <a:defRPr/>
              </a:pPr>
              <a:t>‹N›</a:t>
            </a:fld>
            <a:endParaRPr lang="it-IT" altLang="en-US"/>
          </a:p>
        </p:txBody>
      </p:sp>
    </p:spTree>
    <p:extLst>
      <p:ext uri="{BB962C8B-B14F-4D97-AF65-F5344CB8AC3E}">
        <p14:creationId xmlns:p14="http://schemas.microsoft.com/office/powerpoint/2010/main" val="22342118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1697A6-8825-7DD0-D540-8F52D40032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D0BF415-DF49-4A63-A45E-AC9A032E240F}" type="datetime1">
              <a:rPr lang="it-CH"/>
              <a:pPr>
                <a:defRPr/>
              </a:pPr>
              <a:t>29.03.2024</a:t>
            </a:fld>
            <a:endParaRPr lang="it-IT"/>
          </a:p>
        </p:txBody>
      </p:sp>
      <p:sp>
        <p:nvSpPr>
          <p:cNvPr id="7" name="Rectangle 5">
            <a:extLst>
              <a:ext uri="{FF2B5EF4-FFF2-40B4-BE49-F238E27FC236}">
                <a16:creationId xmlns:a16="http://schemas.microsoft.com/office/drawing/2014/main" id="{26FE8A49-6E94-DE96-868B-526FD11655C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FEF395B-F554-04F1-22D6-F72EF66CEB24}"/>
              </a:ext>
            </a:extLst>
          </p:cNvPr>
          <p:cNvSpPr>
            <a:spLocks noGrp="1" noChangeArrowheads="1"/>
          </p:cNvSpPr>
          <p:nvPr>
            <p:ph type="sldNum" sz="quarter" idx="12"/>
          </p:nvPr>
        </p:nvSpPr>
        <p:spPr/>
        <p:txBody>
          <a:bodyPr/>
          <a:lstStyle>
            <a:lvl1pPr>
              <a:defRPr/>
            </a:lvl1pPr>
          </a:lstStyle>
          <a:p>
            <a:pPr>
              <a:defRPr/>
            </a:pPr>
            <a:fld id="{1EF5A584-C04D-4933-A5BA-764B80C9ACE7}" type="slidenum">
              <a:rPr lang="it-IT" altLang="en-US"/>
              <a:pPr>
                <a:defRPr/>
              </a:pPr>
              <a:t>‹N›</a:t>
            </a:fld>
            <a:endParaRPr lang="it-IT" altLang="en-US"/>
          </a:p>
        </p:txBody>
      </p:sp>
    </p:spTree>
    <p:extLst>
      <p:ext uri="{BB962C8B-B14F-4D97-AF65-F5344CB8AC3E}">
        <p14:creationId xmlns:p14="http://schemas.microsoft.com/office/powerpoint/2010/main" val="42547769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AED141-73E7-DA3F-B4B5-F274ADD925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8351488-FC6F-4595-9C65-5D9F1454D569}" type="datetime1">
              <a:rPr lang="it-CH"/>
              <a:pPr>
                <a:defRPr/>
              </a:pPr>
              <a:t>29.03.2024</a:t>
            </a:fld>
            <a:endParaRPr lang="it-IT"/>
          </a:p>
        </p:txBody>
      </p:sp>
      <p:sp>
        <p:nvSpPr>
          <p:cNvPr id="6" name="Rectangle 5">
            <a:extLst>
              <a:ext uri="{FF2B5EF4-FFF2-40B4-BE49-F238E27FC236}">
                <a16:creationId xmlns:a16="http://schemas.microsoft.com/office/drawing/2014/main" id="{4D1C0A12-688A-91D9-6C9C-9B8A197AFF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6F2C0D4-C50C-BE42-4933-98C08B0128AC}"/>
              </a:ext>
            </a:extLst>
          </p:cNvPr>
          <p:cNvSpPr>
            <a:spLocks noGrp="1" noChangeArrowheads="1"/>
          </p:cNvSpPr>
          <p:nvPr>
            <p:ph type="sldNum" sz="quarter" idx="12"/>
          </p:nvPr>
        </p:nvSpPr>
        <p:spPr/>
        <p:txBody>
          <a:bodyPr/>
          <a:lstStyle>
            <a:lvl1pPr>
              <a:defRPr/>
            </a:lvl1pPr>
          </a:lstStyle>
          <a:p>
            <a:pPr>
              <a:defRPr/>
            </a:pPr>
            <a:fld id="{FDADCC50-4F86-43E3-9F6C-6BF525B47EF1}" type="slidenum">
              <a:rPr lang="it-IT" altLang="en-US"/>
              <a:pPr>
                <a:defRPr/>
              </a:pPr>
              <a:t>‹N›</a:t>
            </a:fld>
            <a:endParaRPr lang="it-IT" altLang="en-US"/>
          </a:p>
        </p:txBody>
      </p:sp>
    </p:spTree>
    <p:extLst>
      <p:ext uri="{BB962C8B-B14F-4D97-AF65-F5344CB8AC3E}">
        <p14:creationId xmlns:p14="http://schemas.microsoft.com/office/powerpoint/2010/main" val="13999407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ED75AB-153C-5786-CB45-DAC003CFA3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C5A72D0-556B-0813-86C0-95FC430A09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97C0F32-2ECD-9709-3CB1-3833D22FD09D}"/>
              </a:ext>
            </a:extLst>
          </p:cNvPr>
          <p:cNvSpPr>
            <a:spLocks noGrp="1" noChangeArrowheads="1"/>
          </p:cNvSpPr>
          <p:nvPr>
            <p:ph type="sldNum" sz="quarter" idx="12"/>
          </p:nvPr>
        </p:nvSpPr>
        <p:spPr/>
        <p:txBody>
          <a:bodyPr/>
          <a:lstStyle>
            <a:lvl1pPr>
              <a:defRPr/>
            </a:lvl1pPr>
          </a:lstStyle>
          <a:p>
            <a:pPr>
              <a:defRPr/>
            </a:pPr>
            <a:fld id="{D0279E57-D111-42F9-898C-FE45F796C741}" type="slidenum">
              <a:rPr lang="it-IT" altLang="en-US"/>
              <a:pPr>
                <a:defRPr/>
              </a:pPr>
              <a:t>‹N›</a:t>
            </a:fld>
            <a:endParaRPr lang="it-IT" altLang="en-US"/>
          </a:p>
        </p:txBody>
      </p:sp>
    </p:spTree>
    <p:extLst>
      <p:ext uri="{BB962C8B-B14F-4D97-AF65-F5344CB8AC3E}">
        <p14:creationId xmlns:p14="http://schemas.microsoft.com/office/powerpoint/2010/main" val="62099412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4653DA-0130-5854-957A-03ED70955F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D99C47E-4E4A-DF4A-03A3-59072C6956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1D49E19-1874-1FE7-9FAE-3FEE4D56F072}"/>
              </a:ext>
            </a:extLst>
          </p:cNvPr>
          <p:cNvSpPr>
            <a:spLocks noGrp="1" noChangeArrowheads="1"/>
          </p:cNvSpPr>
          <p:nvPr>
            <p:ph type="sldNum" sz="quarter" idx="12"/>
          </p:nvPr>
        </p:nvSpPr>
        <p:spPr/>
        <p:txBody>
          <a:bodyPr/>
          <a:lstStyle>
            <a:lvl1pPr>
              <a:defRPr/>
            </a:lvl1pPr>
          </a:lstStyle>
          <a:p>
            <a:pPr>
              <a:defRPr/>
            </a:pPr>
            <a:fld id="{33D69310-C67F-4ABF-B8EC-CC7CDE143CDB}" type="slidenum">
              <a:rPr lang="it-IT" altLang="en-US"/>
              <a:pPr>
                <a:defRPr/>
              </a:pPr>
              <a:t>‹N›</a:t>
            </a:fld>
            <a:endParaRPr lang="it-IT" altLang="en-US"/>
          </a:p>
        </p:txBody>
      </p:sp>
    </p:spTree>
    <p:extLst>
      <p:ext uri="{BB962C8B-B14F-4D97-AF65-F5344CB8AC3E}">
        <p14:creationId xmlns:p14="http://schemas.microsoft.com/office/powerpoint/2010/main" val="618724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DF5600-632E-D680-7AE0-56DD5309E6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824EE88-6A8D-CAA7-3BA2-B0AB9A43DD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E249F7F-93A2-E5B6-8367-1D102C44E847}"/>
              </a:ext>
            </a:extLst>
          </p:cNvPr>
          <p:cNvSpPr>
            <a:spLocks noGrp="1" noChangeArrowheads="1"/>
          </p:cNvSpPr>
          <p:nvPr>
            <p:ph type="sldNum" sz="quarter" idx="12"/>
          </p:nvPr>
        </p:nvSpPr>
        <p:spPr/>
        <p:txBody>
          <a:bodyPr/>
          <a:lstStyle>
            <a:lvl1pPr>
              <a:defRPr/>
            </a:lvl1pPr>
          </a:lstStyle>
          <a:p>
            <a:pPr>
              <a:defRPr/>
            </a:pPr>
            <a:fld id="{9A638B2F-D6E4-4BA7-B882-4292BB610EBE}" type="slidenum">
              <a:rPr lang="it-IT" altLang="en-US"/>
              <a:pPr>
                <a:defRPr/>
              </a:pPr>
              <a:t>‹N›</a:t>
            </a:fld>
            <a:endParaRPr lang="it-IT" altLang="en-US"/>
          </a:p>
        </p:txBody>
      </p:sp>
    </p:spTree>
    <p:extLst>
      <p:ext uri="{BB962C8B-B14F-4D97-AF65-F5344CB8AC3E}">
        <p14:creationId xmlns:p14="http://schemas.microsoft.com/office/powerpoint/2010/main" val="17055534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A5B651-61AC-7016-CF1B-525518C603B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8463DB5-F7F3-DBCA-B479-FF00C0E314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9D96AB9-F223-29F7-8650-D488003D8A19}"/>
              </a:ext>
            </a:extLst>
          </p:cNvPr>
          <p:cNvSpPr>
            <a:spLocks noGrp="1" noChangeArrowheads="1"/>
          </p:cNvSpPr>
          <p:nvPr>
            <p:ph type="sldNum" sz="quarter" idx="12"/>
          </p:nvPr>
        </p:nvSpPr>
        <p:spPr/>
        <p:txBody>
          <a:bodyPr/>
          <a:lstStyle>
            <a:lvl1pPr>
              <a:defRPr/>
            </a:lvl1pPr>
          </a:lstStyle>
          <a:p>
            <a:pPr>
              <a:defRPr/>
            </a:pPr>
            <a:fld id="{A08AFB0E-38E6-4AE9-A565-D7593CFDB9F6}" type="slidenum">
              <a:rPr lang="it-IT" altLang="en-US"/>
              <a:pPr>
                <a:defRPr/>
              </a:pPr>
              <a:t>‹N›</a:t>
            </a:fld>
            <a:endParaRPr lang="it-IT" altLang="en-US"/>
          </a:p>
        </p:txBody>
      </p:sp>
    </p:spTree>
    <p:extLst>
      <p:ext uri="{BB962C8B-B14F-4D97-AF65-F5344CB8AC3E}">
        <p14:creationId xmlns:p14="http://schemas.microsoft.com/office/powerpoint/2010/main" val="22252029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0C0490-78B5-CA1F-D8C3-40D1FBE71C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ADDFA1C-549D-4B4A-DF73-680199280D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A4A1857-964F-0EF8-3CEA-4FA8B3483BBA}"/>
              </a:ext>
            </a:extLst>
          </p:cNvPr>
          <p:cNvSpPr>
            <a:spLocks noGrp="1" noChangeArrowheads="1"/>
          </p:cNvSpPr>
          <p:nvPr>
            <p:ph type="sldNum" sz="quarter" idx="12"/>
          </p:nvPr>
        </p:nvSpPr>
        <p:spPr/>
        <p:txBody>
          <a:bodyPr/>
          <a:lstStyle>
            <a:lvl1pPr>
              <a:defRPr/>
            </a:lvl1pPr>
          </a:lstStyle>
          <a:p>
            <a:pPr>
              <a:defRPr/>
            </a:pPr>
            <a:fld id="{77691D4D-A353-45F3-9FFD-AE739CB38235}" type="slidenum">
              <a:rPr lang="it-IT" altLang="en-US"/>
              <a:pPr>
                <a:defRPr/>
              </a:pPr>
              <a:t>‹N›</a:t>
            </a:fld>
            <a:endParaRPr lang="it-IT" altLang="en-US"/>
          </a:p>
        </p:txBody>
      </p:sp>
    </p:spTree>
    <p:extLst>
      <p:ext uri="{BB962C8B-B14F-4D97-AF65-F5344CB8AC3E}">
        <p14:creationId xmlns:p14="http://schemas.microsoft.com/office/powerpoint/2010/main" val="128042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AA369E-D7F6-2161-1DA1-985CBBADFD6F}"/>
              </a:ext>
            </a:extLst>
          </p:cNvPr>
          <p:cNvSpPr>
            <a:spLocks noGrp="1" noChangeArrowheads="1"/>
          </p:cNvSpPr>
          <p:nvPr>
            <p:ph type="dt" sz="half" idx="10"/>
          </p:nvPr>
        </p:nvSpPr>
        <p:spPr>
          <a:ln/>
        </p:spPr>
        <p:txBody>
          <a:bodyPr/>
          <a:lstStyle>
            <a:lvl1pPr>
              <a:defRPr/>
            </a:lvl1pPr>
          </a:lstStyle>
          <a:p>
            <a:pPr>
              <a:defRPr/>
            </a:pPr>
            <a:fld id="{69517E25-11A8-4DB5-A307-22638ED78405}" type="datetime1">
              <a:rPr lang="it-CH"/>
              <a:pPr>
                <a:defRPr/>
              </a:pPr>
              <a:t>29.03.2024</a:t>
            </a:fld>
            <a:endParaRPr lang="it-IT"/>
          </a:p>
        </p:txBody>
      </p:sp>
      <p:sp>
        <p:nvSpPr>
          <p:cNvPr id="6" name="Rectangle 5">
            <a:extLst>
              <a:ext uri="{FF2B5EF4-FFF2-40B4-BE49-F238E27FC236}">
                <a16:creationId xmlns:a16="http://schemas.microsoft.com/office/drawing/2014/main" id="{6B741B73-2213-03D0-D1BD-2B9F46E3A71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C7DA052-DDD0-B2FA-0027-554F7B0CE050}"/>
              </a:ext>
            </a:extLst>
          </p:cNvPr>
          <p:cNvSpPr>
            <a:spLocks noGrp="1" noChangeArrowheads="1"/>
          </p:cNvSpPr>
          <p:nvPr>
            <p:ph type="sldNum" sz="quarter" idx="12"/>
          </p:nvPr>
        </p:nvSpPr>
        <p:spPr>
          <a:ln/>
        </p:spPr>
        <p:txBody>
          <a:bodyPr/>
          <a:lstStyle>
            <a:lvl1pPr>
              <a:defRPr/>
            </a:lvl1pPr>
          </a:lstStyle>
          <a:p>
            <a:pPr>
              <a:defRPr/>
            </a:pPr>
            <a:fld id="{72FDAD34-98F8-4B55-88EF-DC8E297BD514}" type="slidenum">
              <a:rPr lang="it-IT" altLang="en-US"/>
              <a:pPr>
                <a:defRPr/>
              </a:pPr>
              <a:t>‹N›</a:t>
            </a:fld>
            <a:endParaRPr lang="it-IT" altLang="en-US"/>
          </a:p>
        </p:txBody>
      </p:sp>
    </p:spTree>
    <p:extLst>
      <p:ext uri="{BB962C8B-B14F-4D97-AF65-F5344CB8AC3E}">
        <p14:creationId xmlns:p14="http://schemas.microsoft.com/office/powerpoint/2010/main" val="30591752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B753400-BA1B-59A1-3447-AD38971078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326C553-9CB4-C39C-7FB8-7E000F15C9B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A8BBC8A-528D-314E-F8DC-F12962067E20}"/>
              </a:ext>
            </a:extLst>
          </p:cNvPr>
          <p:cNvSpPr>
            <a:spLocks noGrp="1" noChangeArrowheads="1"/>
          </p:cNvSpPr>
          <p:nvPr>
            <p:ph type="sldNum" sz="quarter" idx="12"/>
          </p:nvPr>
        </p:nvSpPr>
        <p:spPr/>
        <p:txBody>
          <a:bodyPr/>
          <a:lstStyle>
            <a:lvl1pPr>
              <a:defRPr/>
            </a:lvl1pPr>
          </a:lstStyle>
          <a:p>
            <a:pPr>
              <a:defRPr/>
            </a:pPr>
            <a:fld id="{006DBC82-C763-4797-8E47-D0CA9557468C}" type="slidenum">
              <a:rPr lang="it-IT" altLang="en-US"/>
              <a:pPr>
                <a:defRPr/>
              </a:pPr>
              <a:t>‹N›</a:t>
            </a:fld>
            <a:endParaRPr lang="it-IT" altLang="en-US"/>
          </a:p>
        </p:txBody>
      </p:sp>
    </p:spTree>
    <p:extLst>
      <p:ext uri="{BB962C8B-B14F-4D97-AF65-F5344CB8AC3E}">
        <p14:creationId xmlns:p14="http://schemas.microsoft.com/office/powerpoint/2010/main" val="5233387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483080-1887-3DA8-A34E-C34EFF85111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DF38626-12AD-BCDE-9E5D-2EE27586BE7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171B5E4-F29F-CDA1-4944-EAF5E9B5F866}"/>
              </a:ext>
            </a:extLst>
          </p:cNvPr>
          <p:cNvSpPr>
            <a:spLocks noGrp="1" noChangeArrowheads="1"/>
          </p:cNvSpPr>
          <p:nvPr>
            <p:ph type="sldNum" sz="quarter" idx="12"/>
          </p:nvPr>
        </p:nvSpPr>
        <p:spPr/>
        <p:txBody>
          <a:bodyPr/>
          <a:lstStyle>
            <a:lvl1pPr>
              <a:defRPr/>
            </a:lvl1pPr>
          </a:lstStyle>
          <a:p>
            <a:pPr>
              <a:defRPr/>
            </a:pPr>
            <a:fld id="{FAC1406F-C246-4FC4-BF7B-3ED7DBC89F5C}" type="slidenum">
              <a:rPr lang="it-IT" altLang="en-US"/>
              <a:pPr>
                <a:defRPr/>
              </a:pPr>
              <a:t>‹N›</a:t>
            </a:fld>
            <a:endParaRPr lang="it-IT" altLang="en-US"/>
          </a:p>
        </p:txBody>
      </p:sp>
    </p:spTree>
    <p:extLst>
      <p:ext uri="{BB962C8B-B14F-4D97-AF65-F5344CB8AC3E}">
        <p14:creationId xmlns:p14="http://schemas.microsoft.com/office/powerpoint/2010/main" val="221653303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0EF9A5-2BCC-F307-D5B3-8CF6176ADB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35592D8-5D10-386A-06D7-1F918F4179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789E027-C085-D88B-A890-51B3C251BEB2}"/>
              </a:ext>
            </a:extLst>
          </p:cNvPr>
          <p:cNvSpPr>
            <a:spLocks noGrp="1" noChangeArrowheads="1"/>
          </p:cNvSpPr>
          <p:nvPr>
            <p:ph type="sldNum" sz="quarter" idx="12"/>
          </p:nvPr>
        </p:nvSpPr>
        <p:spPr/>
        <p:txBody>
          <a:bodyPr/>
          <a:lstStyle>
            <a:lvl1pPr>
              <a:defRPr/>
            </a:lvl1pPr>
          </a:lstStyle>
          <a:p>
            <a:pPr>
              <a:defRPr/>
            </a:pPr>
            <a:fld id="{5E83407F-43F2-4DF8-A611-A609B5381225}" type="slidenum">
              <a:rPr lang="it-IT" altLang="en-US"/>
              <a:pPr>
                <a:defRPr/>
              </a:pPr>
              <a:t>‹N›</a:t>
            </a:fld>
            <a:endParaRPr lang="it-IT" altLang="en-US"/>
          </a:p>
        </p:txBody>
      </p:sp>
    </p:spTree>
    <p:extLst>
      <p:ext uri="{BB962C8B-B14F-4D97-AF65-F5344CB8AC3E}">
        <p14:creationId xmlns:p14="http://schemas.microsoft.com/office/powerpoint/2010/main" val="29401640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62CDC-4E3E-6D70-93D4-6B459BD7A1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C3850B1-D7F5-1359-601A-CC0373CD55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53969D9-F6FC-1AB0-70B5-CC186B1A5E6A}"/>
              </a:ext>
            </a:extLst>
          </p:cNvPr>
          <p:cNvSpPr>
            <a:spLocks noGrp="1" noChangeArrowheads="1"/>
          </p:cNvSpPr>
          <p:nvPr>
            <p:ph type="sldNum" sz="quarter" idx="12"/>
          </p:nvPr>
        </p:nvSpPr>
        <p:spPr/>
        <p:txBody>
          <a:bodyPr/>
          <a:lstStyle>
            <a:lvl1pPr>
              <a:defRPr/>
            </a:lvl1pPr>
          </a:lstStyle>
          <a:p>
            <a:pPr>
              <a:defRPr/>
            </a:pPr>
            <a:fld id="{43487631-E1ED-45E2-B8FA-27ECA5569D71}" type="slidenum">
              <a:rPr lang="it-IT" altLang="en-US"/>
              <a:pPr>
                <a:defRPr/>
              </a:pPr>
              <a:t>‹N›</a:t>
            </a:fld>
            <a:endParaRPr lang="it-IT" altLang="en-US"/>
          </a:p>
        </p:txBody>
      </p:sp>
    </p:spTree>
    <p:extLst>
      <p:ext uri="{BB962C8B-B14F-4D97-AF65-F5344CB8AC3E}">
        <p14:creationId xmlns:p14="http://schemas.microsoft.com/office/powerpoint/2010/main" val="20380829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50E6BC-3F5E-8F51-1058-96750BC6A4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87A065A-4760-4C69-859F-1B5D5D668D8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DF58BE2-81CA-80FA-5903-8A24438E4126}"/>
              </a:ext>
            </a:extLst>
          </p:cNvPr>
          <p:cNvSpPr>
            <a:spLocks noGrp="1" noChangeArrowheads="1"/>
          </p:cNvSpPr>
          <p:nvPr>
            <p:ph type="sldNum" sz="quarter" idx="12"/>
          </p:nvPr>
        </p:nvSpPr>
        <p:spPr/>
        <p:txBody>
          <a:bodyPr/>
          <a:lstStyle>
            <a:lvl1pPr>
              <a:defRPr/>
            </a:lvl1pPr>
          </a:lstStyle>
          <a:p>
            <a:pPr>
              <a:defRPr/>
            </a:pPr>
            <a:fld id="{26A1D517-E27A-4F68-AE24-B89A7E76E22C}" type="slidenum">
              <a:rPr lang="it-IT" altLang="en-US"/>
              <a:pPr>
                <a:defRPr/>
              </a:pPr>
              <a:t>‹N›</a:t>
            </a:fld>
            <a:endParaRPr lang="it-IT" altLang="en-US"/>
          </a:p>
        </p:txBody>
      </p:sp>
    </p:spTree>
    <p:extLst>
      <p:ext uri="{BB962C8B-B14F-4D97-AF65-F5344CB8AC3E}">
        <p14:creationId xmlns:p14="http://schemas.microsoft.com/office/powerpoint/2010/main" val="3467424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19AA44-8235-F24B-0FF5-329837B1D4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2D8B779-915B-176D-2D5C-00151720EC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95E0577-1213-2BDF-7AF3-528E0BDB9845}"/>
              </a:ext>
            </a:extLst>
          </p:cNvPr>
          <p:cNvSpPr>
            <a:spLocks noGrp="1" noChangeArrowheads="1"/>
          </p:cNvSpPr>
          <p:nvPr>
            <p:ph type="sldNum" sz="quarter" idx="12"/>
          </p:nvPr>
        </p:nvSpPr>
        <p:spPr/>
        <p:txBody>
          <a:bodyPr/>
          <a:lstStyle>
            <a:lvl1pPr>
              <a:defRPr/>
            </a:lvl1pPr>
          </a:lstStyle>
          <a:p>
            <a:pPr>
              <a:defRPr/>
            </a:pPr>
            <a:fld id="{F55C3AE6-F056-45E9-8A93-9254D47DA1BB}" type="slidenum">
              <a:rPr lang="it-IT" altLang="en-US"/>
              <a:pPr>
                <a:defRPr/>
              </a:pPr>
              <a:t>‹N›</a:t>
            </a:fld>
            <a:endParaRPr lang="it-IT" altLang="en-US"/>
          </a:p>
        </p:txBody>
      </p:sp>
    </p:spTree>
    <p:extLst>
      <p:ext uri="{BB962C8B-B14F-4D97-AF65-F5344CB8AC3E}">
        <p14:creationId xmlns:p14="http://schemas.microsoft.com/office/powerpoint/2010/main" val="201536321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3FB434-2DBB-8E5E-A6E0-400D2C014C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26C0641-F531-018A-F05D-16B6090F10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49AAA17-A0D9-172A-A0A4-A34599B49C6D}"/>
              </a:ext>
            </a:extLst>
          </p:cNvPr>
          <p:cNvSpPr>
            <a:spLocks noGrp="1" noChangeArrowheads="1"/>
          </p:cNvSpPr>
          <p:nvPr>
            <p:ph type="sldNum" sz="quarter" idx="12"/>
          </p:nvPr>
        </p:nvSpPr>
        <p:spPr/>
        <p:txBody>
          <a:bodyPr/>
          <a:lstStyle>
            <a:lvl1pPr>
              <a:defRPr/>
            </a:lvl1pPr>
          </a:lstStyle>
          <a:p>
            <a:pPr>
              <a:defRPr/>
            </a:pPr>
            <a:fld id="{34B3B674-6BDE-4E50-87B0-B3814A067C2B}" type="slidenum">
              <a:rPr lang="it-IT" altLang="en-US"/>
              <a:pPr>
                <a:defRPr/>
              </a:pPr>
              <a:t>‹N›</a:t>
            </a:fld>
            <a:endParaRPr lang="it-IT" altLang="en-US"/>
          </a:p>
        </p:txBody>
      </p:sp>
    </p:spTree>
    <p:extLst>
      <p:ext uri="{BB962C8B-B14F-4D97-AF65-F5344CB8AC3E}">
        <p14:creationId xmlns:p14="http://schemas.microsoft.com/office/powerpoint/2010/main" val="14845017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8834659-D6B2-861C-12E8-3C758F63EC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4E14E64-0C29-B1EF-EF50-1D301D48BD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5F647BB-E130-994E-FDE1-6E5AAB7672D5}"/>
              </a:ext>
            </a:extLst>
          </p:cNvPr>
          <p:cNvSpPr>
            <a:spLocks noGrp="1" noChangeArrowheads="1"/>
          </p:cNvSpPr>
          <p:nvPr>
            <p:ph type="sldNum" sz="quarter" idx="12"/>
          </p:nvPr>
        </p:nvSpPr>
        <p:spPr/>
        <p:txBody>
          <a:bodyPr/>
          <a:lstStyle>
            <a:lvl1pPr>
              <a:defRPr/>
            </a:lvl1pPr>
          </a:lstStyle>
          <a:p>
            <a:pPr>
              <a:defRPr/>
            </a:pPr>
            <a:fld id="{AB423775-4C75-407D-BB53-7A7EAF90C326}" type="slidenum">
              <a:rPr lang="it-IT" altLang="en-US"/>
              <a:pPr>
                <a:defRPr/>
              </a:pPr>
              <a:t>‹N›</a:t>
            </a:fld>
            <a:endParaRPr lang="it-IT" altLang="en-US"/>
          </a:p>
        </p:txBody>
      </p:sp>
    </p:spTree>
    <p:extLst>
      <p:ext uri="{BB962C8B-B14F-4D97-AF65-F5344CB8AC3E}">
        <p14:creationId xmlns:p14="http://schemas.microsoft.com/office/powerpoint/2010/main" val="23357661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90A41EB-A05C-771F-36A8-F83ECE573A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009024E-C0E3-C581-4F85-1645D4A5DB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E7B6505-7F1D-D986-BF3A-6FFB1C4ACB4F}"/>
              </a:ext>
            </a:extLst>
          </p:cNvPr>
          <p:cNvSpPr>
            <a:spLocks noGrp="1" noChangeArrowheads="1"/>
          </p:cNvSpPr>
          <p:nvPr>
            <p:ph type="sldNum" sz="quarter" idx="12"/>
          </p:nvPr>
        </p:nvSpPr>
        <p:spPr/>
        <p:txBody>
          <a:bodyPr/>
          <a:lstStyle>
            <a:lvl1pPr>
              <a:defRPr/>
            </a:lvl1pPr>
          </a:lstStyle>
          <a:p>
            <a:pPr>
              <a:defRPr/>
            </a:pPr>
            <a:fld id="{8BC6200E-21E6-4EB7-822A-FBB960238A20}" type="slidenum">
              <a:rPr lang="it-IT" altLang="en-US"/>
              <a:pPr>
                <a:defRPr/>
              </a:pPr>
              <a:t>‹N›</a:t>
            </a:fld>
            <a:endParaRPr lang="it-IT" altLang="en-US"/>
          </a:p>
        </p:txBody>
      </p:sp>
    </p:spTree>
    <p:extLst>
      <p:ext uri="{BB962C8B-B14F-4D97-AF65-F5344CB8AC3E}">
        <p14:creationId xmlns:p14="http://schemas.microsoft.com/office/powerpoint/2010/main" val="8729350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3010A4-90A2-2511-EE79-A06D2F2DF4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F184BEC-1188-0086-7216-B57BC9C3C3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BAAB84A-178C-69B4-BADD-63379E4DD9DB}"/>
              </a:ext>
            </a:extLst>
          </p:cNvPr>
          <p:cNvSpPr>
            <a:spLocks noGrp="1" noChangeArrowheads="1"/>
          </p:cNvSpPr>
          <p:nvPr>
            <p:ph type="sldNum" sz="quarter" idx="12"/>
          </p:nvPr>
        </p:nvSpPr>
        <p:spPr/>
        <p:txBody>
          <a:bodyPr/>
          <a:lstStyle>
            <a:lvl1pPr>
              <a:defRPr/>
            </a:lvl1pPr>
          </a:lstStyle>
          <a:p>
            <a:pPr>
              <a:defRPr/>
            </a:pPr>
            <a:fld id="{12D86B2E-5F67-4868-BD1C-32BA1014679E}" type="slidenum">
              <a:rPr lang="it-IT" altLang="en-US"/>
              <a:pPr>
                <a:defRPr/>
              </a:pPr>
              <a:t>‹N›</a:t>
            </a:fld>
            <a:endParaRPr lang="it-IT" altLang="en-US"/>
          </a:p>
        </p:txBody>
      </p:sp>
    </p:spTree>
    <p:extLst>
      <p:ext uri="{BB962C8B-B14F-4D97-AF65-F5344CB8AC3E}">
        <p14:creationId xmlns:p14="http://schemas.microsoft.com/office/powerpoint/2010/main" val="2443755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28EB3E-FCB4-C16A-A751-F41BADD4C796}"/>
              </a:ext>
            </a:extLst>
          </p:cNvPr>
          <p:cNvSpPr>
            <a:spLocks noGrp="1" noChangeArrowheads="1"/>
          </p:cNvSpPr>
          <p:nvPr>
            <p:ph type="dt" sz="half" idx="10"/>
          </p:nvPr>
        </p:nvSpPr>
        <p:spPr>
          <a:ln/>
        </p:spPr>
        <p:txBody>
          <a:bodyPr/>
          <a:lstStyle>
            <a:lvl1pPr>
              <a:defRPr/>
            </a:lvl1pPr>
          </a:lstStyle>
          <a:p>
            <a:pPr>
              <a:defRPr/>
            </a:pPr>
            <a:fld id="{A6637536-99FE-440D-9D1C-B39DD15853F3}" type="datetime1">
              <a:rPr lang="it-CH"/>
              <a:pPr>
                <a:defRPr/>
              </a:pPr>
              <a:t>29.03.2024</a:t>
            </a:fld>
            <a:endParaRPr lang="it-IT"/>
          </a:p>
        </p:txBody>
      </p:sp>
      <p:sp>
        <p:nvSpPr>
          <p:cNvPr id="5" name="Rectangle 5">
            <a:extLst>
              <a:ext uri="{FF2B5EF4-FFF2-40B4-BE49-F238E27FC236}">
                <a16:creationId xmlns:a16="http://schemas.microsoft.com/office/drawing/2014/main" id="{E79A1B44-49CC-6C99-D0C1-8A47D55AFA6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629190E-364C-4DF1-3F0B-0B7F31DA9501}"/>
              </a:ext>
            </a:extLst>
          </p:cNvPr>
          <p:cNvSpPr>
            <a:spLocks noGrp="1" noChangeArrowheads="1"/>
          </p:cNvSpPr>
          <p:nvPr>
            <p:ph type="sldNum" sz="quarter" idx="12"/>
          </p:nvPr>
        </p:nvSpPr>
        <p:spPr>
          <a:ln/>
        </p:spPr>
        <p:txBody>
          <a:bodyPr/>
          <a:lstStyle>
            <a:lvl1pPr>
              <a:defRPr/>
            </a:lvl1pPr>
          </a:lstStyle>
          <a:p>
            <a:pPr>
              <a:defRPr/>
            </a:pPr>
            <a:fld id="{D64F9FF4-0F83-4AA8-BD45-FCB01C7F44D2}" type="slidenum">
              <a:rPr lang="it-IT" altLang="en-US"/>
              <a:pPr>
                <a:defRPr/>
              </a:pPr>
              <a:t>‹N›</a:t>
            </a:fld>
            <a:endParaRPr lang="it-IT" altLang="en-US"/>
          </a:p>
        </p:txBody>
      </p:sp>
    </p:spTree>
    <p:extLst>
      <p:ext uri="{BB962C8B-B14F-4D97-AF65-F5344CB8AC3E}">
        <p14:creationId xmlns:p14="http://schemas.microsoft.com/office/powerpoint/2010/main" val="19602771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8C2E706-DC22-ED7B-550A-7F5A2A55119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D061E15-CE81-7B82-2760-96E840BD75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F2DD228-D623-2816-EA08-646258258C2D}"/>
              </a:ext>
            </a:extLst>
          </p:cNvPr>
          <p:cNvSpPr>
            <a:spLocks noGrp="1" noChangeArrowheads="1"/>
          </p:cNvSpPr>
          <p:nvPr>
            <p:ph type="sldNum" sz="quarter" idx="12"/>
          </p:nvPr>
        </p:nvSpPr>
        <p:spPr/>
        <p:txBody>
          <a:bodyPr/>
          <a:lstStyle>
            <a:lvl1pPr>
              <a:defRPr/>
            </a:lvl1pPr>
          </a:lstStyle>
          <a:p>
            <a:pPr>
              <a:defRPr/>
            </a:pPr>
            <a:fld id="{20A1FC16-024D-443A-A1FD-6A6BACCB9A9B}" type="slidenum">
              <a:rPr lang="it-IT" altLang="en-US"/>
              <a:pPr>
                <a:defRPr/>
              </a:pPr>
              <a:t>‹N›</a:t>
            </a:fld>
            <a:endParaRPr lang="it-IT" altLang="en-US"/>
          </a:p>
        </p:txBody>
      </p:sp>
    </p:spTree>
    <p:extLst>
      <p:ext uri="{BB962C8B-B14F-4D97-AF65-F5344CB8AC3E}">
        <p14:creationId xmlns:p14="http://schemas.microsoft.com/office/powerpoint/2010/main" val="874278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BF3BB8-EE3B-A642-2A34-FB239F3D7F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F4E3498-D395-43D4-9366-DE57FDC32403}" type="datetime1">
              <a:rPr lang="it-CH"/>
              <a:pPr>
                <a:defRPr/>
              </a:pPr>
              <a:t>29.03.2024</a:t>
            </a:fld>
            <a:endParaRPr lang="it-IT"/>
          </a:p>
        </p:txBody>
      </p:sp>
      <p:sp>
        <p:nvSpPr>
          <p:cNvPr id="7" name="Rectangle 5">
            <a:extLst>
              <a:ext uri="{FF2B5EF4-FFF2-40B4-BE49-F238E27FC236}">
                <a16:creationId xmlns:a16="http://schemas.microsoft.com/office/drawing/2014/main" id="{306F438E-A771-FC3C-EB42-C47AD910D9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2FFAFF0-4986-5568-02FD-C7F3E710D0F6}"/>
              </a:ext>
            </a:extLst>
          </p:cNvPr>
          <p:cNvSpPr>
            <a:spLocks noGrp="1" noChangeArrowheads="1"/>
          </p:cNvSpPr>
          <p:nvPr>
            <p:ph type="sldNum" sz="quarter" idx="12"/>
          </p:nvPr>
        </p:nvSpPr>
        <p:spPr/>
        <p:txBody>
          <a:bodyPr/>
          <a:lstStyle>
            <a:lvl1pPr>
              <a:defRPr/>
            </a:lvl1pPr>
          </a:lstStyle>
          <a:p>
            <a:pPr>
              <a:defRPr/>
            </a:pPr>
            <a:fld id="{94DF1EA5-0FC6-4C2A-8FDB-48E788442767}" type="slidenum">
              <a:rPr lang="it-IT" altLang="en-US"/>
              <a:pPr>
                <a:defRPr/>
              </a:pPr>
              <a:t>‹N›</a:t>
            </a:fld>
            <a:endParaRPr lang="it-IT" altLang="en-US"/>
          </a:p>
        </p:txBody>
      </p:sp>
    </p:spTree>
    <p:extLst>
      <p:ext uri="{BB962C8B-B14F-4D97-AF65-F5344CB8AC3E}">
        <p14:creationId xmlns:p14="http://schemas.microsoft.com/office/powerpoint/2010/main" val="310013402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6E8E69-1F69-5595-0F40-FC585CC46C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FAC29A1-491A-44DB-B4A5-EEA57E2B643A}" type="datetime1">
              <a:rPr lang="it-CH"/>
              <a:pPr>
                <a:defRPr/>
              </a:pPr>
              <a:t>29.03.2024</a:t>
            </a:fld>
            <a:endParaRPr lang="it-IT"/>
          </a:p>
        </p:txBody>
      </p:sp>
      <p:sp>
        <p:nvSpPr>
          <p:cNvPr id="6" name="Rectangle 5">
            <a:extLst>
              <a:ext uri="{FF2B5EF4-FFF2-40B4-BE49-F238E27FC236}">
                <a16:creationId xmlns:a16="http://schemas.microsoft.com/office/drawing/2014/main" id="{0C502303-80A3-4AFC-57C4-A8A17BA2617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A99B291-E9B9-AD64-7B2B-259D7B254F91}"/>
              </a:ext>
            </a:extLst>
          </p:cNvPr>
          <p:cNvSpPr>
            <a:spLocks noGrp="1" noChangeArrowheads="1"/>
          </p:cNvSpPr>
          <p:nvPr>
            <p:ph type="sldNum" sz="quarter" idx="12"/>
          </p:nvPr>
        </p:nvSpPr>
        <p:spPr/>
        <p:txBody>
          <a:bodyPr/>
          <a:lstStyle>
            <a:lvl1pPr>
              <a:defRPr/>
            </a:lvl1pPr>
          </a:lstStyle>
          <a:p>
            <a:pPr>
              <a:defRPr/>
            </a:pPr>
            <a:fld id="{91E83130-21EA-4878-B39D-9A02153E5C79}" type="slidenum">
              <a:rPr lang="it-IT" altLang="en-US"/>
              <a:pPr>
                <a:defRPr/>
              </a:pPr>
              <a:t>‹N›</a:t>
            </a:fld>
            <a:endParaRPr lang="it-IT" altLang="en-US"/>
          </a:p>
        </p:txBody>
      </p:sp>
    </p:spTree>
    <p:extLst>
      <p:ext uri="{BB962C8B-B14F-4D97-AF65-F5344CB8AC3E}">
        <p14:creationId xmlns:p14="http://schemas.microsoft.com/office/powerpoint/2010/main" val="138829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334D38-2539-8D69-C00D-D2938F6CA643}"/>
              </a:ext>
            </a:extLst>
          </p:cNvPr>
          <p:cNvSpPr>
            <a:spLocks noGrp="1" noChangeArrowheads="1"/>
          </p:cNvSpPr>
          <p:nvPr>
            <p:ph type="dt" sz="half" idx="10"/>
          </p:nvPr>
        </p:nvSpPr>
        <p:spPr>
          <a:ln/>
        </p:spPr>
        <p:txBody>
          <a:bodyPr/>
          <a:lstStyle>
            <a:lvl1pPr>
              <a:defRPr/>
            </a:lvl1pPr>
          </a:lstStyle>
          <a:p>
            <a:pPr>
              <a:defRPr/>
            </a:pPr>
            <a:fld id="{71C09E98-291D-4855-B92D-D48813EFF7E4}" type="datetime1">
              <a:rPr lang="it-CH"/>
              <a:pPr>
                <a:defRPr/>
              </a:pPr>
              <a:t>29.03.2024</a:t>
            </a:fld>
            <a:endParaRPr lang="it-IT"/>
          </a:p>
        </p:txBody>
      </p:sp>
      <p:sp>
        <p:nvSpPr>
          <p:cNvPr id="5" name="Rectangle 5">
            <a:extLst>
              <a:ext uri="{FF2B5EF4-FFF2-40B4-BE49-F238E27FC236}">
                <a16:creationId xmlns:a16="http://schemas.microsoft.com/office/drawing/2014/main" id="{68596D3E-8192-509B-C267-D8F62E72EF8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B5CF3CE-573C-14D9-5CEC-487C4FADD848}"/>
              </a:ext>
            </a:extLst>
          </p:cNvPr>
          <p:cNvSpPr>
            <a:spLocks noGrp="1" noChangeArrowheads="1"/>
          </p:cNvSpPr>
          <p:nvPr>
            <p:ph type="sldNum" sz="quarter" idx="12"/>
          </p:nvPr>
        </p:nvSpPr>
        <p:spPr>
          <a:ln/>
        </p:spPr>
        <p:txBody>
          <a:bodyPr/>
          <a:lstStyle>
            <a:lvl1pPr>
              <a:defRPr/>
            </a:lvl1pPr>
          </a:lstStyle>
          <a:p>
            <a:pPr>
              <a:defRPr/>
            </a:pPr>
            <a:fld id="{666F6A19-C541-49D8-8885-A642373F4435}" type="slidenum">
              <a:rPr lang="it-IT" altLang="en-US"/>
              <a:pPr>
                <a:defRPr/>
              </a:pPr>
              <a:t>‹N›</a:t>
            </a:fld>
            <a:endParaRPr lang="it-IT" altLang="en-US"/>
          </a:p>
        </p:txBody>
      </p:sp>
    </p:spTree>
    <p:extLst>
      <p:ext uri="{BB962C8B-B14F-4D97-AF65-F5344CB8AC3E}">
        <p14:creationId xmlns:p14="http://schemas.microsoft.com/office/powerpoint/2010/main" val="373211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8FC72C-8B35-8D31-D10A-498CBAE60AF7}"/>
              </a:ext>
            </a:extLst>
          </p:cNvPr>
          <p:cNvSpPr>
            <a:spLocks noGrp="1" noChangeArrowheads="1"/>
          </p:cNvSpPr>
          <p:nvPr>
            <p:ph type="dt" sz="half" idx="10"/>
          </p:nvPr>
        </p:nvSpPr>
        <p:spPr>
          <a:ln/>
        </p:spPr>
        <p:txBody>
          <a:bodyPr/>
          <a:lstStyle>
            <a:lvl1pPr>
              <a:defRPr/>
            </a:lvl1pPr>
          </a:lstStyle>
          <a:p>
            <a:pPr>
              <a:defRPr/>
            </a:pPr>
            <a:fld id="{40CBD413-F476-4A32-8C0A-E39DECEA4B62}" type="datetime1">
              <a:rPr lang="it-CH"/>
              <a:pPr>
                <a:defRPr/>
              </a:pPr>
              <a:t>29.03.2024</a:t>
            </a:fld>
            <a:endParaRPr lang="it-IT"/>
          </a:p>
        </p:txBody>
      </p:sp>
      <p:sp>
        <p:nvSpPr>
          <p:cNvPr id="5" name="Rectangle 5">
            <a:extLst>
              <a:ext uri="{FF2B5EF4-FFF2-40B4-BE49-F238E27FC236}">
                <a16:creationId xmlns:a16="http://schemas.microsoft.com/office/drawing/2014/main" id="{91E94748-F7A2-ADB2-559D-8F83B44D2C2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52EF45A-40B3-4B15-9B46-8336907B8667}"/>
              </a:ext>
            </a:extLst>
          </p:cNvPr>
          <p:cNvSpPr>
            <a:spLocks noGrp="1" noChangeArrowheads="1"/>
          </p:cNvSpPr>
          <p:nvPr>
            <p:ph type="sldNum" sz="quarter" idx="12"/>
          </p:nvPr>
        </p:nvSpPr>
        <p:spPr>
          <a:ln/>
        </p:spPr>
        <p:txBody>
          <a:bodyPr/>
          <a:lstStyle>
            <a:lvl1pPr>
              <a:defRPr/>
            </a:lvl1pPr>
          </a:lstStyle>
          <a:p>
            <a:pPr>
              <a:defRPr/>
            </a:pPr>
            <a:fld id="{D0D6161C-7C75-43F9-9C4F-C8946755A843}" type="slidenum">
              <a:rPr lang="it-IT" altLang="en-US"/>
              <a:pPr>
                <a:defRPr/>
              </a:pPr>
              <a:t>‹N›</a:t>
            </a:fld>
            <a:endParaRPr lang="it-IT" altLang="en-US"/>
          </a:p>
        </p:txBody>
      </p:sp>
    </p:spTree>
    <p:extLst>
      <p:ext uri="{BB962C8B-B14F-4D97-AF65-F5344CB8AC3E}">
        <p14:creationId xmlns:p14="http://schemas.microsoft.com/office/powerpoint/2010/main" val="2274037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9DD348-CD89-27EC-1AD7-76204030FD5F}"/>
              </a:ext>
            </a:extLst>
          </p:cNvPr>
          <p:cNvSpPr>
            <a:spLocks noGrp="1" noChangeArrowheads="1"/>
          </p:cNvSpPr>
          <p:nvPr>
            <p:ph type="dt" sz="half" idx="10"/>
          </p:nvPr>
        </p:nvSpPr>
        <p:spPr>
          <a:ln/>
        </p:spPr>
        <p:txBody>
          <a:bodyPr/>
          <a:lstStyle>
            <a:lvl1pPr>
              <a:defRPr/>
            </a:lvl1pPr>
          </a:lstStyle>
          <a:p>
            <a:pPr>
              <a:defRPr/>
            </a:pPr>
            <a:fld id="{764F0F7A-9CF6-475A-857A-08DA6F18BFEE}" type="datetime1">
              <a:rPr lang="it-CH"/>
              <a:pPr>
                <a:defRPr/>
              </a:pPr>
              <a:t>29.03.2024</a:t>
            </a:fld>
            <a:endParaRPr lang="it-IT"/>
          </a:p>
        </p:txBody>
      </p:sp>
      <p:sp>
        <p:nvSpPr>
          <p:cNvPr id="6" name="Rectangle 5">
            <a:extLst>
              <a:ext uri="{FF2B5EF4-FFF2-40B4-BE49-F238E27FC236}">
                <a16:creationId xmlns:a16="http://schemas.microsoft.com/office/drawing/2014/main" id="{671AE3E6-83F4-6B77-C718-0A97B7C952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121EE8C-AE10-F3D1-2B2C-079E15660E23}"/>
              </a:ext>
            </a:extLst>
          </p:cNvPr>
          <p:cNvSpPr>
            <a:spLocks noGrp="1" noChangeArrowheads="1"/>
          </p:cNvSpPr>
          <p:nvPr>
            <p:ph type="sldNum" sz="quarter" idx="12"/>
          </p:nvPr>
        </p:nvSpPr>
        <p:spPr>
          <a:ln/>
        </p:spPr>
        <p:txBody>
          <a:bodyPr/>
          <a:lstStyle>
            <a:lvl1pPr>
              <a:defRPr/>
            </a:lvl1pPr>
          </a:lstStyle>
          <a:p>
            <a:pPr>
              <a:defRPr/>
            </a:pPr>
            <a:fld id="{0AF9385C-3689-43F1-BFD4-87E79F8166E9}" type="slidenum">
              <a:rPr lang="it-IT" altLang="en-US"/>
              <a:pPr>
                <a:defRPr/>
              </a:pPr>
              <a:t>‹N›</a:t>
            </a:fld>
            <a:endParaRPr lang="it-IT" altLang="en-US"/>
          </a:p>
        </p:txBody>
      </p:sp>
    </p:spTree>
    <p:extLst>
      <p:ext uri="{BB962C8B-B14F-4D97-AF65-F5344CB8AC3E}">
        <p14:creationId xmlns:p14="http://schemas.microsoft.com/office/powerpoint/2010/main" val="4001120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F7775D-3A2B-96A0-015B-F7FC110D06CD}"/>
              </a:ext>
            </a:extLst>
          </p:cNvPr>
          <p:cNvSpPr>
            <a:spLocks noGrp="1" noChangeArrowheads="1"/>
          </p:cNvSpPr>
          <p:nvPr>
            <p:ph type="dt" sz="half" idx="10"/>
          </p:nvPr>
        </p:nvSpPr>
        <p:spPr>
          <a:ln/>
        </p:spPr>
        <p:txBody>
          <a:bodyPr/>
          <a:lstStyle>
            <a:lvl1pPr>
              <a:defRPr/>
            </a:lvl1pPr>
          </a:lstStyle>
          <a:p>
            <a:pPr>
              <a:defRPr/>
            </a:pPr>
            <a:fld id="{0854E578-57DB-4F8D-9BB2-3AD7D7B6E1D7}" type="datetime1">
              <a:rPr lang="it-CH"/>
              <a:pPr>
                <a:defRPr/>
              </a:pPr>
              <a:t>29.03.2024</a:t>
            </a:fld>
            <a:endParaRPr lang="it-IT"/>
          </a:p>
        </p:txBody>
      </p:sp>
      <p:sp>
        <p:nvSpPr>
          <p:cNvPr id="6" name="Rectangle 5">
            <a:extLst>
              <a:ext uri="{FF2B5EF4-FFF2-40B4-BE49-F238E27FC236}">
                <a16:creationId xmlns:a16="http://schemas.microsoft.com/office/drawing/2014/main" id="{01348278-3C84-0E62-709F-230EBDF625C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9CA489D-409A-70AF-F383-267E22EB63AE}"/>
              </a:ext>
            </a:extLst>
          </p:cNvPr>
          <p:cNvSpPr>
            <a:spLocks noGrp="1" noChangeArrowheads="1"/>
          </p:cNvSpPr>
          <p:nvPr>
            <p:ph type="sldNum" sz="quarter" idx="12"/>
          </p:nvPr>
        </p:nvSpPr>
        <p:spPr>
          <a:ln/>
        </p:spPr>
        <p:txBody>
          <a:bodyPr/>
          <a:lstStyle>
            <a:lvl1pPr>
              <a:defRPr/>
            </a:lvl1pPr>
          </a:lstStyle>
          <a:p>
            <a:pPr>
              <a:defRPr/>
            </a:pPr>
            <a:fld id="{446E5388-65FF-4601-9570-E3654B397880}" type="slidenum">
              <a:rPr lang="it-IT" altLang="en-US"/>
              <a:pPr>
                <a:defRPr/>
              </a:pPr>
              <a:t>‹N›</a:t>
            </a:fld>
            <a:endParaRPr lang="it-IT" altLang="en-US"/>
          </a:p>
        </p:txBody>
      </p:sp>
    </p:spTree>
    <p:extLst>
      <p:ext uri="{BB962C8B-B14F-4D97-AF65-F5344CB8AC3E}">
        <p14:creationId xmlns:p14="http://schemas.microsoft.com/office/powerpoint/2010/main" val="3883132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89861E3-F0EB-FA64-3B84-B4646049060C}"/>
              </a:ext>
            </a:extLst>
          </p:cNvPr>
          <p:cNvSpPr>
            <a:spLocks noGrp="1" noChangeArrowheads="1"/>
          </p:cNvSpPr>
          <p:nvPr>
            <p:ph type="dt" sz="half" idx="10"/>
          </p:nvPr>
        </p:nvSpPr>
        <p:spPr>
          <a:ln/>
        </p:spPr>
        <p:txBody>
          <a:bodyPr/>
          <a:lstStyle>
            <a:lvl1pPr>
              <a:defRPr/>
            </a:lvl1pPr>
          </a:lstStyle>
          <a:p>
            <a:pPr>
              <a:defRPr/>
            </a:pPr>
            <a:fld id="{2E15090F-DC1E-492E-ABA6-C3E76D674D40}" type="datetime1">
              <a:rPr lang="it-CH"/>
              <a:pPr>
                <a:defRPr/>
              </a:pPr>
              <a:t>29.03.2024</a:t>
            </a:fld>
            <a:endParaRPr lang="it-IT"/>
          </a:p>
        </p:txBody>
      </p:sp>
      <p:sp>
        <p:nvSpPr>
          <p:cNvPr id="4" name="Rectangle 5">
            <a:extLst>
              <a:ext uri="{FF2B5EF4-FFF2-40B4-BE49-F238E27FC236}">
                <a16:creationId xmlns:a16="http://schemas.microsoft.com/office/drawing/2014/main" id="{CFFD2998-5FDF-8C9A-B06F-6D114816E1B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6333F1C-FB50-DC85-07CF-9ACF7CA8E03C}"/>
              </a:ext>
            </a:extLst>
          </p:cNvPr>
          <p:cNvSpPr>
            <a:spLocks noGrp="1" noChangeArrowheads="1"/>
          </p:cNvSpPr>
          <p:nvPr>
            <p:ph type="sldNum" sz="quarter" idx="12"/>
          </p:nvPr>
        </p:nvSpPr>
        <p:spPr>
          <a:ln/>
        </p:spPr>
        <p:txBody>
          <a:bodyPr/>
          <a:lstStyle>
            <a:lvl1pPr>
              <a:defRPr/>
            </a:lvl1pPr>
          </a:lstStyle>
          <a:p>
            <a:pPr>
              <a:defRPr/>
            </a:pPr>
            <a:fld id="{F0DBDBD7-8761-4D9F-BC55-8E65B8017D36}" type="slidenum">
              <a:rPr lang="it-IT" altLang="en-US"/>
              <a:pPr>
                <a:defRPr/>
              </a:pPr>
              <a:t>‹N›</a:t>
            </a:fld>
            <a:endParaRPr lang="it-IT" altLang="en-US"/>
          </a:p>
        </p:txBody>
      </p:sp>
    </p:spTree>
    <p:extLst>
      <p:ext uri="{BB962C8B-B14F-4D97-AF65-F5344CB8AC3E}">
        <p14:creationId xmlns:p14="http://schemas.microsoft.com/office/powerpoint/2010/main" val="536197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A9A923-D70A-65CF-9661-D0FAA7CC911D}"/>
              </a:ext>
            </a:extLst>
          </p:cNvPr>
          <p:cNvSpPr>
            <a:spLocks noGrp="1" noChangeArrowheads="1"/>
          </p:cNvSpPr>
          <p:nvPr>
            <p:ph type="dt" sz="half" idx="10"/>
          </p:nvPr>
        </p:nvSpPr>
        <p:spPr>
          <a:ln/>
        </p:spPr>
        <p:txBody>
          <a:bodyPr/>
          <a:lstStyle>
            <a:lvl1pPr>
              <a:defRPr/>
            </a:lvl1pPr>
          </a:lstStyle>
          <a:p>
            <a:pPr>
              <a:defRPr/>
            </a:pPr>
            <a:fld id="{EF259944-14B1-4F4B-83DF-6D09D0CAC1B0}" type="datetime1">
              <a:rPr lang="it-CH"/>
              <a:pPr>
                <a:defRPr/>
              </a:pPr>
              <a:t>29.03.2024</a:t>
            </a:fld>
            <a:endParaRPr lang="it-IT"/>
          </a:p>
        </p:txBody>
      </p:sp>
      <p:sp>
        <p:nvSpPr>
          <p:cNvPr id="7" name="Rectangle 5">
            <a:extLst>
              <a:ext uri="{FF2B5EF4-FFF2-40B4-BE49-F238E27FC236}">
                <a16:creationId xmlns:a16="http://schemas.microsoft.com/office/drawing/2014/main" id="{304FAE73-30F0-F1D4-66C2-6A6DD73E162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3E756BC2-F652-43F1-16F8-DB7331210EB1}"/>
              </a:ext>
            </a:extLst>
          </p:cNvPr>
          <p:cNvSpPr>
            <a:spLocks noGrp="1" noChangeArrowheads="1"/>
          </p:cNvSpPr>
          <p:nvPr>
            <p:ph type="sldNum" sz="quarter" idx="12"/>
          </p:nvPr>
        </p:nvSpPr>
        <p:spPr>
          <a:ln/>
        </p:spPr>
        <p:txBody>
          <a:bodyPr/>
          <a:lstStyle>
            <a:lvl1pPr>
              <a:defRPr/>
            </a:lvl1pPr>
          </a:lstStyle>
          <a:p>
            <a:pPr>
              <a:defRPr/>
            </a:pPr>
            <a:fld id="{DCA3CD81-F483-4EC5-9EF3-FD235610845D}" type="slidenum">
              <a:rPr lang="it-IT" altLang="en-US"/>
              <a:pPr>
                <a:defRPr/>
              </a:pPr>
              <a:t>‹N›</a:t>
            </a:fld>
            <a:endParaRPr lang="it-IT" altLang="en-US"/>
          </a:p>
        </p:txBody>
      </p:sp>
    </p:spTree>
    <p:extLst>
      <p:ext uri="{BB962C8B-B14F-4D97-AF65-F5344CB8AC3E}">
        <p14:creationId xmlns:p14="http://schemas.microsoft.com/office/powerpoint/2010/main" val="1701591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4956DE-88EA-71D2-34BF-35B12D179B40}"/>
              </a:ext>
            </a:extLst>
          </p:cNvPr>
          <p:cNvSpPr>
            <a:spLocks noGrp="1" noChangeArrowheads="1"/>
          </p:cNvSpPr>
          <p:nvPr>
            <p:ph type="dt" sz="half" idx="10"/>
          </p:nvPr>
        </p:nvSpPr>
        <p:spPr>
          <a:ln/>
        </p:spPr>
        <p:txBody>
          <a:bodyPr/>
          <a:lstStyle>
            <a:lvl1pPr>
              <a:defRPr/>
            </a:lvl1pPr>
          </a:lstStyle>
          <a:p>
            <a:pPr>
              <a:defRPr/>
            </a:pPr>
            <a:fld id="{887B7CDE-D77C-497A-93ED-F306A6852803}" type="datetime1">
              <a:rPr lang="it-CH"/>
              <a:pPr>
                <a:defRPr/>
              </a:pPr>
              <a:t>29.03.2024</a:t>
            </a:fld>
            <a:endParaRPr lang="it-IT"/>
          </a:p>
        </p:txBody>
      </p:sp>
      <p:sp>
        <p:nvSpPr>
          <p:cNvPr id="8" name="Rectangle 5">
            <a:extLst>
              <a:ext uri="{FF2B5EF4-FFF2-40B4-BE49-F238E27FC236}">
                <a16:creationId xmlns:a16="http://schemas.microsoft.com/office/drawing/2014/main" id="{E7B7191F-187E-1A54-F400-7EC2AE49B18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39868E6-95DE-0BBB-D201-6BA4F4BF79B0}"/>
              </a:ext>
            </a:extLst>
          </p:cNvPr>
          <p:cNvSpPr>
            <a:spLocks noGrp="1" noChangeArrowheads="1"/>
          </p:cNvSpPr>
          <p:nvPr>
            <p:ph type="sldNum" sz="quarter" idx="12"/>
          </p:nvPr>
        </p:nvSpPr>
        <p:spPr>
          <a:ln/>
        </p:spPr>
        <p:txBody>
          <a:bodyPr/>
          <a:lstStyle>
            <a:lvl1pPr>
              <a:defRPr/>
            </a:lvl1pPr>
          </a:lstStyle>
          <a:p>
            <a:pPr>
              <a:defRPr/>
            </a:pPr>
            <a:fld id="{4AEE6C25-D047-4EA0-B4B2-1FDA336D27EF}" type="slidenum">
              <a:rPr lang="it-IT" altLang="en-US"/>
              <a:pPr>
                <a:defRPr/>
              </a:pPr>
              <a:t>‹N›</a:t>
            </a:fld>
            <a:endParaRPr lang="it-IT" altLang="en-US"/>
          </a:p>
        </p:txBody>
      </p:sp>
    </p:spTree>
    <p:extLst>
      <p:ext uri="{BB962C8B-B14F-4D97-AF65-F5344CB8AC3E}">
        <p14:creationId xmlns:p14="http://schemas.microsoft.com/office/powerpoint/2010/main" val="3814021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A45DC99-103D-5691-EE40-5A51F95637D8}"/>
              </a:ext>
            </a:extLst>
          </p:cNvPr>
          <p:cNvSpPr>
            <a:spLocks noGrp="1" noChangeArrowheads="1"/>
          </p:cNvSpPr>
          <p:nvPr>
            <p:ph type="dt" sz="half" idx="10"/>
          </p:nvPr>
        </p:nvSpPr>
        <p:spPr>
          <a:ln/>
        </p:spPr>
        <p:txBody>
          <a:bodyPr/>
          <a:lstStyle>
            <a:lvl1pPr>
              <a:defRPr/>
            </a:lvl1pPr>
          </a:lstStyle>
          <a:p>
            <a:pPr>
              <a:defRPr/>
            </a:pPr>
            <a:fld id="{713C3B1A-6F54-48E5-849E-CF1819FB63BE}" type="datetime1">
              <a:rPr lang="it-CH"/>
              <a:pPr>
                <a:defRPr/>
              </a:pPr>
              <a:t>29.03.2024</a:t>
            </a:fld>
            <a:endParaRPr lang="it-IT"/>
          </a:p>
        </p:txBody>
      </p:sp>
      <p:sp>
        <p:nvSpPr>
          <p:cNvPr id="7" name="Rectangle 5">
            <a:extLst>
              <a:ext uri="{FF2B5EF4-FFF2-40B4-BE49-F238E27FC236}">
                <a16:creationId xmlns:a16="http://schemas.microsoft.com/office/drawing/2014/main" id="{58FE945B-6D3F-E67F-1C59-ED6FA8204D8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761BD61E-38AE-E531-6F93-75BBFD163D7D}"/>
              </a:ext>
            </a:extLst>
          </p:cNvPr>
          <p:cNvSpPr>
            <a:spLocks noGrp="1" noChangeArrowheads="1"/>
          </p:cNvSpPr>
          <p:nvPr>
            <p:ph type="sldNum" sz="quarter" idx="12"/>
          </p:nvPr>
        </p:nvSpPr>
        <p:spPr>
          <a:ln/>
        </p:spPr>
        <p:txBody>
          <a:bodyPr/>
          <a:lstStyle>
            <a:lvl1pPr>
              <a:defRPr/>
            </a:lvl1pPr>
          </a:lstStyle>
          <a:p>
            <a:pPr>
              <a:defRPr/>
            </a:pPr>
            <a:fld id="{E7801ED3-6B66-4E70-BA16-8AA9B0B0031D}" type="slidenum">
              <a:rPr lang="it-IT" altLang="en-US"/>
              <a:pPr>
                <a:defRPr/>
              </a:pPr>
              <a:t>‹N›</a:t>
            </a:fld>
            <a:endParaRPr lang="it-IT" altLang="en-US"/>
          </a:p>
        </p:txBody>
      </p:sp>
    </p:spTree>
    <p:extLst>
      <p:ext uri="{BB962C8B-B14F-4D97-AF65-F5344CB8AC3E}">
        <p14:creationId xmlns:p14="http://schemas.microsoft.com/office/powerpoint/2010/main" val="2701659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15AE68-9EA8-3F6C-4149-B897E787F15A}"/>
              </a:ext>
            </a:extLst>
          </p:cNvPr>
          <p:cNvSpPr>
            <a:spLocks noGrp="1" noChangeArrowheads="1"/>
          </p:cNvSpPr>
          <p:nvPr>
            <p:ph type="dt" sz="half" idx="10"/>
          </p:nvPr>
        </p:nvSpPr>
        <p:spPr>
          <a:ln/>
        </p:spPr>
        <p:txBody>
          <a:bodyPr/>
          <a:lstStyle>
            <a:lvl1pPr>
              <a:defRPr/>
            </a:lvl1pPr>
          </a:lstStyle>
          <a:p>
            <a:pPr>
              <a:defRPr/>
            </a:pPr>
            <a:fld id="{F90BBCAA-C4D6-46D0-BE9D-7E825D7962C0}" type="datetime1">
              <a:rPr lang="it-CH"/>
              <a:pPr>
                <a:defRPr/>
              </a:pPr>
              <a:t>29.03.2024</a:t>
            </a:fld>
            <a:endParaRPr lang="it-IT"/>
          </a:p>
        </p:txBody>
      </p:sp>
      <p:sp>
        <p:nvSpPr>
          <p:cNvPr id="6" name="Rectangle 5">
            <a:extLst>
              <a:ext uri="{FF2B5EF4-FFF2-40B4-BE49-F238E27FC236}">
                <a16:creationId xmlns:a16="http://schemas.microsoft.com/office/drawing/2014/main" id="{8DB0B4A0-DFAD-9B89-587C-E9521828776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F271EEA-220B-2FF5-2070-E427D3AB83FA}"/>
              </a:ext>
            </a:extLst>
          </p:cNvPr>
          <p:cNvSpPr>
            <a:spLocks noGrp="1" noChangeArrowheads="1"/>
          </p:cNvSpPr>
          <p:nvPr>
            <p:ph type="sldNum" sz="quarter" idx="12"/>
          </p:nvPr>
        </p:nvSpPr>
        <p:spPr>
          <a:ln/>
        </p:spPr>
        <p:txBody>
          <a:bodyPr/>
          <a:lstStyle>
            <a:lvl1pPr>
              <a:defRPr/>
            </a:lvl1pPr>
          </a:lstStyle>
          <a:p>
            <a:pPr>
              <a:defRPr/>
            </a:pPr>
            <a:fld id="{37492A28-6DF9-4B6E-958A-7D24033E0607}" type="slidenum">
              <a:rPr lang="it-IT" altLang="en-US"/>
              <a:pPr>
                <a:defRPr/>
              </a:pPr>
              <a:t>‹N›</a:t>
            </a:fld>
            <a:endParaRPr lang="it-IT" altLang="en-US"/>
          </a:p>
        </p:txBody>
      </p:sp>
    </p:spTree>
    <p:extLst>
      <p:ext uri="{BB962C8B-B14F-4D97-AF65-F5344CB8AC3E}">
        <p14:creationId xmlns:p14="http://schemas.microsoft.com/office/powerpoint/2010/main" val="2002016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8E71F36-E1F3-50E0-F38E-35B5EE246AEE}"/>
              </a:ext>
            </a:extLst>
          </p:cNvPr>
          <p:cNvSpPr>
            <a:spLocks noGrp="1" noChangeArrowheads="1"/>
          </p:cNvSpPr>
          <p:nvPr>
            <p:ph type="dt" sz="half" idx="10"/>
          </p:nvPr>
        </p:nvSpPr>
        <p:spPr>
          <a:ln/>
        </p:spPr>
        <p:txBody>
          <a:bodyPr/>
          <a:lstStyle>
            <a:lvl1pPr>
              <a:defRPr/>
            </a:lvl1pPr>
          </a:lstStyle>
          <a:p>
            <a:pPr>
              <a:defRPr/>
            </a:pPr>
            <a:fld id="{197EB223-7D31-4163-932B-2B1EE7A0B478}" type="datetime1">
              <a:rPr lang="it-CH"/>
              <a:pPr>
                <a:defRPr/>
              </a:pPr>
              <a:t>29.03.2024</a:t>
            </a:fld>
            <a:endParaRPr lang="it-IT"/>
          </a:p>
        </p:txBody>
      </p:sp>
      <p:sp>
        <p:nvSpPr>
          <p:cNvPr id="7" name="Rectangle 5">
            <a:extLst>
              <a:ext uri="{FF2B5EF4-FFF2-40B4-BE49-F238E27FC236}">
                <a16:creationId xmlns:a16="http://schemas.microsoft.com/office/drawing/2014/main" id="{7E22662A-7382-CCAC-B03C-5D6C1569DC8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B5A036C-0B30-80EA-DA71-DBE27BEC89B6}"/>
              </a:ext>
            </a:extLst>
          </p:cNvPr>
          <p:cNvSpPr>
            <a:spLocks noGrp="1" noChangeArrowheads="1"/>
          </p:cNvSpPr>
          <p:nvPr>
            <p:ph type="sldNum" sz="quarter" idx="12"/>
          </p:nvPr>
        </p:nvSpPr>
        <p:spPr>
          <a:ln/>
        </p:spPr>
        <p:txBody>
          <a:bodyPr/>
          <a:lstStyle>
            <a:lvl1pPr>
              <a:defRPr/>
            </a:lvl1pPr>
          </a:lstStyle>
          <a:p>
            <a:pPr>
              <a:defRPr/>
            </a:pPr>
            <a:fld id="{1077B52D-5FE8-4977-A72A-C0FCFC3D5135}" type="slidenum">
              <a:rPr lang="it-IT" altLang="en-US"/>
              <a:pPr>
                <a:defRPr/>
              </a:pPr>
              <a:t>‹N›</a:t>
            </a:fld>
            <a:endParaRPr lang="it-IT" altLang="en-US"/>
          </a:p>
        </p:txBody>
      </p:sp>
    </p:spTree>
    <p:extLst>
      <p:ext uri="{BB962C8B-B14F-4D97-AF65-F5344CB8AC3E}">
        <p14:creationId xmlns:p14="http://schemas.microsoft.com/office/powerpoint/2010/main" val="1651112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B1F24F16-7A82-6871-1698-252AC2244D33}"/>
              </a:ext>
            </a:extLst>
          </p:cNvPr>
          <p:cNvSpPr>
            <a:spLocks noGrp="1"/>
          </p:cNvSpPr>
          <p:nvPr>
            <p:ph type="dt" sz="half" idx="10"/>
          </p:nvPr>
        </p:nvSpPr>
        <p:spPr/>
        <p:txBody>
          <a:bodyPr/>
          <a:lstStyle>
            <a:lvl1pPr>
              <a:defRPr/>
            </a:lvl1pPr>
          </a:lstStyle>
          <a:p>
            <a:pPr>
              <a:defRPr/>
            </a:pPr>
            <a:fld id="{0C176DDB-6678-4D07-BEF0-233128E3B50D}" type="datetime1">
              <a:rPr lang="it-CH"/>
              <a:pPr>
                <a:defRPr/>
              </a:pPr>
              <a:t>29.03.2024</a:t>
            </a:fld>
            <a:endParaRPr lang="it-IT"/>
          </a:p>
        </p:txBody>
      </p:sp>
      <p:sp>
        <p:nvSpPr>
          <p:cNvPr id="5" name="Footer Placeholder 4">
            <a:extLst>
              <a:ext uri="{FF2B5EF4-FFF2-40B4-BE49-F238E27FC236}">
                <a16:creationId xmlns:a16="http://schemas.microsoft.com/office/drawing/2014/main" id="{8275C45A-596B-82BB-6FBD-E1614D67B98A}"/>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1E43B03-5437-CCDD-38FA-CAC1E40CD121}"/>
              </a:ext>
            </a:extLst>
          </p:cNvPr>
          <p:cNvSpPr>
            <a:spLocks noGrp="1"/>
          </p:cNvSpPr>
          <p:nvPr>
            <p:ph type="sldNum" sz="quarter" idx="12"/>
          </p:nvPr>
        </p:nvSpPr>
        <p:spPr/>
        <p:txBody>
          <a:bodyPr/>
          <a:lstStyle>
            <a:lvl1pPr>
              <a:defRPr/>
            </a:lvl1pPr>
          </a:lstStyle>
          <a:p>
            <a:pPr>
              <a:defRPr/>
            </a:pPr>
            <a:fld id="{C1E92C2F-95C6-4761-B014-1285A218EA00}" type="slidenum">
              <a:rPr lang="it-IT" altLang="en-US"/>
              <a:pPr>
                <a:defRPr/>
              </a:pPr>
              <a:t>‹N›</a:t>
            </a:fld>
            <a:endParaRPr lang="it-IT" altLang="en-US"/>
          </a:p>
        </p:txBody>
      </p:sp>
    </p:spTree>
    <p:extLst>
      <p:ext uri="{BB962C8B-B14F-4D97-AF65-F5344CB8AC3E}">
        <p14:creationId xmlns:p14="http://schemas.microsoft.com/office/powerpoint/2010/main" val="428783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EA7268-B9F4-FED8-9FF0-09079B87EDC0}"/>
              </a:ext>
            </a:extLst>
          </p:cNvPr>
          <p:cNvSpPr>
            <a:spLocks noGrp="1" noChangeArrowheads="1"/>
          </p:cNvSpPr>
          <p:nvPr>
            <p:ph type="dt" sz="half" idx="10"/>
          </p:nvPr>
        </p:nvSpPr>
        <p:spPr>
          <a:ln/>
        </p:spPr>
        <p:txBody>
          <a:bodyPr/>
          <a:lstStyle>
            <a:lvl1pPr>
              <a:defRPr/>
            </a:lvl1pPr>
          </a:lstStyle>
          <a:p>
            <a:pPr>
              <a:defRPr/>
            </a:pPr>
            <a:fld id="{5F9E8DFD-23A6-4CE6-B921-1830C9E3D174}" type="datetime1">
              <a:rPr lang="it-CH"/>
              <a:pPr>
                <a:defRPr/>
              </a:pPr>
              <a:t>29.03.2024</a:t>
            </a:fld>
            <a:endParaRPr lang="it-IT"/>
          </a:p>
        </p:txBody>
      </p:sp>
      <p:sp>
        <p:nvSpPr>
          <p:cNvPr id="6" name="Rectangle 5">
            <a:extLst>
              <a:ext uri="{FF2B5EF4-FFF2-40B4-BE49-F238E27FC236}">
                <a16:creationId xmlns:a16="http://schemas.microsoft.com/office/drawing/2014/main" id="{74F2D88A-2831-990E-DAD1-93F3C003C9E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BF78D01-A855-ED2C-3E98-679242725F5F}"/>
              </a:ext>
            </a:extLst>
          </p:cNvPr>
          <p:cNvSpPr>
            <a:spLocks noGrp="1" noChangeArrowheads="1"/>
          </p:cNvSpPr>
          <p:nvPr>
            <p:ph type="sldNum" sz="quarter" idx="12"/>
          </p:nvPr>
        </p:nvSpPr>
        <p:spPr>
          <a:ln/>
        </p:spPr>
        <p:txBody>
          <a:bodyPr/>
          <a:lstStyle>
            <a:lvl1pPr>
              <a:defRPr/>
            </a:lvl1pPr>
          </a:lstStyle>
          <a:p>
            <a:pPr>
              <a:defRPr/>
            </a:pPr>
            <a:fld id="{D99537E8-CF7A-4ACA-AC04-16D4B70BE6EA}" type="slidenum">
              <a:rPr lang="it-IT" altLang="en-US"/>
              <a:pPr>
                <a:defRPr/>
              </a:pPr>
              <a:t>‹N›</a:t>
            </a:fld>
            <a:endParaRPr lang="it-IT" altLang="en-US"/>
          </a:p>
        </p:txBody>
      </p:sp>
    </p:spTree>
    <p:extLst>
      <p:ext uri="{BB962C8B-B14F-4D97-AF65-F5344CB8AC3E}">
        <p14:creationId xmlns:p14="http://schemas.microsoft.com/office/powerpoint/2010/main" val="2918487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AA26012-2C71-6865-A73B-B0B84CF18DDA}"/>
              </a:ext>
            </a:extLst>
          </p:cNvPr>
          <p:cNvSpPr>
            <a:spLocks noGrp="1"/>
          </p:cNvSpPr>
          <p:nvPr>
            <p:ph type="dt" sz="half" idx="10"/>
          </p:nvPr>
        </p:nvSpPr>
        <p:spPr/>
        <p:txBody>
          <a:bodyPr/>
          <a:lstStyle>
            <a:lvl1pPr>
              <a:defRPr/>
            </a:lvl1pPr>
          </a:lstStyle>
          <a:p>
            <a:pPr>
              <a:defRPr/>
            </a:pPr>
            <a:fld id="{0FCF9C5E-C870-49C1-8EA4-21F3F45367EC}" type="datetime1">
              <a:rPr lang="it-CH"/>
              <a:pPr>
                <a:defRPr/>
              </a:pPr>
              <a:t>29.03.2024</a:t>
            </a:fld>
            <a:endParaRPr lang="it-IT"/>
          </a:p>
        </p:txBody>
      </p:sp>
      <p:sp>
        <p:nvSpPr>
          <p:cNvPr id="5" name="Footer Placeholder 4">
            <a:extLst>
              <a:ext uri="{FF2B5EF4-FFF2-40B4-BE49-F238E27FC236}">
                <a16:creationId xmlns:a16="http://schemas.microsoft.com/office/drawing/2014/main" id="{56E4B773-D378-3529-BD22-0B3FC45728B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A13173A-2C4F-1287-AC1A-1EF2538DB7E5}"/>
              </a:ext>
            </a:extLst>
          </p:cNvPr>
          <p:cNvSpPr>
            <a:spLocks noGrp="1"/>
          </p:cNvSpPr>
          <p:nvPr>
            <p:ph type="sldNum" sz="quarter" idx="12"/>
          </p:nvPr>
        </p:nvSpPr>
        <p:spPr/>
        <p:txBody>
          <a:bodyPr/>
          <a:lstStyle>
            <a:lvl1pPr>
              <a:defRPr/>
            </a:lvl1pPr>
          </a:lstStyle>
          <a:p>
            <a:pPr>
              <a:defRPr/>
            </a:pPr>
            <a:fld id="{974D0F1C-F50F-4A04-A4BB-1BD7B2BFF114}" type="slidenum">
              <a:rPr lang="it-IT" altLang="en-US"/>
              <a:pPr>
                <a:defRPr/>
              </a:pPr>
              <a:t>‹N›</a:t>
            </a:fld>
            <a:endParaRPr lang="it-IT" altLang="en-US"/>
          </a:p>
        </p:txBody>
      </p:sp>
    </p:spTree>
    <p:extLst>
      <p:ext uri="{BB962C8B-B14F-4D97-AF65-F5344CB8AC3E}">
        <p14:creationId xmlns:p14="http://schemas.microsoft.com/office/powerpoint/2010/main" val="1937699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D980AA-B45B-4C1C-74A2-9100F9C30526}"/>
              </a:ext>
            </a:extLst>
          </p:cNvPr>
          <p:cNvSpPr>
            <a:spLocks noGrp="1"/>
          </p:cNvSpPr>
          <p:nvPr>
            <p:ph type="dt" sz="half" idx="10"/>
          </p:nvPr>
        </p:nvSpPr>
        <p:spPr/>
        <p:txBody>
          <a:bodyPr/>
          <a:lstStyle>
            <a:lvl1pPr>
              <a:defRPr/>
            </a:lvl1pPr>
          </a:lstStyle>
          <a:p>
            <a:pPr>
              <a:defRPr/>
            </a:pPr>
            <a:fld id="{A2DD93BF-1F88-410A-BC70-9D2C895C7E6A}" type="datetime1">
              <a:rPr lang="it-CH"/>
              <a:pPr>
                <a:defRPr/>
              </a:pPr>
              <a:t>29.03.2024</a:t>
            </a:fld>
            <a:endParaRPr lang="it-IT"/>
          </a:p>
        </p:txBody>
      </p:sp>
      <p:sp>
        <p:nvSpPr>
          <p:cNvPr id="5" name="Footer Placeholder 4">
            <a:extLst>
              <a:ext uri="{FF2B5EF4-FFF2-40B4-BE49-F238E27FC236}">
                <a16:creationId xmlns:a16="http://schemas.microsoft.com/office/drawing/2014/main" id="{386BC7FF-FBF1-4CBD-365B-047B0673E32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8F3AF20-F025-0824-0393-A8C57FF9798C}"/>
              </a:ext>
            </a:extLst>
          </p:cNvPr>
          <p:cNvSpPr>
            <a:spLocks noGrp="1"/>
          </p:cNvSpPr>
          <p:nvPr>
            <p:ph type="sldNum" sz="quarter" idx="12"/>
          </p:nvPr>
        </p:nvSpPr>
        <p:spPr/>
        <p:txBody>
          <a:bodyPr/>
          <a:lstStyle>
            <a:lvl1pPr>
              <a:defRPr/>
            </a:lvl1pPr>
          </a:lstStyle>
          <a:p>
            <a:pPr>
              <a:defRPr/>
            </a:pPr>
            <a:fld id="{ADF8AFE0-57FA-48BE-87BF-70D208C37D9A}" type="slidenum">
              <a:rPr lang="it-IT" altLang="en-US"/>
              <a:pPr>
                <a:defRPr/>
              </a:pPr>
              <a:t>‹N›</a:t>
            </a:fld>
            <a:endParaRPr lang="it-IT" altLang="en-US"/>
          </a:p>
        </p:txBody>
      </p:sp>
    </p:spTree>
    <p:extLst>
      <p:ext uri="{BB962C8B-B14F-4D97-AF65-F5344CB8AC3E}">
        <p14:creationId xmlns:p14="http://schemas.microsoft.com/office/powerpoint/2010/main" val="1003281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D6413EAF-28C8-FFA9-1623-A3D5C86A73AB}"/>
              </a:ext>
            </a:extLst>
          </p:cNvPr>
          <p:cNvSpPr>
            <a:spLocks noGrp="1"/>
          </p:cNvSpPr>
          <p:nvPr>
            <p:ph type="dt" sz="half" idx="10"/>
          </p:nvPr>
        </p:nvSpPr>
        <p:spPr/>
        <p:txBody>
          <a:bodyPr/>
          <a:lstStyle>
            <a:lvl1pPr>
              <a:defRPr/>
            </a:lvl1pPr>
          </a:lstStyle>
          <a:p>
            <a:pPr>
              <a:defRPr/>
            </a:pPr>
            <a:fld id="{D8F332B4-FE57-4F7D-86F0-3DA042100339}" type="datetime1">
              <a:rPr lang="it-CH"/>
              <a:pPr>
                <a:defRPr/>
              </a:pPr>
              <a:t>29.03.2024</a:t>
            </a:fld>
            <a:endParaRPr lang="it-IT"/>
          </a:p>
        </p:txBody>
      </p:sp>
      <p:sp>
        <p:nvSpPr>
          <p:cNvPr id="6" name="Footer Placeholder 4">
            <a:extLst>
              <a:ext uri="{FF2B5EF4-FFF2-40B4-BE49-F238E27FC236}">
                <a16:creationId xmlns:a16="http://schemas.microsoft.com/office/drawing/2014/main" id="{C9D53200-5156-954A-622B-A321B2D2078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BC218A7-E142-D8AE-C38A-6C0E8ABF4239}"/>
              </a:ext>
            </a:extLst>
          </p:cNvPr>
          <p:cNvSpPr>
            <a:spLocks noGrp="1"/>
          </p:cNvSpPr>
          <p:nvPr>
            <p:ph type="sldNum" sz="quarter" idx="12"/>
          </p:nvPr>
        </p:nvSpPr>
        <p:spPr/>
        <p:txBody>
          <a:bodyPr/>
          <a:lstStyle>
            <a:lvl1pPr>
              <a:defRPr/>
            </a:lvl1pPr>
          </a:lstStyle>
          <a:p>
            <a:pPr>
              <a:defRPr/>
            </a:pPr>
            <a:fld id="{EDB8B6EE-2B41-44C9-9B87-552A232AD119}" type="slidenum">
              <a:rPr lang="it-IT" altLang="en-US"/>
              <a:pPr>
                <a:defRPr/>
              </a:pPr>
              <a:t>‹N›</a:t>
            </a:fld>
            <a:endParaRPr lang="it-IT" altLang="en-US"/>
          </a:p>
        </p:txBody>
      </p:sp>
    </p:spTree>
    <p:extLst>
      <p:ext uri="{BB962C8B-B14F-4D97-AF65-F5344CB8AC3E}">
        <p14:creationId xmlns:p14="http://schemas.microsoft.com/office/powerpoint/2010/main" val="2716232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33DC3156-2731-3539-1FD3-2FBC73A921F4}"/>
              </a:ext>
            </a:extLst>
          </p:cNvPr>
          <p:cNvSpPr>
            <a:spLocks noGrp="1"/>
          </p:cNvSpPr>
          <p:nvPr>
            <p:ph type="dt" sz="half" idx="10"/>
          </p:nvPr>
        </p:nvSpPr>
        <p:spPr/>
        <p:txBody>
          <a:bodyPr/>
          <a:lstStyle>
            <a:lvl1pPr>
              <a:defRPr/>
            </a:lvl1pPr>
          </a:lstStyle>
          <a:p>
            <a:pPr>
              <a:defRPr/>
            </a:pPr>
            <a:fld id="{169BF6DB-F123-46E9-8402-7B2B2AC0C763}" type="datetime1">
              <a:rPr lang="it-CH"/>
              <a:pPr>
                <a:defRPr/>
              </a:pPr>
              <a:t>29.03.2024</a:t>
            </a:fld>
            <a:endParaRPr lang="it-IT"/>
          </a:p>
        </p:txBody>
      </p:sp>
      <p:sp>
        <p:nvSpPr>
          <p:cNvPr id="8" name="Footer Placeholder 4">
            <a:extLst>
              <a:ext uri="{FF2B5EF4-FFF2-40B4-BE49-F238E27FC236}">
                <a16:creationId xmlns:a16="http://schemas.microsoft.com/office/drawing/2014/main" id="{F239CE48-F73A-F392-357A-70CE32415ECE}"/>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3E52487E-3023-4A90-B885-3DDCA170EB08}"/>
              </a:ext>
            </a:extLst>
          </p:cNvPr>
          <p:cNvSpPr>
            <a:spLocks noGrp="1"/>
          </p:cNvSpPr>
          <p:nvPr>
            <p:ph type="sldNum" sz="quarter" idx="12"/>
          </p:nvPr>
        </p:nvSpPr>
        <p:spPr/>
        <p:txBody>
          <a:bodyPr/>
          <a:lstStyle>
            <a:lvl1pPr>
              <a:defRPr/>
            </a:lvl1pPr>
          </a:lstStyle>
          <a:p>
            <a:pPr>
              <a:defRPr/>
            </a:pPr>
            <a:fld id="{F73AA1C1-6661-4F64-8D5C-EA6443996FE5}" type="slidenum">
              <a:rPr lang="it-IT" altLang="en-US"/>
              <a:pPr>
                <a:defRPr/>
              </a:pPr>
              <a:t>‹N›</a:t>
            </a:fld>
            <a:endParaRPr lang="it-IT" altLang="en-US"/>
          </a:p>
        </p:txBody>
      </p:sp>
    </p:spTree>
    <p:extLst>
      <p:ext uri="{BB962C8B-B14F-4D97-AF65-F5344CB8AC3E}">
        <p14:creationId xmlns:p14="http://schemas.microsoft.com/office/powerpoint/2010/main" val="187197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4AF064B5-D8B2-D20E-6EA2-C351859589D8}"/>
              </a:ext>
            </a:extLst>
          </p:cNvPr>
          <p:cNvSpPr>
            <a:spLocks noGrp="1"/>
          </p:cNvSpPr>
          <p:nvPr>
            <p:ph type="dt" sz="half" idx="10"/>
          </p:nvPr>
        </p:nvSpPr>
        <p:spPr/>
        <p:txBody>
          <a:bodyPr/>
          <a:lstStyle>
            <a:lvl1pPr>
              <a:defRPr/>
            </a:lvl1pPr>
          </a:lstStyle>
          <a:p>
            <a:pPr>
              <a:defRPr/>
            </a:pPr>
            <a:fld id="{810225A5-BF73-4835-B77E-180CFE42283A}" type="datetime1">
              <a:rPr lang="it-CH"/>
              <a:pPr>
                <a:defRPr/>
              </a:pPr>
              <a:t>29.03.2024</a:t>
            </a:fld>
            <a:endParaRPr lang="it-IT"/>
          </a:p>
        </p:txBody>
      </p:sp>
      <p:sp>
        <p:nvSpPr>
          <p:cNvPr id="4" name="Footer Placeholder 4">
            <a:extLst>
              <a:ext uri="{FF2B5EF4-FFF2-40B4-BE49-F238E27FC236}">
                <a16:creationId xmlns:a16="http://schemas.microsoft.com/office/drawing/2014/main" id="{5634BBD9-3787-9E97-94E3-D1EA3EE76F10}"/>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440FC7A2-BBE0-B697-2648-651EDB1CF891}"/>
              </a:ext>
            </a:extLst>
          </p:cNvPr>
          <p:cNvSpPr>
            <a:spLocks noGrp="1"/>
          </p:cNvSpPr>
          <p:nvPr>
            <p:ph type="sldNum" sz="quarter" idx="12"/>
          </p:nvPr>
        </p:nvSpPr>
        <p:spPr/>
        <p:txBody>
          <a:bodyPr/>
          <a:lstStyle>
            <a:lvl1pPr>
              <a:defRPr/>
            </a:lvl1pPr>
          </a:lstStyle>
          <a:p>
            <a:pPr>
              <a:defRPr/>
            </a:pPr>
            <a:fld id="{3FD0F2AA-7EE2-4B3B-9371-B34A72E15674}" type="slidenum">
              <a:rPr lang="it-IT" altLang="en-US"/>
              <a:pPr>
                <a:defRPr/>
              </a:pPr>
              <a:t>‹N›</a:t>
            </a:fld>
            <a:endParaRPr lang="it-IT" altLang="en-US"/>
          </a:p>
        </p:txBody>
      </p:sp>
    </p:spTree>
    <p:extLst>
      <p:ext uri="{BB962C8B-B14F-4D97-AF65-F5344CB8AC3E}">
        <p14:creationId xmlns:p14="http://schemas.microsoft.com/office/powerpoint/2010/main" val="1795543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39770FB-2A98-AF9F-E02E-6D5F57304C00}"/>
              </a:ext>
            </a:extLst>
          </p:cNvPr>
          <p:cNvSpPr>
            <a:spLocks noGrp="1"/>
          </p:cNvSpPr>
          <p:nvPr>
            <p:ph type="dt" sz="half" idx="10"/>
          </p:nvPr>
        </p:nvSpPr>
        <p:spPr/>
        <p:txBody>
          <a:bodyPr/>
          <a:lstStyle>
            <a:lvl1pPr>
              <a:defRPr/>
            </a:lvl1pPr>
          </a:lstStyle>
          <a:p>
            <a:pPr>
              <a:defRPr/>
            </a:pPr>
            <a:fld id="{D7B2A00C-064F-4BC0-A89D-470EA6BDC31C}" type="datetime1">
              <a:rPr lang="it-CH"/>
              <a:pPr>
                <a:defRPr/>
              </a:pPr>
              <a:t>29.03.2024</a:t>
            </a:fld>
            <a:endParaRPr lang="it-IT"/>
          </a:p>
        </p:txBody>
      </p:sp>
      <p:sp>
        <p:nvSpPr>
          <p:cNvPr id="3" name="Footer Placeholder 4">
            <a:extLst>
              <a:ext uri="{FF2B5EF4-FFF2-40B4-BE49-F238E27FC236}">
                <a16:creationId xmlns:a16="http://schemas.microsoft.com/office/drawing/2014/main" id="{D1CDFC45-4F06-BFCD-CA99-B16CAF0436DC}"/>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BB41C821-1639-A015-56E3-E8A84C2DEB54}"/>
              </a:ext>
            </a:extLst>
          </p:cNvPr>
          <p:cNvSpPr>
            <a:spLocks noGrp="1"/>
          </p:cNvSpPr>
          <p:nvPr>
            <p:ph type="sldNum" sz="quarter" idx="12"/>
          </p:nvPr>
        </p:nvSpPr>
        <p:spPr/>
        <p:txBody>
          <a:bodyPr/>
          <a:lstStyle>
            <a:lvl1pPr>
              <a:defRPr/>
            </a:lvl1pPr>
          </a:lstStyle>
          <a:p>
            <a:pPr>
              <a:defRPr/>
            </a:pPr>
            <a:fld id="{131252E5-ADB5-4DD6-8FD4-984D9E8E92F8}" type="slidenum">
              <a:rPr lang="it-IT" altLang="en-US"/>
              <a:pPr>
                <a:defRPr/>
              </a:pPr>
              <a:t>‹N›</a:t>
            </a:fld>
            <a:endParaRPr lang="it-IT" altLang="en-US"/>
          </a:p>
        </p:txBody>
      </p:sp>
    </p:spTree>
    <p:extLst>
      <p:ext uri="{BB962C8B-B14F-4D97-AF65-F5344CB8AC3E}">
        <p14:creationId xmlns:p14="http://schemas.microsoft.com/office/powerpoint/2010/main" val="1600092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4552B82-0B3C-18EE-0F9F-85E0C71D68FB}"/>
              </a:ext>
            </a:extLst>
          </p:cNvPr>
          <p:cNvSpPr>
            <a:spLocks noGrp="1"/>
          </p:cNvSpPr>
          <p:nvPr>
            <p:ph type="dt" sz="half" idx="10"/>
          </p:nvPr>
        </p:nvSpPr>
        <p:spPr/>
        <p:txBody>
          <a:bodyPr/>
          <a:lstStyle>
            <a:lvl1pPr>
              <a:defRPr/>
            </a:lvl1pPr>
          </a:lstStyle>
          <a:p>
            <a:pPr>
              <a:defRPr/>
            </a:pPr>
            <a:fld id="{B1ECDCD2-976B-4C55-A00F-ED5396B9BAEE}" type="datetime1">
              <a:rPr lang="it-CH"/>
              <a:pPr>
                <a:defRPr/>
              </a:pPr>
              <a:t>29.03.2024</a:t>
            </a:fld>
            <a:endParaRPr lang="it-IT"/>
          </a:p>
        </p:txBody>
      </p:sp>
      <p:sp>
        <p:nvSpPr>
          <p:cNvPr id="6" name="Footer Placeholder 4">
            <a:extLst>
              <a:ext uri="{FF2B5EF4-FFF2-40B4-BE49-F238E27FC236}">
                <a16:creationId xmlns:a16="http://schemas.microsoft.com/office/drawing/2014/main" id="{84738BAA-D898-C05F-8F1E-0CFE224CA89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82C6417-56E0-4821-FA51-9A94773DFA35}"/>
              </a:ext>
            </a:extLst>
          </p:cNvPr>
          <p:cNvSpPr>
            <a:spLocks noGrp="1"/>
          </p:cNvSpPr>
          <p:nvPr>
            <p:ph type="sldNum" sz="quarter" idx="12"/>
          </p:nvPr>
        </p:nvSpPr>
        <p:spPr/>
        <p:txBody>
          <a:bodyPr/>
          <a:lstStyle>
            <a:lvl1pPr>
              <a:defRPr/>
            </a:lvl1pPr>
          </a:lstStyle>
          <a:p>
            <a:pPr>
              <a:defRPr/>
            </a:pPr>
            <a:fld id="{84BF175B-16DD-4021-BBC2-C109677FAC83}" type="slidenum">
              <a:rPr lang="it-IT" altLang="en-US"/>
              <a:pPr>
                <a:defRPr/>
              </a:pPr>
              <a:t>‹N›</a:t>
            </a:fld>
            <a:endParaRPr lang="it-IT" altLang="en-US"/>
          </a:p>
        </p:txBody>
      </p:sp>
    </p:spTree>
    <p:extLst>
      <p:ext uri="{BB962C8B-B14F-4D97-AF65-F5344CB8AC3E}">
        <p14:creationId xmlns:p14="http://schemas.microsoft.com/office/powerpoint/2010/main" val="3216641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DF72DA-AFC7-F575-DF94-E73A0F4FAD4D}"/>
              </a:ext>
            </a:extLst>
          </p:cNvPr>
          <p:cNvSpPr>
            <a:spLocks noGrp="1"/>
          </p:cNvSpPr>
          <p:nvPr>
            <p:ph type="dt" sz="half" idx="10"/>
          </p:nvPr>
        </p:nvSpPr>
        <p:spPr/>
        <p:txBody>
          <a:bodyPr/>
          <a:lstStyle>
            <a:lvl1pPr>
              <a:defRPr/>
            </a:lvl1pPr>
          </a:lstStyle>
          <a:p>
            <a:pPr>
              <a:defRPr/>
            </a:pPr>
            <a:fld id="{899188E2-4387-45C7-9A4B-54F2A8789B40}" type="datetime1">
              <a:rPr lang="it-CH"/>
              <a:pPr>
                <a:defRPr/>
              </a:pPr>
              <a:t>29.03.2024</a:t>
            </a:fld>
            <a:endParaRPr lang="it-IT"/>
          </a:p>
        </p:txBody>
      </p:sp>
      <p:sp>
        <p:nvSpPr>
          <p:cNvPr id="6" name="Footer Placeholder 4">
            <a:extLst>
              <a:ext uri="{FF2B5EF4-FFF2-40B4-BE49-F238E27FC236}">
                <a16:creationId xmlns:a16="http://schemas.microsoft.com/office/drawing/2014/main" id="{564CC4E8-D873-AFF4-7C79-3734D7803EC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67CA2F2-CCF0-2C68-051D-58EA1A28CA0C}"/>
              </a:ext>
            </a:extLst>
          </p:cNvPr>
          <p:cNvSpPr>
            <a:spLocks noGrp="1"/>
          </p:cNvSpPr>
          <p:nvPr>
            <p:ph type="sldNum" sz="quarter" idx="12"/>
          </p:nvPr>
        </p:nvSpPr>
        <p:spPr/>
        <p:txBody>
          <a:bodyPr/>
          <a:lstStyle>
            <a:lvl1pPr>
              <a:defRPr/>
            </a:lvl1pPr>
          </a:lstStyle>
          <a:p>
            <a:pPr>
              <a:defRPr/>
            </a:pPr>
            <a:fld id="{6D81E19A-8C55-4D0F-8DCD-BD6971133036}" type="slidenum">
              <a:rPr lang="it-IT" altLang="en-US"/>
              <a:pPr>
                <a:defRPr/>
              </a:pPr>
              <a:t>‹N›</a:t>
            </a:fld>
            <a:endParaRPr lang="it-IT" altLang="en-US"/>
          </a:p>
        </p:txBody>
      </p:sp>
    </p:spTree>
    <p:extLst>
      <p:ext uri="{BB962C8B-B14F-4D97-AF65-F5344CB8AC3E}">
        <p14:creationId xmlns:p14="http://schemas.microsoft.com/office/powerpoint/2010/main" val="3449106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A1F015E-B878-E096-1383-343C3FC4C53A}"/>
              </a:ext>
            </a:extLst>
          </p:cNvPr>
          <p:cNvSpPr>
            <a:spLocks noGrp="1"/>
          </p:cNvSpPr>
          <p:nvPr>
            <p:ph type="dt" sz="half" idx="10"/>
          </p:nvPr>
        </p:nvSpPr>
        <p:spPr/>
        <p:txBody>
          <a:bodyPr/>
          <a:lstStyle>
            <a:lvl1pPr>
              <a:defRPr/>
            </a:lvl1pPr>
          </a:lstStyle>
          <a:p>
            <a:pPr>
              <a:defRPr/>
            </a:pPr>
            <a:fld id="{F4A2F5A6-27FB-424B-ADBE-7F166AFB7A92}" type="datetime1">
              <a:rPr lang="it-CH"/>
              <a:pPr>
                <a:defRPr/>
              </a:pPr>
              <a:t>29.03.2024</a:t>
            </a:fld>
            <a:endParaRPr lang="it-IT"/>
          </a:p>
        </p:txBody>
      </p:sp>
      <p:sp>
        <p:nvSpPr>
          <p:cNvPr id="5" name="Footer Placeholder 4">
            <a:extLst>
              <a:ext uri="{FF2B5EF4-FFF2-40B4-BE49-F238E27FC236}">
                <a16:creationId xmlns:a16="http://schemas.microsoft.com/office/drawing/2014/main" id="{FE09E675-6A9B-D2C0-97AD-6EA81AA9DFFF}"/>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C28AD2C4-ECF3-73F7-F23F-6A1A0315C151}"/>
              </a:ext>
            </a:extLst>
          </p:cNvPr>
          <p:cNvSpPr>
            <a:spLocks noGrp="1"/>
          </p:cNvSpPr>
          <p:nvPr>
            <p:ph type="sldNum" sz="quarter" idx="12"/>
          </p:nvPr>
        </p:nvSpPr>
        <p:spPr/>
        <p:txBody>
          <a:bodyPr/>
          <a:lstStyle>
            <a:lvl1pPr>
              <a:defRPr/>
            </a:lvl1pPr>
          </a:lstStyle>
          <a:p>
            <a:pPr>
              <a:defRPr/>
            </a:pPr>
            <a:fld id="{1C6F10D5-3A66-44A2-B218-D5F9DE2435C3}" type="slidenum">
              <a:rPr lang="it-IT" altLang="en-US"/>
              <a:pPr>
                <a:defRPr/>
              </a:pPr>
              <a:t>‹N›</a:t>
            </a:fld>
            <a:endParaRPr lang="it-IT" altLang="en-US"/>
          </a:p>
        </p:txBody>
      </p:sp>
    </p:spTree>
    <p:extLst>
      <p:ext uri="{BB962C8B-B14F-4D97-AF65-F5344CB8AC3E}">
        <p14:creationId xmlns:p14="http://schemas.microsoft.com/office/powerpoint/2010/main" val="2929702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5FF9931-669A-3B85-8206-8A063A306330}"/>
              </a:ext>
            </a:extLst>
          </p:cNvPr>
          <p:cNvSpPr>
            <a:spLocks noGrp="1"/>
          </p:cNvSpPr>
          <p:nvPr>
            <p:ph type="dt" sz="half" idx="10"/>
          </p:nvPr>
        </p:nvSpPr>
        <p:spPr/>
        <p:txBody>
          <a:bodyPr/>
          <a:lstStyle>
            <a:lvl1pPr>
              <a:defRPr/>
            </a:lvl1pPr>
          </a:lstStyle>
          <a:p>
            <a:pPr>
              <a:defRPr/>
            </a:pPr>
            <a:fld id="{57059F36-647C-4282-8570-767C102B5C50}" type="datetime1">
              <a:rPr lang="it-CH"/>
              <a:pPr>
                <a:defRPr/>
              </a:pPr>
              <a:t>29.03.2024</a:t>
            </a:fld>
            <a:endParaRPr lang="it-IT"/>
          </a:p>
        </p:txBody>
      </p:sp>
      <p:sp>
        <p:nvSpPr>
          <p:cNvPr id="5" name="Footer Placeholder 4">
            <a:extLst>
              <a:ext uri="{FF2B5EF4-FFF2-40B4-BE49-F238E27FC236}">
                <a16:creationId xmlns:a16="http://schemas.microsoft.com/office/drawing/2014/main" id="{41C4C3A7-93A9-3190-E333-7B8F1FFB788A}"/>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404052BA-72D1-4145-0D53-97383C2F036B}"/>
              </a:ext>
            </a:extLst>
          </p:cNvPr>
          <p:cNvSpPr>
            <a:spLocks noGrp="1"/>
          </p:cNvSpPr>
          <p:nvPr>
            <p:ph type="sldNum" sz="quarter" idx="12"/>
          </p:nvPr>
        </p:nvSpPr>
        <p:spPr/>
        <p:txBody>
          <a:bodyPr/>
          <a:lstStyle>
            <a:lvl1pPr>
              <a:defRPr/>
            </a:lvl1pPr>
          </a:lstStyle>
          <a:p>
            <a:pPr>
              <a:defRPr/>
            </a:pPr>
            <a:fld id="{43AD62B2-C146-4A3C-8C10-3033B353AC1E}" type="slidenum">
              <a:rPr lang="it-IT" altLang="en-US"/>
              <a:pPr>
                <a:defRPr/>
              </a:pPr>
              <a:t>‹N›</a:t>
            </a:fld>
            <a:endParaRPr lang="it-IT" altLang="en-US"/>
          </a:p>
        </p:txBody>
      </p:sp>
    </p:spTree>
    <p:extLst>
      <p:ext uri="{BB962C8B-B14F-4D97-AF65-F5344CB8AC3E}">
        <p14:creationId xmlns:p14="http://schemas.microsoft.com/office/powerpoint/2010/main" val="359651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393119-EA1C-101D-B289-55612193BA38}"/>
              </a:ext>
            </a:extLst>
          </p:cNvPr>
          <p:cNvSpPr>
            <a:spLocks noGrp="1" noChangeArrowheads="1"/>
          </p:cNvSpPr>
          <p:nvPr>
            <p:ph type="dt" sz="half" idx="10"/>
          </p:nvPr>
        </p:nvSpPr>
        <p:spPr>
          <a:ln/>
        </p:spPr>
        <p:txBody>
          <a:bodyPr/>
          <a:lstStyle>
            <a:lvl1pPr>
              <a:defRPr/>
            </a:lvl1pPr>
          </a:lstStyle>
          <a:p>
            <a:pPr>
              <a:defRPr/>
            </a:pPr>
            <a:fld id="{F4EC38C0-F3D8-41F3-B71E-D684D6B29DAF}" type="datetime1">
              <a:rPr lang="it-CH"/>
              <a:pPr>
                <a:defRPr/>
              </a:pPr>
              <a:t>29.03.2024</a:t>
            </a:fld>
            <a:endParaRPr lang="it-IT"/>
          </a:p>
        </p:txBody>
      </p:sp>
      <p:sp>
        <p:nvSpPr>
          <p:cNvPr id="8" name="Rectangle 5">
            <a:extLst>
              <a:ext uri="{FF2B5EF4-FFF2-40B4-BE49-F238E27FC236}">
                <a16:creationId xmlns:a16="http://schemas.microsoft.com/office/drawing/2014/main" id="{C1804419-DBEF-D242-8D8C-9CC45C93E91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A7C824EB-5EB6-0686-2868-DB7EFBD685A0}"/>
              </a:ext>
            </a:extLst>
          </p:cNvPr>
          <p:cNvSpPr>
            <a:spLocks noGrp="1" noChangeArrowheads="1"/>
          </p:cNvSpPr>
          <p:nvPr>
            <p:ph type="sldNum" sz="quarter" idx="12"/>
          </p:nvPr>
        </p:nvSpPr>
        <p:spPr>
          <a:ln/>
        </p:spPr>
        <p:txBody>
          <a:bodyPr/>
          <a:lstStyle>
            <a:lvl1pPr>
              <a:defRPr/>
            </a:lvl1pPr>
          </a:lstStyle>
          <a:p>
            <a:pPr>
              <a:defRPr/>
            </a:pPr>
            <a:fld id="{79B04CAC-AD74-4951-B4EC-2191D1C67A6B}" type="slidenum">
              <a:rPr lang="it-IT" altLang="en-US"/>
              <a:pPr>
                <a:defRPr/>
              </a:pPr>
              <a:t>‹N›</a:t>
            </a:fld>
            <a:endParaRPr lang="it-IT" altLang="en-US"/>
          </a:p>
        </p:txBody>
      </p:sp>
    </p:spTree>
    <p:extLst>
      <p:ext uri="{BB962C8B-B14F-4D97-AF65-F5344CB8AC3E}">
        <p14:creationId xmlns:p14="http://schemas.microsoft.com/office/powerpoint/2010/main" val="2020404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21DBDD-6DC9-ABA8-AE20-13D3EFCF7FF7}"/>
              </a:ext>
            </a:extLst>
          </p:cNvPr>
          <p:cNvSpPr>
            <a:spLocks noGrp="1"/>
          </p:cNvSpPr>
          <p:nvPr>
            <p:ph type="dt" sz="half" idx="10"/>
          </p:nvPr>
        </p:nvSpPr>
        <p:spPr/>
        <p:txBody>
          <a:bodyPr/>
          <a:lstStyle>
            <a:lvl1pPr>
              <a:defRPr/>
            </a:lvl1pPr>
          </a:lstStyle>
          <a:p>
            <a:pPr>
              <a:defRPr/>
            </a:pPr>
            <a:fld id="{B391370B-AC4D-44C6-B256-1CF217A127DE}" type="datetime1">
              <a:rPr lang="it-CH"/>
              <a:pPr>
                <a:defRPr/>
              </a:pPr>
              <a:t>29.03.2024</a:t>
            </a:fld>
            <a:endParaRPr lang="it-IT"/>
          </a:p>
        </p:txBody>
      </p:sp>
      <p:sp>
        <p:nvSpPr>
          <p:cNvPr id="6" name="Footer Placeholder 4">
            <a:extLst>
              <a:ext uri="{FF2B5EF4-FFF2-40B4-BE49-F238E27FC236}">
                <a16:creationId xmlns:a16="http://schemas.microsoft.com/office/drawing/2014/main" id="{6AA03A49-2077-88D3-8219-7503AB97F5F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8A32C0F-1F43-4A26-57DD-1033365853F5}"/>
              </a:ext>
            </a:extLst>
          </p:cNvPr>
          <p:cNvSpPr>
            <a:spLocks noGrp="1"/>
          </p:cNvSpPr>
          <p:nvPr>
            <p:ph type="sldNum" sz="quarter" idx="12"/>
          </p:nvPr>
        </p:nvSpPr>
        <p:spPr/>
        <p:txBody>
          <a:bodyPr/>
          <a:lstStyle>
            <a:lvl1pPr>
              <a:defRPr/>
            </a:lvl1pPr>
          </a:lstStyle>
          <a:p>
            <a:pPr>
              <a:defRPr/>
            </a:pPr>
            <a:fld id="{0F2C3C4A-EBD3-43D5-A7D2-53F1D1B3398A}" type="slidenum">
              <a:rPr lang="it-IT" altLang="en-US"/>
              <a:pPr>
                <a:defRPr/>
              </a:pPr>
              <a:t>‹N›</a:t>
            </a:fld>
            <a:endParaRPr lang="it-IT" altLang="en-US"/>
          </a:p>
        </p:txBody>
      </p:sp>
    </p:spTree>
    <p:extLst>
      <p:ext uri="{BB962C8B-B14F-4D97-AF65-F5344CB8AC3E}">
        <p14:creationId xmlns:p14="http://schemas.microsoft.com/office/powerpoint/2010/main" val="419240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rtlCol="0">
            <a:normAutofit/>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01BCFFD-A5AB-E785-FECE-232AD7072D11}"/>
              </a:ext>
            </a:extLst>
          </p:cNvPr>
          <p:cNvSpPr>
            <a:spLocks noGrp="1"/>
          </p:cNvSpPr>
          <p:nvPr>
            <p:ph type="dt" sz="half" idx="10"/>
          </p:nvPr>
        </p:nvSpPr>
        <p:spPr/>
        <p:txBody>
          <a:bodyPr/>
          <a:lstStyle>
            <a:lvl1pPr>
              <a:defRPr/>
            </a:lvl1pPr>
          </a:lstStyle>
          <a:p>
            <a:pPr>
              <a:defRPr/>
            </a:pPr>
            <a:fld id="{A9A312AE-6A18-45E1-8262-4FC4A3F8661A}" type="datetime1">
              <a:rPr lang="it-CH"/>
              <a:pPr>
                <a:defRPr/>
              </a:pPr>
              <a:t>29.03.2024</a:t>
            </a:fld>
            <a:endParaRPr lang="it-IT"/>
          </a:p>
        </p:txBody>
      </p:sp>
      <p:sp>
        <p:nvSpPr>
          <p:cNvPr id="6" name="Footer Placeholder 4">
            <a:extLst>
              <a:ext uri="{FF2B5EF4-FFF2-40B4-BE49-F238E27FC236}">
                <a16:creationId xmlns:a16="http://schemas.microsoft.com/office/drawing/2014/main" id="{B0D5BBD4-E08E-31F5-5AB4-B327F8ED21C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A343175-FD51-B8E6-8BD1-F4115BA29B0B}"/>
              </a:ext>
            </a:extLst>
          </p:cNvPr>
          <p:cNvSpPr>
            <a:spLocks noGrp="1"/>
          </p:cNvSpPr>
          <p:nvPr>
            <p:ph type="sldNum" sz="quarter" idx="12"/>
          </p:nvPr>
        </p:nvSpPr>
        <p:spPr/>
        <p:txBody>
          <a:bodyPr/>
          <a:lstStyle>
            <a:lvl1pPr>
              <a:defRPr/>
            </a:lvl1pPr>
          </a:lstStyle>
          <a:p>
            <a:pPr>
              <a:defRPr/>
            </a:pPr>
            <a:fld id="{35628260-8476-4421-BE34-AB644742D196}" type="slidenum">
              <a:rPr lang="it-IT" altLang="en-US"/>
              <a:pPr>
                <a:defRPr/>
              </a:pPr>
              <a:t>‹N›</a:t>
            </a:fld>
            <a:endParaRPr lang="it-IT" altLang="en-US"/>
          </a:p>
        </p:txBody>
      </p:sp>
    </p:spTree>
    <p:extLst>
      <p:ext uri="{BB962C8B-B14F-4D97-AF65-F5344CB8AC3E}">
        <p14:creationId xmlns:p14="http://schemas.microsoft.com/office/powerpoint/2010/main" val="3247308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A95E887-A84B-8E0F-367D-B61AF1F11C15}"/>
              </a:ext>
            </a:extLst>
          </p:cNvPr>
          <p:cNvSpPr>
            <a:spLocks noGrp="1"/>
          </p:cNvSpPr>
          <p:nvPr>
            <p:ph type="dt" sz="half" idx="10"/>
          </p:nvPr>
        </p:nvSpPr>
        <p:spPr/>
        <p:txBody>
          <a:bodyPr/>
          <a:lstStyle>
            <a:lvl1pPr>
              <a:defRPr/>
            </a:lvl1pPr>
          </a:lstStyle>
          <a:p>
            <a:pPr>
              <a:defRPr/>
            </a:pPr>
            <a:fld id="{B9571E9E-09E0-4C87-B978-56C1BB7AA678}" type="datetime1">
              <a:rPr lang="it-CH"/>
              <a:pPr>
                <a:defRPr/>
              </a:pPr>
              <a:t>29.03.2024</a:t>
            </a:fld>
            <a:endParaRPr lang="it-IT"/>
          </a:p>
        </p:txBody>
      </p:sp>
      <p:sp>
        <p:nvSpPr>
          <p:cNvPr id="4" name="Footer Placeholder 4">
            <a:extLst>
              <a:ext uri="{FF2B5EF4-FFF2-40B4-BE49-F238E27FC236}">
                <a16:creationId xmlns:a16="http://schemas.microsoft.com/office/drawing/2014/main" id="{FFC58F1B-5B6C-708C-6A8F-48ADBFFA0B3B}"/>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30E01243-BC34-F76D-CEE8-F516552D5BB1}"/>
              </a:ext>
            </a:extLst>
          </p:cNvPr>
          <p:cNvSpPr>
            <a:spLocks noGrp="1"/>
          </p:cNvSpPr>
          <p:nvPr>
            <p:ph type="sldNum" sz="quarter" idx="12"/>
          </p:nvPr>
        </p:nvSpPr>
        <p:spPr/>
        <p:txBody>
          <a:bodyPr/>
          <a:lstStyle>
            <a:lvl1pPr>
              <a:defRPr/>
            </a:lvl1pPr>
          </a:lstStyle>
          <a:p>
            <a:pPr>
              <a:defRPr/>
            </a:pPr>
            <a:fld id="{7EFED9D6-0B23-45AA-8BD9-411AB1542C53}" type="slidenum">
              <a:rPr lang="it-IT" altLang="en-US"/>
              <a:pPr>
                <a:defRPr/>
              </a:pPr>
              <a:t>‹N›</a:t>
            </a:fld>
            <a:endParaRPr lang="it-IT" altLang="en-US"/>
          </a:p>
        </p:txBody>
      </p:sp>
    </p:spTree>
    <p:extLst>
      <p:ext uri="{BB962C8B-B14F-4D97-AF65-F5344CB8AC3E}">
        <p14:creationId xmlns:p14="http://schemas.microsoft.com/office/powerpoint/2010/main" val="1229819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0377FE2-9CE6-A555-BEB5-CC51A885EDFD}"/>
              </a:ext>
            </a:extLst>
          </p:cNvPr>
          <p:cNvSpPr>
            <a:spLocks noGrp="1"/>
          </p:cNvSpPr>
          <p:nvPr>
            <p:ph type="dt" sz="half" idx="10"/>
          </p:nvPr>
        </p:nvSpPr>
        <p:spPr/>
        <p:txBody>
          <a:bodyPr/>
          <a:lstStyle>
            <a:lvl1pPr>
              <a:defRPr/>
            </a:lvl1pPr>
          </a:lstStyle>
          <a:p>
            <a:pPr>
              <a:defRPr/>
            </a:pPr>
            <a:fld id="{0AC586C1-B869-4CA5-B9CB-FE9E25756C0F}" type="datetime1">
              <a:rPr lang="it-CH"/>
              <a:pPr>
                <a:defRPr/>
              </a:pPr>
              <a:t>29.03.2024</a:t>
            </a:fld>
            <a:endParaRPr lang="it-IT"/>
          </a:p>
        </p:txBody>
      </p:sp>
      <p:sp>
        <p:nvSpPr>
          <p:cNvPr id="7" name="Footer Placeholder 4">
            <a:extLst>
              <a:ext uri="{FF2B5EF4-FFF2-40B4-BE49-F238E27FC236}">
                <a16:creationId xmlns:a16="http://schemas.microsoft.com/office/drawing/2014/main" id="{8D8E635F-CF93-7CB3-E856-5ECA9FC6F8AE}"/>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D1468AB9-24C1-277F-6356-EFAD1F460681}"/>
              </a:ext>
            </a:extLst>
          </p:cNvPr>
          <p:cNvSpPr>
            <a:spLocks noGrp="1"/>
          </p:cNvSpPr>
          <p:nvPr>
            <p:ph type="sldNum" sz="quarter" idx="12"/>
          </p:nvPr>
        </p:nvSpPr>
        <p:spPr/>
        <p:txBody>
          <a:bodyPr/>
          <a:lstStyle>
            <a:lvl1pPr>
              <a:defRPr/>
            </a:lvl1pPr>
          </a:lstStyle>
          <a:p>
            <a:pPr>
              <a:defRPr/>
            </a:pPr>
            <a:fld id="{8439EDEF-3D52-41A7-809B-2EBCDEB11EF5}" type="slidenum">
              <a:rPr lang="it-IT" altLang="en-US"/>
              <a:pPr>
                <a:defRPr/>
              </a:pPr>
              <a:t>‹N›</a:t>
            </a:fld>
            <a:endParaRPr lang="it-IT" altLang="en-US"/>
          </a:p>
        </p:txBody>
      </p:sp>
    </p:spTree>
    <p:extLst>
      <p:ext uri="{BB962C8B-B14F-4D97-AF65-F5344CB8AC3E}">
        <p14:creationId xmlns:p14="http://schemas.microsoft.com/office/powerpoint/2010/main" val="2949492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1743C9B-CD28-CD6A-34D3-F8D47470C45E}"/>
              </a:ext>
            </a:extLst>
          </p:cNvPr>
          <p:cNvSpPr>
            <a:spLocks noGrp="1"/>
          </p:cNvSpPr>
          <p:nvPr>
            <p:ph type="dt" sz="half" idx="10"/>
          </p:nvPr>
        </p:nvSpPr>
        <p:spPr/>
        <p:txBody>
          <a:bodyPr/>
          <a:lstStyle>
            <a:lvl1pPr>
              <a:defRPr/>
            </a:lvl1pPr>
          </a:lstStyle>
          <a:p>
            <a:pPr>
              <a:defRPr/>
            </a:pPr>
            <a:fld id="{19805AFB-62CA-48F2-BD4B-FF4FDDFCA938}" type="datetime1">
              <a:rPr lang="it-CH"/>
              <a:pPr>
                <a:defRPr/>
              </a:pPr>
              <a:t>29.03.2024</a:t>
            </a:fld>
            <a:endParaRPr lang="it-IT"/>
          </a:p>
        </p:txBody>
      </p:sp>
      <p:sp>
        <p:nvSpPr>
          <p:cNvPr id="8" name="Footer Placeholder 4">
            <a:extLst>
              <a:ext uri="{FF2B5EF4-FFF2-40B4-BE49-F238E27FC236}">
                <a16:creationId xmlns:a16="http://schemas.microsoft.com/office/drawing/2014/main" id="{E25973CB-406F-BB2A-7A4D-339723348A3A}"/>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41975C90-CC3B-CBDB-DBCF-A61E77CF5D99}"/>
              </a:ext>
            </a:extLst>
          </p:cNvPr>
          <p:cNvSpPr>
            <a:spLocks noGrp="1"/>
          </p:cNvSpPr>
          <p:nvPr>
            <p:ph type="sldNum" sz="quarter" idx="12"/>
          </p:nvPr>
        </p:nvSpPr>
        <p:spPr/>
        <p:txBody>
          <a:bodyPr/>
          <a:lstStyle>
            <a:lvl1pPr>
              <a:defRPr/>
            </a:lvl1pPr>
          </a:lstStyle>
          <a:p>
            <a:pPr>
              <a:defRPr/>
            </a:pPr>
            <a:fld id="{6F59AB03-0879-4441-BAE1-40B2BA0B84CB}" type="slidenum">
              <a:rPr lang="it-IT" altLang="en-US"/>
              <a:pPr>
                <a:defRPr/>
              </a:pPr>
              <a:t>‹N›</a:t>
            </a:fld>
            <a:endParaRPr lang="it-IT" altLang="en-US"/>
          </a:p>
        </p:txBody>
      </p:sp>
    </p:spTree>
    <p:extLst>
      <p:ext uri="{BB962C8B-B14F-4D97-AF65-F5344CB8AC3E}">
        <p14:creationId xmlns:p14="http://schemas.microsoft.com/office/powerpoint/2010/main" val="2986980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83CA76B-7086-CA45-8FC3-10F8188A5BED}"/>
              </a:ext>
            </a:extLst>
          </p:cNvPr>
          <p:cNvSpPr>
            <a:spLocks noGrp="1"/>
          </p:cNvSpPr>
          <p:nvPr>
            <p:ph type="dt" sz="half" idx="10"/>
          </p:nvPr>
        </p:nvSpPr>
        <p:spPr/>
        <p:txBody>
          <a:bodyPr/>
          <a:lstStyle>
            <a:lvl1pPr>
              <a:defRPr/>
            </a:lvl1pPr>
          </a:lstStyle>
          <a:p>
            <a:pPr>
              <a:defRPr/>
            </a:pPr>
            <a:fld id="{7EF3A4DE-1FCB-44E1-A71C-1BF5A8455EA1}" type="datetime1">
              <a:rPr lang="it-CH"/>
              <a:pPr>
                <a:defRPr/>
              </a:pPr>
              <a:t>29.03.2024</a:t>
            </a:fld>
            <a:endParaRPr lang="it-IT"/>
          </a:p>
        </p:txBody>
      </p:sp>
      <p:sp>
        <p:nvSpPr>
          <p:cNvPr id="7" name="Footer Placeholder 4">
            <a:extLst>
              <a:ext uri="{FF2B5EF4-FFF2-40B4-BE49-F238E27FC236}">
                <a16:creationId xmlns:a16="http://schemas.microsoft.com/office/drawing/2014/main" id="{60D4B173-F047-64F5-FCAF-CC8533475D89}"/>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770FCC63-9C9B-3544-02FE-938F70BDDBE3}"/>
              </a:ext>
            </a:extLst>
          </p:cNvPr>
          <p:cNvSpPr>
            <a:spLocks noGrp="1"/>
          </p:cNvSpPr>
          <p:nvPr>
            <p:ph type="sldNum" sz="quarter" idx="12"/>
          </p:nvPr>
        </p:nvSpPr>
        <p:spPr/>
        <p:txBody>
          <a:bodyPr/>
          <a:lstStyle>
            <a:lvl1pPr>
              <a:defRPr/>
            </a:lvl1pPr>
          </a:lstStyle>
          <a:p>
            <a:pPr>
              <a:defRPr/>
            </a:pPr>
            <a:fld id="{0E44FA11-4A86-4333-B66D-242A6208CEF5}" type="slidenum">
              <a:rPr lang="it-IT" altLang="en-US"/>
              <a:pPr>
                <a:defRPr/>
              </a:pPr>
              <a:t>‹N›</a:t>
            </a:fld>
            <a:endParaRPr lang="it-IT" altLang="en-US"/>
          </a:p>
        </p:txBody>
      </p:sp>
    </p:spTree>
    <p:extLst>
      <p:ext uri="{BB962C8B-B14F-4D97-AF65-F5344CB8AC3E}">
        <p14:creationId xmlns:p14="http://schemas.microsoft.com/office/powerpoint/2010/main" val="1172979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46F24B7-B072-C84F-F776-0E25E0233A3B}"/>
              </a:ext>
            </a:extLst>
          </p:cNvPr>
          <p:cNvSpPr>
            <a:spLocks noGrp="1"/>
          </p:cNvSpPr>
          <p:nvPr>
            <p:ph type="dt" sz="half" idx="10"/>
          </p:nvPr>
        </p:nvSpPr>
        <p:spPr/>
        <p:txBody>
          <a:bodyPr/>
          <a:lstStyle>
            <a:lvl1pPr>
              <a:defRPr/>
            </a:lvl1pPr>
          </a:lstStyle>
          <a:p>
            <a:pPr>
              <a:defRPr/>
            </a:pPr>
            <a:fld id="{F0C8FE7F-A297-42CE-93D1-3F9E22CCBDD9}" type="datetime1">
              <a:rPr lang="it-CH"/>
              <a:pPr>
                <a:defRPr/>
              </a:pPr>
              <a:t>29.03.2024</a:t>
            </a:fld>
            <a:endParaRPr lang="it-IT"/>
          </a:p>
        </p:txBody>
      </p:sp>
      <p:sp>
        <p:nvSpPr>
          <p:cNvPr id="6" name="Footer Placeholder 4">
            <a:extLst>
              <a:ext uri="{FF2B5EF4-FFF2-40B4-BE49-F238E27FC236}">
                <a16:creationId xmlns:a16="http://schemas.microsoft.com/office/drawing/2014/main" id="{5B5F6A2E-4214-EB89-4D52-BADEBBC95EA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96D8280F-E40C-A720-524D-49E047B656C1}"/>
              </a:ext>
            </a:extLst>
          </p:cNvPr>
          <p:cNvSpPr>
            <a:spLocks noGrp="1"/>
          </p:cNvSpPr>
          <p:nvPr>
            <p:ph type="sldNum" sz="quarter" idx="12"/>
          </p:nvPr>
        </p:nvSpPr>
        <p:spPr/>
        <p:txBody>
          <a:bodyPr/>
          <a:lstStyle>
            <a:lvl1pPr>
              <a:defRPr/>
            </a:lvl1pPr>
          </a:lstStyle>
          <a:p>
            <a:pPr>
              <a:defRPr/>
            </a:pPr>
            <a:fld id="{A98504A5-3E81-4EA6-B0CF-5BB97E07BDB0}" type="slidenum">
              <a:rPr lang="it-IT" altLang="en-US"/>
              <a:pPr>
                <a:defRPr/>
              </a:pPr>
              <a:t>‹N›</a:t>
            </a:fld>
            <a:endParaRPr lang="it-IT" altLang="en-US"/>
          </a:p>
        </p:txBody>
      </p:sp>
    </p:spTree>
    <p:extLst>
      <p:ext uri="{BB962C8B-B14F-4D97-AF65-F5344CB8AC3E}">
        <p14:creationId xmlns:p14="http://schemas.microsoft.com/office/powerpoint/2010/main" val="477229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15C78B51-AE15-8D8D-62DA-19FD3B904105}"/>
              </a:ext>
            </a:extLst>
          </p:cNvPr>
          <p:cNvSpPr>
            <a:spLocks noGrp="1"/>
          </p:cNvSpPr>
          <p:nvPr>
            <p:ph type="dt" sz="half" idx="10"/>
          </p:nvPr>
        </p:nvSpPr>
        <p:spPr/>
        <p:txBody>
          <a:bodyPr/>
          <a:lstStyle>
            <a:lvl1pPr>
              <a:defRPr/>
            </a:lvl1pPr>
          </a:lstStyle>
          <a:p>
            <a:pPr>
              <a:defRPr/>
            </a:pPr>
            <a:fld id="{1B0F79C3-AAB0-4011-90F0-30C7374C5180}" type="datetime1">
              <a:rPr lang="it-CH"/>
              <a:pPr>
                <a:defRPr/>
              </a:pPr>
              <a:t>29.03.2024</a:t>
            </a:fld>
            <a:endParaRPr lang="it-IT"/>
          </a:p>
        </p:txBody>
      </p:sp>
      <p:sp>
        <p:nvSpPr>
          <p:cNvPr id="7" name="Footer Placeholder 4">
            <a:extLst>
              <a:ext uri="{FF2B5EF4-FFF2-40B4-BE49-F238E27FC236}">
                <a16:creationId xmlns:a16="http://schemas.microsoft.com/office/drawing/2014/main" id="{CCACF88A-CFA0-EE28-EEBC-8D1A60505457}"/>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2C43FC63-63BA-B006-B86E-C3D1F594D535}"/>
              </a:ext>
            </a:extLst>
          </p:cNvPr>
          <p:cNvSpPr>
            <a:spLocks noGrp="1"/>
          </p:cNvSpPr>
          <p:nvPr>
            <p:ph type="sldNum" sz="quarter" idx="12"/>
          </p:nvPr>
        </p:nvSpPr>
        <p:spPr/>
        <p:txBody>
          <a:bodyPr/>
          <a:lstStyle>
            <a:lvl1pPr>
              <a:defRPr/>
            </a:lvl1pPr>
          </a:lstStyle>
          <a:p>
            <a:pPr>
              <a:defRPr/>
            </a:pPr>
            <a:fld id="{95E13999-242A-485C-BA5A-9EE0D5DE551D}" type="slidenum">
              <a:rPr lang="it-IT" altLang="en-US"/>
              <a:pPr>
                <a:defRPr/>
              </a:pPr>
              <a:t>‹N›</a:t>
            </a:fld>
            <a:endParaRPr lang="it-IT" altLang="en-US"/>
          </a:p>
        </p:txBody>
      </p:sp>
    </p:spTree>
    <p:extLst>
      <p:ext uri="{BB962C8B-B14F-4D97-AF65-F5344CB8AC3E}">
        <p14:creationId xmlns:p14="http://schemas.microsoft.com/office/powerpoint/2010/main" val="3304825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DFF0A6-626D-45AE-CF19-A7B12212E3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67E8724-970C-43FF-BD51-606DD988D8B0}" type="datetime1">
              <a:rPr lang="it-CH"/>
              <a:pPr>
                <a:defRPr/>
              </a:pPr>
              <a:t>29.03.2024</a:t>
            </a:fld>
            <a:endParaRPr lang="it-IT"/>
          </a:p>
        </p:txBody>
      </p:sp>
      <p:sp>
        <p:nvSpPr>
          <p:cNvPr id="5" name="Rectangle 5">
            <a:extLst>
              <a:ext uri="{FF2B5EF4-FFF2-40B4-BE49-F238E27FC236}">
                <a16:creationId xmlns:a16="http://schemas.microsoft.com/office/drawing/2014/main" id="{D6FA181B-FD14-8A44-3EE9-C91E187709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EDD64A4-BB4C-2C16-3A27-F805D3A3FAC5}"/>
              </a:ext>
            </a:extLst>
          </p:cNvPr>
          <p:cNvSpPr>
            <a:spLocks noGrp="1" noChangeArrowheads="1"/>
          </p:cNvSpPr>
          <p:nvPr>
            <p:ph type="sldNum" sz="quarter" idx="12"/>
          </p:nvPr>
        </p:nvSpPr>
        <p:spPr/>
        <p:txBody>
          <a:bodyPr/>
          <a:lstStyle>
            <a:lvl1pPr>
              <a:defRPr/>
            </a:lvl1pPr>
          </a:lstStyle>
          <a:p>
            <a:pPr>
              <a:defRPr/>
            </a:pPr>
            <a:fld id="{1C139A72-BF56-45CF-B897-536BD8A553D2}" type="slidenum">
              <a:rPr lang="it-IT" altLang="en-US"/>
              <a:pPr>
                <a:defRPr/>
              </a:pPr>
              <a:t>‹N›</a:t>
            </a:fld>
            <a:endParaRPr lang="it-IT" altLang="en-US"/>
          </a:p>
        </p:txBody>
      </p:sp>
    </p:spTree>
    <p:extLst>
      <p:ext uri="{BB962C8B-B14F-4D97-AF65-F5344CB8AC3E}">
        <p14:creationId xmlns:p14="http://schemas.microsoft.com/office/powerpoint/2010/main" val="1856936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CDB15D-187A-363E-2CC5-34F3FE81A3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C503E40-9884-456B-BC4D-1F0857E8575C}" type="datetime1">
              <a:rPr lang="it-CH"/>
              <a:pPr>
                <a:defRPr/>
              </a:pPr>
              <a:t>29.03.2024</a:t>
            </a:fld>
            <a:endParaRPr lang="it-IT"/>
          </a:p>
        </p:txBody>
      </p:sp>
      <p:sp>
        <p:nvSpPr>
          <p:cNvPr id="5" name="Rectangle 5">
            <a:extLst>
              <a:ext uri="{FF2B5EF4-FFF2-40B4-BE49-F238E27FC236}">
                <a16:creationId xmlns:a16="http://schemas.microsoft.com/office/drawing/2014/main" id="{426CD995-A77C-0169-A435-C09E84E4DF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8CB0E94-395D-DCE5-3DA4-B57715F790A6}"/>
              </a:ext>
            </a:extLst>
          </p:cNvPr>
          <p:cNvSpPr>
            <a:spLocks noGrp="1" noChangeArrowheads="1"/>
          </p:cNvSpPr>
          <p:nvPr>
            <p:ph type="sldNum" sz="quarter" idx="12"/>
          </p:nvPr>
        </p:nvSpPr>
        <p:spPr/>
        <p:txBody>
          <a:bodyPr/>
          <a:lstStyle>
            <a:lvl1pPr>
              <a:defRPr/>
            </a:lvl1pPr>
          </a:lstStyle>
          <a:p>
            <a:pPr>
              <a:defRPr/>
            </a:pPr>
            <a:fld id="{71E88C5F-71BA-4AE3-9B92-91C5B6478428}" type="slidenum">
              <a:rPr lang="it-IT" altLang="en-US"/>
              <a:pPr>
                <a:defRPr/>
              </a:pPr>
              <a:t>‹N›</a:t>
            </a:fld>
            <a:endParaRPr lang="it-IT" altLang="en-US"/>
          </a:p>
        </p:txBody>
      </p:sp>
    </p:spTree>
    <p:extLst>
      <p:ext uri="{BB962C8B-B14F-4D97-AF65-F5344CB8AC3E}">
        <p14:creationId xmlns:p14="http://schemas.microsoft.com/office/powerpoint/2010/main" val="191701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E7CB7B-4AF7-3288-3210-FCDF40AB301D}"/>
              </a:ext>
            </a:extLst>
          </p:cNvPr>
          <p:cNvSpPr>
            <a:spLocks noGrp="1" noChangeArrowheads="1"/>
          </p:cNvSpPr>
          <p:nvPr>
            <p:ph type="dt" sz="half" idx="10"/>
          </p:nvPr>
        </p:nvSpPr>
        <p:spPr>
          <a:ln/>
        </p:spPr>
        <p:txBody>
          <a:bodyPr/>
          <a:lstStyle>
            <a:lvl1pPr>
              <a:defRPr/>
            </a:lvl1pPr>
          </a:lstStyle>
          <a:p>
            <a:pPr>
              <a:defRPr/>
            </a:pPr>
            <a:fld id="{10102175-6F2D-4090-A9A1-022F0F8C234B}" type="datetime1">
              <a:rPr lang="it-CH"/>
              <a:pPr>
                <a:defRPr/>
              </a:pPr>
              <a:t>29.03.2024</a:t>
            </a:fld>
            <a:endParaRPr lang="it-IT"/>
          </a:p>
        </p:txBody>
      </p:sp>
      <p:sp>
        <p:nvSpPr>
          <p:cNvPr id="4" name="Rectangle 5">
            <a:extLst>
              <a:ext uri="{FF2B5EF4-FFF2-40B4-BE49-F238E27FC236}">
                <a16:creationId xmlns:a16="http://schemas.microsoft.com/office/drawing/2014/main" id="{B79CF94A-E133-42D0-14B8-573F2DFE3C2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7A8168F-23EC-2AB6-2596-43EF72AC45A7}"/>
              </a:ext>
            </a:extLst>
          </p:cNvPr>
          <p:cNvSpPr>
            <a:spLocks noGrp="1" noChangeArrowheads="1"/>
          </p:cNvSpPr>
          <p:nvPr>
            <p:ph type="sldNum" sz="quarter" idx="12"/>
          </p:nvPr>
        </p:nvSpPr>
        <p:spPr>
          <a:ln/>
        </p:spPr>
        <p:txBody>
          <a:bodyPr/>
          <a:lstStyle>
            <a:lvl1pPr>
              <a:defRPr/>
            </a:lvl1pPr>
          </a:lstStyle>
          <a:p>
            <a:pPr>
              <a:defRPr/>
            </a:pPr>
            <a:fld id="{100C7DE1-C40F-46BC-B63B-3AD923BA2B1E}" type="slidenum">
              <a:rPr lang="it-IT" altLang="en-US"/>
              <a:pPr>
                <a:defRPr/>
              </a:pPr>
              <a:t>‹N›</a:t>
            </a:fld>
            <a:endParaRPr lang="it-IT" altLang="en-US"/>
          </a:p>
        </p:txBody>
      </p:sp>
    </p:spTree>
    <p:extLst>
      <p:ext uri="{BB962C8B-B14F-4D97-AF65-F5344CB8AC3E}">
        <p14:creationId xmlns:p14="http://schemas.microsoft.com/office/powerpoint/2010/main" val="2702860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CFE8A7C-F092-F9B1-9D04-DFF3500973E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296A000-91A2-4E75-8A19-1FD3847EF792}" type="datetime1">
              <a:rPr lang="it-CH"/>
              <a:pPr>
                <a:defRPr/>
              </a:pPr>
              <a:t>29.03.2024</a:t>
            </a:fld>
            <a:endParaRPr lang="it-IT"/>
          </a:p>
        </p:txBody>
      </p:sp>
      <p:sp>
        <p:nvSpPr>
          <p:cNvPr id="5" name="Rectangle 5">
            <a:extLst>
              <a:ext uri="{FF2B5EF4-FFF2-40B4-BE49-F238E27FC236}">
                <a16:creationId xmlns:a16="http://schemas.microsoft.com/office/drawing/2014/main" id="{6C18A64A-4A8C-9D14-1C55-C6834D83B6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54BD749-1625-C58B-206D-40C60B986526}"/>
              </a:ext>
            </a:extLst>
          </p:cNvPr>
          <p:cNvSpPr>
            <a:spLocks noGrp="1" noChangeArrowheads="1"/>
          </p:cNvSpPr>
          <p:nvPr>
            <p:ph type="sldNum" sz="quarter" idx="12"/>
          </p:nvPr>
        </p:nvSpPr>
        <p:spPr/>
        <p:txBody>
          <a:bodyPr/>
          <a:lstStyle>
            <a:lvl1pPr>
              <a:defRPr/>
            </a:lvl1pPr>
          </a:lstStyle>
          <a:p>
            <a:pPr>
              <a:defRPr/>
            </a:pPr>
            <a:fld id="{C542D47D-DD57-4142-933F-C4CBB78F6F6F}" type="slidenum">
              <a:rPr lang="it-IT" altLang="en-US"/>
              <a:pPr>
                <a:defRPr/>
              </a:pPr>
              <a:t>‹N›</a:t>
            </a:fld>
            <a:endParaRPr lang="it-IT" altLang="en-US"/>
          </a:p>
        </p:txBody>
      </p:sp>
    </p:spTree>
    <p:extLst>
      <p:ext uri="{BB962C8B-B14F-4D97-AF65-F5344CB8AC3E}">
        <p14:creationId xmlns:p14="http://schemas.microsoft.com/office/powerpoint/2010/main" val="4140101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2B6433-9527-E56D-2FD7-8C3EDF84B8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CE57FC9-A556-4B45-A969-5EB31B9A4F65}" type="datetime1">
              <a:rPr lang="it-CH"/>
              <a:pPr>
                <a:defRPr/>
              </a:pPr>
              <a:t>29.03.2024</a:t>
            </a:fld>
            <a:endParaRPr lang="it-IT"/>
          </a:p>
        </p:txBody>
      </p:sp>
      <p:sp>
        <p:nvSpPr>
          <p:cNvPr id="6" name="Rectangle 5">
            <a:extLst>
              <a:ext uri="{FF2B5EF4-FFF2-40B4-BE49-F238E27FC236}">
                <a16:creationId xmlns:a16="http://schemas.microsoft.com/office/drawing/2014/main" id="{2DE486C1-22E4-F529-981F-19D03F394B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419CD94-497E-68A3-3AD7-EEAD0148E7AC}"/>
              </a:ext>
            </a:extLst>
          </p:cNvPr>
          <p:cNvSpPr>
            <a:spLocks noGrp="1" noChangeArrowheads="1"/>
          </p:cNvSpPr>
          <p:nvPr>
            <p:ph type="sldNum" sz="quarter" idx="12"/>
          </p:nvPr>
        </p:nvSpPr>
        <p:spPr/>
        <p:txBody>
          <a:bodyPr/>
          <a:lstStyle>
            <a:lvl1pPr>
              <a:defRPr/>
            </a:lvl1pPr>
          </a:lstStyle>
          <a:p>
            <a:pPr>
              <a:defRPr/>
            </a:pPr>
            <a:fld id="{FC9CD013-76FC-40F9-A917-FA8F7CB78228}" type="slidenum">
              <a:rPr lang="it-IT" altLang="en-US"/>
              <a:pPr>
                <a:defRPr/>
              </a:pPr>
              <a:t>‹N›</a:t>
            </a:fld>
            <a:endParaRPr lang="it-IT" altLang="en-US"/>
          </a:p>
        </p:txBody>
      </p:sp>
    </p:spTree>
    <p:extLst>
      <p:ext uri="{BB962C8B-B14F-4D97-AF65-F5344CB8AC3E}">
        <p14:creationId xmlns:p14="http://schemas.microsoft.com/office/powerpoint/2010/main" val="196918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EB2C81-CE3C-F4EC-FDF7-3E8EBFC2C4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6E0AD89-DAF2-47E8-9FEF-1BC72359B08B}" type="datetime1">
              <a:rPr lang="it-CH"/>
              <a:pPr>
                <a:defRPr/>
              </a:pPr>
              <a:t>29.03.2024</a:t>
            </a:fld>
            <a:endParaRPr lang="it-IT"/>
          </a:p>
        </p:txBody>
      </p:sp>
      <p:sp>
        <p:nvSpPr>
          <p:cNvPr id="8" name="Rectangle 5">
            <a:extLst>
              <a:ext uri="{FF2B5EF4-FFF2-40B4-BE49-F238E27FC236}">
                <a16:creationId xmlns:a16="http://schemas.microsoft.com/office/drawing/2014/main" id="{6E1F933F-027B-0EC1-492E-F2A0FBDAE02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E2AF317-C5B4-F4FA-DEBA-4C5A97AAF2B3}"/>
              </a:ext>
            </a:extLst>
          </p:cNvPr>
          <p:cNvSpPr>
            <a:spLocks noGrp="1" noChangeArrowheads="1"/>
          </p:cNvSpPr>
          <p:nvPr>
            <p:ph type="sldNum" sz="quarter" idx="12"/>
          </p:nvPr>
        </p:nvSpPr>
        <p:spPr/>
        <p:txBody>
          <a:bodyPr/>
          <a:lstStyle>
            <a:lvl1pPr>
              <a:defRPr/>
            </a:lvl1pPr>
          </a:lstStyle>
          <a:p>
            <a:pPr>
              <a:defRPr/>
            </a:pPr>
            <a:fld id="{AC98A3E9-6E54-4C83-B9D9-49B83204DECA}" type="slidenum">
              <a:rPr lang="it-IT" altLang="en-US"/>
              <a:pPr>
                <a:defRPr/>
              </a:pPr>
              <a:t>‹N›</a:t>
            </a:fld>
            <a:endParaRPr lang="it-IT" altLang="en-US"/>
          </a:p>
        </p:txBody>
      </p:sp>
    </p:spTree>
    <p:extLst>
      <p:ext uri="{BB962C8B-B14F-4D97-AF65-F5344CB8AC3E}">
        <p14:creationId xmlns:p14="http://schemas.microsoft.com/office/powerpoint/2010/main" val="3545087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8831CC-9C95-5683-36C4-CC45423867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042499A-8863-4958-8AB5-70A7B593661C}" type="datetime1">
              <a:rPr lang="it-CH"/>
              <a:pPr>
                <a:defRPr/>
              </a:pPr>
              <a:t>29.03.2024</a:t>
            </a:fld>
            <a:endParaRPr lang="it-IT"/>
          </a:p>
        </p:txBody>
      </p:sp>
      <p:sp>
        <p:nvSpPr>
          <p:cNvPr id="4" name="Rectangle 5">
            <a:extLst>
              <a:ext uri="{FF2B5EF4-FFF2-40B4-BE49-F238E27FC236}">
                <a16:creationId xmlns:a16="http://schemas.microsoft.com/office/drawing/2014/main" id="{0D49D2C4-8A19-BAEE-9402-D7D15EA58E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DAE60CC-FEDC-49B5-1E1D-B7A6C55590EB}"/>
              </a:ext>
            </a:extLst>
          </p:cNvPr>
          <p:cNvSpPr>
            <a:spLocks noGrp="1" noChangeArrowheads="1"/>
          </p:cNvSpPr>
          <p:nvPr>
            <p:ph type="sldNum" sz="quarter" idx="12"/>
          </p:nvPr>
        </p:nvSpPr>
        <p:spPr/>
        <p:txBody>
          <a:bodyPr/>
          <a:lstStyle>
            <a:lvl1pPr>
              <a:defRPr/>
            </a:lvl1pPr>
          </a:lstStyle>
          <a:p>
            <a:pPr>
              <a:defRPr/>
            </a:pPr>
            <a:fld id="{3151C1A1-CF9A-4586-ACAB-EEF7D175134E}" type="slidenum">
              <a:rPr lang="it-IT" altLang="en-US"/>
              <a:pPr>
                <a:defRPr/>
              </a:pPr>
              <a:t>‹N›</a:t>
            </a:fld>
            <a:endParaRPr lang="it-IT" altLang="en-US"/>
          </a:p>
        </p:txBody>
      </p:sp>
    </p:spTree>
    <p:extLst>
      <p:ext uri="{BB962C8B-B14F-4D97-AF65-F5344CB8AC3E}">
        <p14:creationId xmlns:p14="http://schemas.microsoft.com/office/powerpoint/2010/main" val="1031659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58F76A-6641-2319-1EE4-7DB7274F1F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CBE1E33-7027-4E5A-BA63-E52DD0C2667B}" type="datetime1">
              <a:rPr lang="it-CH"/>
              <a:pPr>
                <a:defRPr/>
              </a:pPr>
              <a:t>29.03.2024</a:t>
            </a:fld>
            <a:endParaRPr lang="it-IT"/>
          </a:p>
        </p:txBody>
      </p:sp>
      <p:sp>
        <p:nvSpPr>
          <p:cNvPr id="3" name="Rectangle 5">
            <a:extLst>
              <a:ext uri="{FF2B5EF4-FFF2-40B4-BE49-F238E27FC236}">
                <a16:creationId xmlns:a16="http://schemas.microsoft.com/office/drawing/2014/main" id="{6091C8D8-ED5F-1C35-F019-3C1261E5D9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0C12F6A-1729-CD4A-CB90-F60A81437070}"/>
              </a:ext>
            </a:extLst>
          </p:cNvPr>
          <p:cNvSpPr>
            <a:spLocks noGrp="1" noChangeArrowheads="1"/>
          </p:cNvSpPr>
          <p:nvPr>
            <p:ph type="sldNum" sz="quarter" idx="12"/>
          </p:nvPr>
        </p:nvSpPr>
        <p:spPr/>
        <p:txBody>
          <a:bodyPr/>
          <a:lstStyle>
            <a:lvl1pPr>
              <a:defRPr/>
            </a:lvl1pPr>
          </a:lstStyle>
          <a:p>
            <a:pPr>
              <a:defRPr/>
            </a:pPr>
            <a:fld id="{77C1E1F9-C3E9-46FE-8E95-7E6D1C50EC61}" type="slidenum">
              <a:rPr lang="it-IT" altLang="en-US"/>
              <a:pPr>
                <a:defRPr/>
              </a:pPr>
              <a:t>‹N›</a:t>
            </a:fld>
            <a:endParaRPr lang="it-IT" altLang="en-US"/>
          </a:p>
        </p:txBody>
      </p:sp>
    </p:spTree>
    <p:extLst>
      <p:ext uri="{BB962C8B-B14F-4D97-AF65-F5344CB8AC3E}">
        <p14:creationId xmlns:p14="http://schemas.microsoft.com/office/powerpoint/2010/main" val="1088274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271E29-9875-D17B-9263-C5030F165E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B57EE8F-F3D6-4E67-A9FA-4C889C855252}" type="datetime1">
              <a:rPr lang="it-CH"/>
              <a:pPr>
                <a:defRPr/>
              </a:pPr>
              <a:t>29.03.2024</a:t>
            </a:fld>
            <a:endParaRPr lang="it-IT"/>
          </a:p>
        </p:txBody>
      </p:sp>
      <p:sp>
        <p:nvSpPr>
          <p:cNvPr id="6" name="Rectangle 5">
            <a:extLst>
              <a:ext uri="{FF2B5EF4-FFF2-40B4-BE49-F238E27FC236}">
                <a16:creationId xmlns:a16="http://schemas.microsoft.com/office/drawing/2014/main" id="{8892F26B-140D-63B1-5C59-98B9AF9C75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E1E8536-62FF-B2D2-28A5-E24C2DFE5C69}"/>
              </a:ext>
            </a:extLst>
          </p:cNvPr>
          <p:cNvSpPr>
            <a:spLocks noGrp="1" noChangeArrowheads="1"/>
          </p:cNvSpPr>
          <p:nvPr>
            <p:ph type="sldNum" sz="quarter" idx="12"/>
          </p:nvPr>
        </p:nvSpPr>
        <p:spPr/>
        <p:txBody>
          <a:bodyPr/>
          <a:lstStyle>
            <a:lvl1pPr>
              <a:defRPr/>
            </a:lvl1pPr>
          </a:lstStyle>
          <a:p>
            <a:pPr>
              <a:defRPr/>
            </a:pPr>
            <a:fld id="{E403E14D-6E44-4F06-A298-FE74AE5460E7}" type="slidenum">
              <a:rPr lang="it-IT" altLang="en-US"/>
              <a:pPr>
                <a:defRPr/>
              </a:pPr>
              <a:t>‹N›</a:t>
            </a:fld>
            <a:endParaRPr lang="it-IT" altLang="en-US"/>
          </a:p>
        </p:txBody>
      </p:sp>
    </p:spTree>
    <p:extLst>
      <p:ext uri="{BB962C8B-B14F-4D97-AF65-F5344CB8AC3E}">
        <p14:creationId xmlns:p14="http://schemas.microsoft.com/office/powerpoint/2010/main" val="22259842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8C5114-2E9D-57B5-C0B8-A1C4DC0FCE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EBB2C37-BE51-4DA4-9B59-90940A730E58}" type="datetime1">
              <a:rPr lang="it-CH"/>
              <a:pPr>
                <a:defRPr/>
              </a:pPr>
              <a:t>29.03.2024</a:t>
            </a:fld>
            <a:endParaRPr lang="it-IT"/>
          </a:p>
        </p:txBody>
      </p:sp>
      <p:sp>
        <p:nvSpPr>
          <p:cNvPr id="6" name="Rectangle 5">
            <a:extLst>
              <a:ext uri="{FF2B5EF4-FFF2-40B4-BE49-F238E27FC236}">
                <a16:creationId xmlns:a16="http://schemas.microsoft.com/office/drawing/2014/main" id="{6722DD30-4FBD-A62A-FE37-3BEA25A933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28DD4C8-7883-6901-B699-D66964B821C1}"/>
              </a:ext>
            </a:extLst>
          </p:cNvPr>
          <p:cNvSpPr>
            <a:spLocks noGrp="1" noChangeArrowheads="1"/>
          </p:cNvSpPr>
          <p:nvPr>
            <p:ph type="sldNum" sz="quarter" idx="12"/>
          </p:nvPr>
        </p:nvSpPr>
        <p:spPr/>
        <p:txBody>
          <a:bodyPr/>
          <a:lstStyle>
            <a:lvl1pPr>
              <a:defRPr/>
            </a:lvl1pPr>
          </a:lstStyle>
          <a:p>
            <a:pPr>
              <a:defRPr/>
            </a:pPr>
            <a:fld id="{A89C7542-3B7D-4E07-B93D-D92B81C1C26D}" type="slidenum">
              <a:rPr lang="it-IT" altLang="en-US"/>
              <a:pPr>
                <a:defRPr/>
              </a:pPr>
              <a:t>‹N›</a:t>
            </a:fld>
            <a:endParaRPr lang="it-IT" altLang="en-US"/>
          </a:p>
        </p:txBody>
      </p:sp>
    </p:spTree>
    <p:extLst>
      <p:ext uri="{BB962C8B-B14F-4D97-AF65-F5344CB8AC3E}">
        <p14:creationId xmlns:p14="http://schemas.microsoft.com/office/powerpoint/2010/main" val="3729528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621B6D-31A2-6BF6-0EF9-3695C4EFA5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026059B-B1EA-486D-8BB8-38478302A671}" type="datetime1">
              <a:rPr lang="it-CH"/>
              <a:pPr>
                <a:defRPr/>
              </a:pPr>
              <a:t>29.03.2024</a:t>
            </a:fld>
            <a:endParaRPr lang="it-IT"/>
          </a:p>
        </p:txBody>
      </p:sp>
      <p:sp>
        <p:nvSpPr>
          <p:cNvPr id="5" name="Rectangle 5">
            <a:extLst>
              <a:ext uri="{FF2B5EF4-FFF2-40B4-BE49-F238E27FC236}">
                <a16:creationId xmlns:a16="http://schemas.microsoft.com/office/drawing/2014/main" id="{3C3BDB69-D3E7-F65E-DB10-863DFE7836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C7E20B2-370C-0456-EF7D-D5888A2F895B}"/>
              </a:ext>
            </a:extLst>
          </p:cNvPr>
          <p:cNvSpPr>
            <a:spLocks noGrp="1" noChangeArrowheads="1"/>
          </p:cNvSpPr>
          <p:nvPr>
            <p:ph type="sldNum" sz="quarter" idx="12"/>
          </p:nvPr>
        </p:nvSpPr>
        <p:spPr/>
        <p:txBody>
          <a:bodyPr/>
          <a:lstStyle>
            <a:lvl1pPr>
              <a:defRPr/>
            </a:lvl1pPr>
          </a:lstStyle>
          <a:p>
            <a:pPr>
              <a:defRPr/>
            </a:pPr>
            <a:fld id="{E11CD29C-0A44-43C9-BA94-7431339D2982}" type="slidenum">
              <a:rPr lang="it-IT" altLang="en-US"/>
              <a:pPr>
                <a:defRPr/>
              </a:pPr>
              <a:t>‹N›</a:t>
            </a:fld>
            <a:endParaRPr lang="it-IT" altLang="en-US"/>
          </a:p>
        </p:txBody>
      </p:sp>
    </p:spTree>
    <p:extLst>
      <p:ext uri="{BB962C8B-B14F-4D97-AF65-F5344CB8AC3E}">
        <p14:creationId xmlns:p14="http://schemas.microsoft.com/office/powerpoint/2010/main" val="287064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410B2C-7ABD-FB20-7775-1163CBFD65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34E9316-33F7-40BB-9E00-7A7C59D36FF8}" type="datetime1">
              <a:rPr lang="it-CH"/>
              <a:pPr>
                <a:defRPr/>
              </a:pPr>
              <a:t>29.03.2024</a:t>
            </a:fld>
            <a:endParaRPr lang="it-IT"/>
          </a:p>
        </p:txBody>
      </p:sp>
      <p:sp>
        <p:nvSpPr>
          <p:cNvPr id="5" name="Rectangle 5">
            <a:extLst>
              <a:ext uri="{FF2B5EF4-FFF2-40B4-BE49-F238E27FC236}">
                <a16:creationId xmlns:a16="http://schemas.microsoft.com/office/drawing/2014/main" id="{84A9FD88-26BA-97EC-F2B1-DF54ECA41C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93D9D54-B111-99BB-8B17-1F3D6BB2CE60}"/>
              </a:ext>
            </a:extLst>
          </p:cNvPr>
          <p:cNvSpPr>
            <a:spLocks noGrp="1" noChangeArrowheads="1"/>
          </p:cNvSpPr>
          <p:nvPr>
            <p:ph type="sldNum" sz="quarter" idx="12"/>
          </p:nvPr>
        </p:nvSpPr>
        <p:spPr/>
        <p:txBody>
          <a:bodyPr/>
          <a:lstStyle>
            <a:lvl1pPr>
              <a:defRPr/>
            </a:lvl1pPr>
          </a:lstStyle>
          <a:p>
            <a:pPr>
              <a:defRPr/>
            </a:pPr>
            <a:fld id="{EB476887-78D6-4BF9-B55A-D5CBE62FADB6}" type="slidenum">
              <a:rPr lang="it-IT" altLang="en-US"/>
              <a:pPr>
                <a:defRPr/>
              </a:pPr>
              <a:t>‹N›</a:t>
            </a:fld>
            <a:endParaRPr lang="it-IT" altLang="en-US"/>
          </a:p>
        </p:txBody>
      </p:sp>
    </p:spTree>
    <p:extLst>
      <p:ext uri="{BB962C8B-B14F-4D97-AF65-F5344CB8AC3E}">
        <p14:creationId xmlns:p14="http://schemas.microsoft.com/office/powerpoint/2010/main" val="455024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93C9D2-5735-228A-68BA-EF16882AA6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039E6A5-B4FE-4316-9899-DA4C12D81AB5}" type="datetime1">
              <a:rPr lang="it-CH"/>
              <a:pPr>
                <a:defRPr/>
              </a:pPr>
              <a:t>29.03.2024</a:t>
            </a:fld>
            <a:endParaRPr lang="it-IT"/>
          </a:p>
        </p:txBody>
      </p:sp>
      <p:sp>
        <p:nvSpPr>
          <p:cNvPr id="6" name="Rectangle 5">
            <a:extLst>
              <a:ext uri="{FF2B5EF4-FFF2-40B4-BE49-F238E27FC236}">
                <a16:creationId xmlns:a16="http://schemas.microsoft.com/office/drawing/2014/main" id="{44949610-A8F3-FF4F-B279-C5DC18667A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11BD5D4-E735-BFF8-4022-481492510641}"/>
              </a:ext>
            </a:extLst>
          </p:cNvPr>
          <p:cNvSpPr>
            <a:spLocks noGrp="1" noChangeArrowheads="1"/>
          </p:cNvSpPr>
          <p:nvPr>
            <p:ph type="sldNum" sz="quarter" idx="12"/>
          </p:nvPr>
        </p:nvSpPr>
        <p:spPr/>
        <p:txBody>
          <a:bodyPr/>
          <a:lstStyle>
            <a:lvl1pPr>
              <a:defRPr/>
            </a:lvl1pPr>
          </a:lstStyle>
          <a:p>
            <a:pPr>
              <a:defRPr/>
            </a:pPr>
            <a:fld id="{1BC1732A-43E2-46DC-A0B3-E15F8782E4FB}" type="slidenum">
              <a:rPr lang="it-IT" altLang="en-US"/>
              <a:pPr>
                <a:defRPr/>
              </a:pPr>
              <a:t>‹N›</a:t>
            </a:fld>
            <a:endParaRPr lang="it-IT" altLang="en-US"/>
          </a:p>
        </p:txBody>
      </p:sp>
    </p:spTree>
    <p:extLst>
      <p:ext uri="{BB962C8B-B14F-4D97-AF65-F5344CB8AC3E}">
        <p14:creationId xmlns:p14="http://schemas.microsoft.com/office/powerpoint/2010/main" val="406007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8C8CDA-BF8A-0D9E-FFBF-8EF40B75DEAD}"/>
              </a:ext>
            </a:extLst>
          </p:cNvPr>
          <p:cNvSpPr>
            <a:spLocks noGrp="1" noChangeArrowheads="1"/>
          </p:cNvSpPr>
          <p:nvPr>
            <p:ph type="dt" sz="half" idx="10"/>
          </p:nvPr>
        </p:nvSpPr>
        <p:spPr>
          <a:ln/>
        </p:spPr>
        <p:txBody>
          <a:bodyPr/>
          <a:lstStyle>
            <a:lvl1pPr>
              <a:defRPr/>
            </a:lvl1pPr>
          </a:lstStyle>
          <a:p>
            <a:pPr>
              <a:defRPr/>
            </a:pPr>
            <a:fld id="{9DF56DA6-05AF-4503-A836-77AAED862F05}" type="datetime1">
              <a:rPr lang="it-CH"/>
              <a:pPr>
                <a:defRPr/>
              </a:pPr>
              <a:t>29.03.2024</a:t>
            </a:fld>
            <a:endParaRPr lang="it-IT"/>
          </a:p>
        </p:txBody>
      </p:sp>
      <p:sp>
        <p:nvSpPr>
          <p:cNvPr id="3" name="Rectangle 5">
            <a:extLst>
              <a:ext uri="{FF2B5EF4-FFF2-40B4-BE49-F238E27FC236}">
                <a16:creationId xmlns:a16="http://schemas.microsoft.com/office/drawing/2014/main" id="{69488B72-8672-01A1-9729-82B96238606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C46FCC9C-BCE2-8078-7C26-9234A8016463}"/>
              </a:ext>
            </a:extLst>
          </p:cNvPr>
          <p:cNvSpPr>
            <a:spLocks noGrp="1" noChangeArrowheads="1"/>
          </p:cNvSpPr>
          <p:nvPr>
            <p:ph type="sldNum" sz="quarter" idx="12"/>
          </p:nvPr>
        </p:nvSpPr>
        <p:spPr>
          <a:ln/>
        </p:spPr>
        <p:txBody>
          <a:bodyPr/>
          <a:lstStyle>
            <a:lvl1pPr>
              <a:defRPr/>
            </a:lvl1pPr>
          </a:lstStyle>
          <a:p>
            <a:pPr>
              <a:defRPr/>
            </a:pPr>
            <a:fld id="{1F6AA003-37F7-4C7A-A5A8-3F809CDEB1A0}" type="slidenum">
              <a:rPr lang="it-IT" altLang="en-US"/>
              <a:pPr>
                <a:defRPr/>
              </a:pPr>
              <a:t>‹N›</a:t>
            </a:fld>
            <a:endParaRPr lang="it-IT" altLang="en-US"/>
          </a:p>
        </p:txBody>
      </p:sp>
    </p:spTree>
    <p:extLst>
      <p:ext uri="{BB962C8B-B14F-4D97-AF65-F5344CB8AC3E}">
        <p14:creationId xmlns:p14="http://schemas.microsoft.com/office/powerpoint/2010/main" val="1138835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E756D1-AE0A-5B10-B496-12383E8E17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9000384-6445-44DF-A6ED-162920DC1CA2}" type="datetime1">
              <a:rPr lang="it-CH"/>
              <a:pPr>
                <a:defRPr/>
              </a:pPr>
              <a:t>29.03.2024</a:t>
            </a:fld>
            <a:endParaRPr lang="it-IT"/>
          </a:p>
        </p:txBody>
      </p:sp>
      <p:sp>
        <p:nvSpPr>
          <p:cNvPr id="6" name="Rectangle 5">
            <a:extLst>
              <a:ext uri="{FF2B5EF4-FFF2-40B4-BE49-F238E27FC236}">
                <a16:creationId xmlns:a16="http://schemas.microsoft.com/office/drawing/2014/main" id="{A12C1E73-5A91-25D2-6A3E-A2CB18A3AE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A5CC152-2167-1B26-9D32-AD20FEADD586}"/>
              </a:ext>
            </a:extLst>
          </p:cNvPr>
          <p:cNvSpPr>
            <a:spLocks noGrp="1" noChangeArrowheads="1"/>
          </p:cNvSpPr>
          <p:nvPr>
            <p:ph type="sldNum" sz="quarter" idx="12"/>
          </p:nvPr>
        </p:nvSpPr>
        <p:spPr/>
        <p:txBody>
          <a:bodyPr/>
          <a:lstStyle>
            <a:lvl1pPr>
              <a:defRPr/>
            </a:lvl1pPr>
          </a:lstStyle>
          <a:p>
            <a:pPr>
              <a:defRPr/>
            </a:pPr>
            <a:fld id="{121871F9-6AC9-4720-9DDB-7CCA9A72B1A3}" type="slidenum">
              <a:rPr lang="it-IT" altLang="en-US"/>
              <a:pPr>
                <a:defRPr/>
              </a:pPr>
              <a:t>‹N›</a:t>
            </a:fld>
            <a:endParaRPr lang="it-IT" altLang="en-US"/>
          </a:p>
        </p:txBody>
      </p:sp>
    </p:spTree>
    <p:extLst>
      <p:ext uri="{BB962C8B-B14F-4D97-AF65-F5344CB8AC3E}">
        <p14:creationId xmlns:p14="http://schemas.microsoft.com/office/powerpoint/2010/main" val="3345323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74A2018-AB40-27EA-39E7-E5A7DC9BC0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FE94E4E-466A-4C15-9B1D-394DE6E459CB}" type="datetime1">
              <a:rPr lang="it-CH"/>
              <a:pPr>
                <a:defRPr/>
              </a:pPr>
              <a:t>29.03.2024</a:t>
            </a:fld>
            <a:endParaRPr lang="it-IT"/>
          </a:p>
        </p:txBody>
      </p:sp>
      <p:sp>
        <p:nvSpPr>
          <p:cNvPr id="4" name="Rectangle 5">
            <a:extLst>
              <a:ext uri="{FF2B5EF4-FFF2-40B4-BE49-F238E27FC236}">
                <a16:creationId xmlns:a16="http://schemas.microsoft.com/office/drawing/2014/main" id="{6AC6D48C-A98B-E2F3-443D-FB380B1731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E805222-4D40-68DF-AEBF-E3CD316EB97E}"/>
              </a:ext>
            </a:extLst>
          </p:cNvPr>
          <p:cNvSpPr>
            <a:spLocks noGrp="1" noChangeArrowheads="1"/>
          </p:cNvSpPr>
          <p:nvPr>
            <p:ph type="sldNum" sz="quarter" idx="12"/>
          </p:nvPr>
        </p:nvSpPr>
        <p:spPr/>
        <p:txBody>
          <a:bodyPr/>
          <a:lstStyle>
            <a:lvl1pPr>
              <a:defRPr/>
            </a:lvl1pPr>
          </a:lstStyle>
          <a:p>
            <a:pPr>
              <a:defRPr/>
            </a:pPr>
            <a:fld id="{4EE4A283-B0C5-4601-8961-2FB17EBA4F33}" type="slidenum">
              <a:rPr lang="it-IT" altLang="en-US"/>
              <a:pPr>
                <a:defRPr/>
              </a:pPr>
              <a:t>‹N›</a:t>
            </a:fld>
            <a:endParaRPr lang="it-IT" altLang="en-US"/>
          </a:p>
        </p:txBody>
      </p:sp>
    </p:spTree>
    <p:extLst>
      <p:ext uri="{BB962C8B-B14F-4D97-AF65-F5344CB8AC3E}">
        <p14:creationId xmlns:p14="http://schemas.microsoft.com/office/powerpoint/2010/main" val="2292970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9FE2AC0-92C7-057D-2CF2-355005B656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497FBC4-41E4-4B83-89A3-043A6B64D0D0}" type="datetime1">
              <a:rPr lang="it-CH"/>
              <a:pPr>
                <a:defRPr/>
              </a:pPr>
              <a:t>29.03.2024</a:t>
            </a:fld>
            <a:endParaRPr lang="it-IT"/>
          </a:p>
        </p:txBody>
      </p:sp>
      <p:sp>
        <p:nvSpPr>
          <p:cNvPr id="7" name="Rectangle 5">
            <a:extLst>
              <a:ext uri="{FF2B5EF4-FFF2-40B4-BE49-F238E27FC236}">
                <a16:creationId xmlns:a16="http://schemas.microsoft.com/office/drawing/2014/main" id="{74455115-9CD4-51A3-346F-3CAFF3DB76E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FE146FB-F103-5EDD-F500-624F761E72AF}"/>
              </a:ext>
            </a:extLst>
          </p:cNvPr>
          <p:cNvSpPr>
            <a:spLocks noGrp="1" noChangeArrowheads="1"/>
          </p:cNvSpPr>
          <p:nvPr>
            <p:ph type="sldNum" sz="quarter" idx="12"/>
          </p:nvPr>
        </p:nvSpPr>
        <p:spPr/>
        <p:txBody>
          <a:bodyPr/>
          <a:lstStyle>
            <a:lvl1pPr>
              <a:defRPr/>
            </a:lvl1pPr>
          </a:lstStyle>
          <a:p>
            <a:pPr>
              <a:defRPr/>
            </a:pPr>
            <a:fld id="{7D8C380A-0962-4A3D-AE37-3DEC63194601}" type="slidenum">
              <a:rPr lang="it-IT" altLang="en-US"/>
              <a:pPr>
                <a:defRPr/>
              </a:pPr>
              <a:t>‹N›</a:t>
            </a:fld>
            <a:endParaRPr lang="it-IT" altLang="en-US"/>
          </a:p>
        </p:txBody>
      </p:sp>
    </p:spTree>
    <p:extLst>
      <p:ext uri="{BB962C8B-B14F-4D97-AF65-F5344CB8AC3E}">
        <p14:creationId xmlns:p14="http://schemas.microsoft.com/office/powerpoint/2010/main" val="5931596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032BDE-56EF-FB65-3DB3-548F42D4BB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1C09332-9E9F-4ED3-9BDC-E9D721423036}" type="datetime1">
              <a:rPr lang="it-CH"/>
              <a:pPr>
                <a:defRPr/>
              </a:pPr>
              <a:t>29.03.2024</a:t>
            </a:fld>
            <a:endParaRPr lang="it-IT"/>
          </a:p>
        </p:txBody>
      </p:sp>
      <p:sp>
        <p:nvSpPr>
          <p:cNvPr id="8" name="Rectangle 5">
            <a:extLst>
              <a:ext uri="{FF2B5EF4-FFF2-40B4-BE49-F238E27FC236}">
                <a16:creationId xmlns:a16="http://schemas.microsoft.com/office/drawing/2014/main" id="{C63A776D-3522-9A37-0B2C-88364ABE07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1E2230C-F8B8-719D-0A5C-1087A3885298}"/>
              </a:ext>
            </a:extLst>
          </p:cNvPr>
          <p:cNvSpPr>
            <a:spLocks noGrp="1" noChangeArrowheads="1"/>
          </p:cNvSpPr>
          <p:nvPr>
            <p:ph type="sldNum" sz="quarter" idx="12"/>
          </p:nvPr>
        </p:nvSpPr>
        <p:spPr/>
        <p:txBody>
          <a:bodyPr/>
          <a:lstStyle>
            <a:lvl1pPr>
              <a:defRPr/>
            </a:lvl1pPr>
          </a:lstStyle>
          <a:p>
            <a:pPr>
              <a:defRPr/>
            </a:pPr>
            <a:fld id="{8FA2635B-6D67-4054-87F3-161B465B41F7}" type="slidenum">
              <a:rPr lang="it-IT" altLang="en-US"/>
              <a:pPr>
                <a:defRPr/>
              </a:pPr>
              <a:t>‹N›</a:t>
            </a:fld>
            <a:endParaRPr lang="it-IT" altLang="en-US"/>
          </a:p>
        </p:txBody>
      </p:sp>
    </p:spTree>
    <p:extLst>
      <p:ext uri="{BB962C8B-B14F-4D97-AF65-F5344CB8AC3E}">
        <p14:creationId xmlns:p14="http://schemas.microsoft.com/office/powerpoint/2010/main" val="1732114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B5F5615-E18F-81BC-DC36-EA88B8A6D3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E2260FC-8589-415A-A294-93BB90BF3820}" type="datetime1">
              <a:rPr lang="it-CH"/>
              <a:pPr>
                <a:defRPr/>
              </a:pPr>
              <a:t>29.03.2024</a:t>
            </a:fld>
            <a:endParaRPr lang="it-IT"/>
          </a:p>
        </p:txBody>
      </p:sp>
      <p:sp>
        <p:nvSpPr>
          <p:cNvPr id="7" name="Rectangle 5">
            <a:extLst>
              <a:ext uri="{FF2B5EF4-FFF2-40B4-BE49-F238E27FC236}">
                <a16:creationId xmlns:a16="http://schemas.microsoft.com/office/drawing/2014/main" id="{DE69B3B4-7BF1-69A0-4D7A-13E2C7CF1B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02C2417-6E46-4AC6-BA36-0DA231A9E145}"/>
              </a:ext>
            </a:extLst>
          </p:cNvPr>
          <p:cNvSpPr>
            <a:spLocks noGrp="1" noChangeArrowheads="1"/>
          </p:cNvSpPr>
          <p:nvPr>
            <p:ph type="sldNum" sz="quarter" idx="12"/>
          </p:nvPr>
        </p:nvSpPr>
        <p:spPr/>
        <p:txBody>
          <a:bodyPr/>
          <a:lstStyle>
            <a:lvl1pPr>
              <a:defRPr/>
            </a:lvl1pPr>
          </a:lstStyle>
          <a:p>
            <a:pPr>
              <a:defRPr/>
            </a:pPr>
            <a:fld id="{92BA9930-6DB5-4EAD-B931-B0F0B5D515F7}" type="slidenum">
              <a:rPr lang="it-IT" altLang="en-US"/>
              <a:pPr>
                <a:defRPr/>
              </a:pPr>
              <a:t>‹N›</a:t>
            </a:fld>
            <a:endParaRPr lang="it-IT" altLang="en-US"/>
          </a:p>
        </p:txBody>
      </p:sp>
    </p:spTree>
    <p:extLst>
      <p:ext uri="{BB962C8B-B14F-4D97-AF65-F5344CB8AC3E}">
        <p14:creationId xmlns:p14="http://schemas.microsoft.com/office/powerpoint/2010/main" val="4035558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3781F9A-28BE-9CF5-92D1-651DCD78D1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6025C4A-FB09-45AC-B5B8-82AA84CEF738}" type="datetime1">
              <a:rPr lang="it-CH"/>
              <a:pPr>
                <a:defRPr/>
              </a:pPr>
              <a:t>29.03.2024</a:t>
            </a:fld>
            <a:endParaRPr lang="it-IT"/>
          </a:p>
        </p:txBody>
      </p:sp>
      <p:sp>
        <p:nvSpPr>
          <p:cNvPr id="6" name="Rectangle 5">
            <a:extLst>
              <a:ext uri="{FF2B5EF4-FFF2-40B4-BE49-F238E27FC236}">
                <a16:creationId xmlns:a16="http://schemas.microsoft.com/office/drawing/2014/main" id="{979B3E4D-8D43-5ADA-CB67-4AF2DB0A53A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5D95354-4B1D-353E-F550-068445AE248D}"/>
              </a:ext>
            </a:extLst>
          </p:cNvPr>
          <p:cNvSpPr>
            <a:spLocks noGrp="1" noChangeArrowheads="1"/>
          </p:cNvSpPr>
          <p:nvPr>
            <p:ph type="sldNum" sz="quarter" idx="12"/>
          </p:nvPr>
        </p:nvSpPr>
        <p:spPr/>
        <p:txBody>
          <a:bodyPr/>
          <a:lstStyle>
            <a:lvl1pPr>
              <a:defRPr/>
            </a:lvl1pPr>
          </a:lstStyle>
          <a:p>
            <a:pPr>
              <a:defRPr/>
            </a:pPr>
            <a:fld id="{77DB813C-EAB8-43D0-99C6-3A939E2100C0}" type="slidenum">
              <a:rPr lang="it-IT" altLang="en-US"/>
              <a:pPr>
                <a:defRPr/>
              </a:pPr>
              <a:t>‹N›</a:t>
            </a:fld>
            <a:endParaRPr lang="it-IT" altLang="en-US"/>
          </a:p>
        </p:txBody>
      </p:sp>
    </p:spTree>
    <p:extLst>
      <p:ext uri="{BB962C8B-B14F-4D97-AF65-F5344CB8AC3E}">
        <p14:creationId xmlns:p14="http://schemas.microsoft.com/office/powerpoint/2010/main" val="1884018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28DF19B-CD6A-F182-405E-042911E2AB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AD8DBCE-7475-4C24-A51B-3BBEF84B2316}" type="datetime1">
              <a:rPr lang="it-CH"/>
              <a:pPr>
                <a:defRPr/>
              </a:pPr>
              <a:t>29.03.2024</a:t>
            </a:fld>
            <a:endParaRPr lang="it-IT"/>
          </a:p>
        </p:txBody>
      </p:sp>
      <p:sp>
        <p:nvSpPr>
          <p:cNvPr id="7" name="Rectangle 5">
            <a:extLst>
              <a:ext uri="{FF2B5EF4-FFF2-40B4-BE49-F238E27FC236}">
                <a16:creationId xmlns:a16="http://schemas.microsoft.com/office/drawing/2014/main" id="{173983A9-22B2-597A-0E5C-A0026C06CFD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8941212-2166-E5D4-3E9C-98D80F5BC4B2}"/>
              </a:ext>
            </a:extLst>
          </p:cNvPr>
          <p:cNvSpPr>
            <a:spLocks noGrp="1" noChangeArrowheads="1"/>
          </p:cNvSpPr>
          <p:nvPr>
            <p:ph type="sldNum" sz="quarter" idx="12"/>
          </p:nvPr>
        </p:nvSpPr>
        <p:spPr/>
        <p:txBody>
          <a:bodyPr/>
          <a:lstStyle>
            <a:lvl1pPr>
              <a:defRPr/>
            </a:lvl1pPr>
          </a:lstStyle>
          <a:p>
            <a:pPr>
              <a:defRPr/>
            </a:pPr>
            <a:fld id="{8B9D97D0-5CAC-4545-AD15-F36A36CEE132}" type="slidenum">
              <a:rPr lang="it-IT" altLang="en-US"/>
              <a:pPr>
                <a:defRPr/>
              </a:pPr>
              <a:t>‹N›</a:t>
            </a:fld>
            <a:endParaRPr lang="it-IT" altLang="en-US"/>
          </a:p>
        </p:txBody>
      </p:sp>
    </p:spTree>
    <p:extLst>
      <p:ext uri="{BB962C8B-B14F-4D97-AF65-F5344CB8AC3E}">
        <p14:creationId xmlns:p14="http://schemas.microsoft.com/office/powerpoint/2010/main" val="9653797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451EBFA-A41D-D54C-BD43-51DED6AB37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DA40840-2625-4A3F-AB67-CD49E26FC4C6}" type="datetime1">
              <a:rPr lang="it-CH"/>
              <a:pPr>
                <a:defRPr/>
              </a:pPr>
              <a:t>29.03.2024</a:t>
            </a:fld>
            <a:endParaRPr lang="it-IT"/>
          </a:p>
        </p:txBody>
      </p:sp>
      <p:sp>
        <p:nvSpPr>
          <p:cNvPr id="5" name="Rectangle 5">
            <a:extLst>
              <a:ext uri="{FF2B5EF4-FFF2-40B4-BE49-F238E27FC236}">
                <a16:creationId xmlns:a16="http://schemas.microsoft.com/office/drawing/2014/main" id="{F321C874-293E-7DE6-C873-BF3A6F12EC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65D81AD-212E-0ACA-4920-617F4261B1E0}"/>
              </a:ext>
            </a:extLst>
          </p:cNvPr>
          <p:cNvSpPr>
            <a:spLocks noGrp="1" noChangeArrowheads="1"/>
          </p:cNvSpPr>
          <p:nvPr>
            <p:ph type="sldNum" sz="quarter" idx="12"/>
          </p:nvPr>
        </p:nvSpPr>
        <p:spPr/>
        <p:txBody>
          <a:bodyPr/>
          <a:lstStyle>
            <a:lvl1pPr>
              <a:defRPr/>
            </a:lvl1pPr>
          </a:lstStyle>
          <a:p>
            <a:pPr>
              <a:defRPr/>
            </a:pPr>
            <a:fld id="{E55328D1-D02D-40C0-9300-61CCACD58618}" type="slidenum">
              <a:rPr lang="it-IT" altLang="en-US"/>
              <a:pPr>
                <a:defRPr/>
              </a:pPr>
              <a:t>‹N›</a:t>
            </a:fld>
            <a:endParaRPr lang="it-IT" altLang="en-US"/>
          </a:p>
        </p:txBody>
      </p:sp>
    </p:spTree>
    <p:extLst>
      <p:ext uri="{BB962C8B-B14F-4D97-AF65-F5344CB8AC3E}">
        <p14:creationId xmlns:p14="http://schemas.microsoft.com/office/powerpoint/2010/main" val="20450330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5F9C08-1B00-5B50-18B5-97E28F068F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2FA8F6C-0E42-476A-9A19-A4D5506D2FBD}" type="datetime1">
              <a:rPr lang="it-CH"/>
              <a:pPr>
                <a:defRPr/>
              </a:pPr>
              <a:t>29.03.2024</a:t>
            </a:fld>
            <a:endParaRPr lang="it-IT"/>
          </a:p>
        </p:txBody>
      </p:sp>
      <p:sp>
        <p:nvSpPr>
          <p:cNvPr id="5" name="Rectangle 5">
            <a:extLst>
              <a:ext uri="{FF2B5EF4-FFF2-40B4-BE49-F238E27FC236}">
                <a16:creationId xmlns:a16="http://schemas.microsoft.com/office/drawing/2014/main" id="{D1C97CE7-0B8E-D7C1-88D9-E75A17ED4F9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F0E8B23-C28A-1BE3-28F4-1293E2275D93}"/>
              </a:ext>
            </a:extLst>
          </p:cNvPr>
          <p:cNvSpPr>
            <a:spLocks noGrp="1" noChangeArrowheads="1"/>
          </p:cNvSpPr>
          <p:nvPr>
            <p:ph type="sldNum" sz="quarter" idx="12"/>
          </p:nvPr>
        </p:nvSpPr>
        <p:spPr/>
        <p:txBody>
          <a:bodyPr/>
          <a:lstStyle>
            <a:lvl1pPr>
              <a:defRPr/>
            </a:lvl1pPr>
          </a:lstStyle>
          <a:p>
            <a:pPr>
              <a:defRPr/>
            </a:pPr>
            <a:fld id="{B7026967-5A38-41CE-A47C-589D84EC69F0}" type="slidenum">
              <a:rPr lang="it-IT" altLang="en-US"/>
              <a:pPr>
                <a:defRPr/>
              </a:pPr>
              <a:t>‹N›</a:t>
            </a:fld>
            <a:endParaRPr lang="it-IT" altLang="en-US"/>
          </a:p>
        </p:txBody>
      </p:sp>
    </p:spTree>
    <p:extLst>
      <p:ext uri="{BB962C8B-B14F-4D97-AF65-F5344CB8AC3E}">
        <p14:creationId xmlns:p14="http://schemas.microsoft.com/office/powerpoint/2010/main" val="2318317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389022-850D-98C7-3856-B376631BE5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1C93A3E-2032-4734-A476-FBB603CA2A6B}" type="datetime1">
              <a:rPr lang="it-CH"/>
              <a:pPr>
                <a:defRPr/>
              </a:pPr>
              <a:t>29.03.2024</a:t>
            </a:fld>
            <a:endParaRPr lang="it-IT"/>
          </a:p>
        </p:txBody>
      </p:sp>
      <p:sp>
        <p:nvSpPr>
          <p:cNvPr id="5" name="Rectangle 5">
            <a:extLst>
              <a:ext uri="{FF2B5EF4-FFF2-40B4-BE49-F238E27FC236}">
                <a16:creationId xmlns:a16="http://schemas.microsoft.com/office/drawing/2014/main" id="{46D76AA0-24C9-8EC8-482B-14CEA6E53CE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CAC1185-B887-0016-310E-8F056F5B0B46}"/>
              </a:ext>
            </a:extLst>
          </p:cNvPr>
          <p:cNvSpPr>
            <a:spLocks noGrp="1" noChangeArrowheads="1"/>
          </p:cNvSpPr>
          <p:nvPr>
            <p:ph type="sldNum" sz="quarter" idx="12"/>
          </p:nvPr>
        </p:nvSpPr>
        <p:spPr/>
        <p:txBody>
          <a:bodyPr/>
          <a:lstStyle>
            <a:lvl1pPr>
              <a:defRPr/>
            </a:lvl1pPr>
          </a:lstStyle>
          <a:p>
            <a:pPr>
              <a:defRPr/>
            </a:pPr>
            <a:fld id="{0D1D9276-9CB7-4589-B111-1E08BF6CF640}" type="slidenum">
              <a:rPr lang="it-IT" altLang="en-US"/>
              <a:pPr>
                <a:defRPr/>
              </a:pPr>
              <a:t>‹N›</a:t>
            </a:fld>
            <a:endParaRPr lang="it-IT" altLang="en-US"/>
          </a:p>
        </p:txBody>
      </p:sp>
    </p:spTree>
    <p:extLst>
      <p:ext uri="{BB962C8B-B14F-4D97-AF65-F5344CB8AC3E}">
        <p14:creationId xmlns:p14="http://schemas.microsoft.com/office/powerpoint/2010/main" val="241972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A21A21-53BE-153E-31E0-CD0993807EC4}"/>
              </a:ext>
            </a:extLst>
          </p:cNvPr>
          <p:cNvSpPr>
            <a:spLocks noGrp="1" noChangeArrowheads="1"/>
          </p:cNvSpPr>
          <p:nvPr>
            <p:ph type="dt" sz="half" idx="10"/>
          </p:nvPr>
        </p:nvSpPr>
        <p:spPr>
          <a:ln/>
        </p:spPr>
        <p:txBody>
          <a:bodyPr/>
          <a:lstStyle>
            <a:lvl1pPr>
              <a:defRPr/>
            </a:lvl1pPr>
          </a:lstStyle>
          <a:p>
            <a:pPr>
              <a:defRPr/>
            </a:pPr>
            <a:fld id="{BAFDECDA-2213-4232-A1AA-732506C9E511}" type="datetime1">
              <a:rPr lang="it-CH"/>
              <a:pPr>
                <a:defRPr/>
              </a:pPr>
              <a:t>29.03.2024</a:t>
            </a:fld>
            <a:endParaRPr lang="it-IT"/>
          </a:p>
        </p:txBody>
      </p:sp>
      <p:sp>
        <p:nvSpPr>
          <p:cNvPr id="6" name="Rectangle 5">
            <a:extLst>
              <a:ext uri="{FF2B5EF4-FFF2-40B4-BE49-F238E27FC236}">
                <a16:creationId xmlns:a16="http://schemas.microsoft.com/office/drawing/2014/main" id="{A0D9BCA9-54B6-268A-7223-01F31A7CB24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0B26C4E-6894-F7D2-6072-7F0ECB0618F3}"/>
              </a:ext>
            </a:extLst>
          </p:cNvPr>
          <p:cNvSpPr>
            <a:spLocks noGrp="1" noChangeArrowheads="1"/>
          </p:cNvSpPr>
          <p:nvPr>
            <p:ph type="sldNum" sz="quarter" idx="12"/>
          </p:nvPr>
        </p:nvSpPr>
        <p:spPr>
          <a:ln/>
        </p:spPr>
        <p:txBody>
          <a:bodyPr/>
          <a:lstStyle>
            <a:lvl1pPr>
              <a:defRPr/>
            </a:lvl1pPr>
          </a:lstStyle>
          <a:p>
            <a:pPr>
              <a:defRPr/>
            </a:pPr>
            <a:fld id="{446C9C70-FD18-4F10-B661-3F201D833667}" type="slidenum">
              <a:rPr lang="it-IT" altLang="en-US"/>
              <a:pPr>
                <a:defRPr/>
              </a:pPr>
              <a:t>‹N›</a:t>
            </a:fld>
            <a:endParaRPr lang="it-IT" altLang="en-US"/>
          </a:p>
        </p:txBody>
      </p:sp>
    </p:spTree>
    <p:extLst>
      <p:ext uri="{BB962C8B-B14F-4D97-AF65-F5344CB8AC3E}">
        <p14:creationId xmlns:p14="http://schemas.microsoft.com/office/powerpoint/2010/main" val="24681164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04EB63-070A-53E4-F049-A3CD741598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35FBCB0D-F938-4A8D-ABF4-6DC119C30DC3}" type="datetime1">
              <a:rPr lang="it-CH"/>
              <a:pPr>
                <a:defRPr/>
              </a:pPr>
              <a:t>29.03.2024</a:t>
            </a:fld>
            <a:endParaRPr lang="it-IT"/>
          </a:p>
        </p:txBody>
      </p:sp>
      <p:sp>
        <p:nvSpPr>
          <p:cNvPr id="6" name="Rectangle 5">
            <a:extLst>
              <a:ext uri="{FF2B5EF4-FFF2-40B4-BE49-F238E27FC236}">
                <a16:creationId xmlns:a16="http://schemas.microsoft.com/office/drawing/2014/main" id="{812F4F85-F4AC-61CF-E56B-1EF517A75F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6F41EAE-0266-E9DB-7AD7-5562177173BC}"/>
              </a:ext>
            </a:extLst>
          </p:cNvPr>
          <p:cNvSpPr>
            <a:spLocks noGrp="1" noChangeArrowheads="1"/>
          </p:cNvSpPr>
          <p:nvPr>
            <p:ph type="sldNum" sz="quarter" idx="12"/>
          </p:nvPr>
        </p:nvSpPr>
        <p:spPr/>
        <p:txBody>
          <a:bodyPr/>
          <a:lstStyle>
            <a:lvl1pPr>
              <a:defRPr/>
            </a:lvl1pPr>
          </a:lstStyle>
          <a:p>
            <a:pPr>
              <a:defRPr/>
            </a:pPr>
            <a:fld id="{DB2C3D5A-F77F-426E-99EF-6684A2416C47}" type="slidenum">
              <a:rPr lang="it-IT" altLang="en-US"/>
              <a:pPr>
                <a:defRPr/>
              </a:pPr>
              <a:t>‹N›</a:t>
            </a:fld>
            <a:endParaRPr lang="it-IT" altLang="en-US"/>
          </a:p>
        </p:txBody>
      </p:sp>
    </p:spTree>
    <p:extLst>
      <p:ext uri="{BB962C8B-B14F-4D97-AF65-F5344CB8AC3E}">
        <p14:creationId xmlns:p14="http://schemas.microsoft.com/office/powerpoint/2010/main" val="3294173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7656F9-A648-BFBA-1507-AE87FB1E23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A99E1D9-A5DD-476D-883E-1F26138AA5FE}" type="datetime1">
              <a:rPr lang="it-CH"/>
              <a:pPr>
                <a:defRPr/>
              </a:pPr>
              <a:t>29.03.2024</a:t>
            </a:fld>
            <a:endParaRPr lang="it-IT"/>
          </a:p>
        </p:txBody>
      </p:sp>
      <p:sp>
        <p:nvSpPr>
          <p:cNvPr id="8" name="Rectangle 5">
            <a:extLst>
              <a:ext uri="{FF2B5EF4-FFF2-40B4-BE49-F238E27FC236}">
                <a16:creationId xmlns:a16="http://schemas.microsoft.com/office/drawing/2014/main" id="{1DCDA513-B10B-DB2C-3B15-BE989D61B7B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92E9CA5-EBF5-EDB0-3EE4-3D79BAFA3982}"/>
              </a:ext>
            </a:extLst>
          </p:cNvPr>
          <p:cNvSpPr>
            <a:spLocks noGrp="1" noChangeArrowheads="1"/>
          </p:cNvSpPr>
          <p:nvPr>
            <p:ph type="sldNum" sz="quarter" idx="12"/>
          </p:nvPr>
        </p:nvSpPr>
        <p:spPr/>
        <p:txBody>
          <a:bodyPr/>
          <a:lstStyle>
            <a:lvl1pPr>
              <a:defRPr/>
            </a:lvl1pPr>
          </a:lstStyle>
          <a:p>
            <a:pPr>
              <a:defRPr/>
            </a:pPr>
            <a:fld id="{6BD65487-C473-4C12-AB6B-7F196F3A4CE4}" type="slidenum">
              <a:rPr lang="it-IT" altLang="en-US"/>
              <a:pPr>
                <a:defRPr/>
              </a:pPr>
              <a:t>‹N›</a:t>
            </a:fld>
            <a:endParaRPr lang="it-IT" altLang="en-US"/>
          </a:p>
        </p:txBody>
      </p:sp>
    </p:spTree>
    <p:extLst>
      <p:ext uri="{BB962C8B-B14F-4D97-AF65-F5344CB8AC3E}">
        <p14:creationId xmlns:p14="http://schemas.microsoft.com/office/powerpoint/2010/main" val="29893278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166386-4565-A741-38A2-373BC00512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380AD1F-2D60-4AD6-AFCF-D1D63742FA29}" type="datetime1">
              <a:rPr lang="it-CH"/>
              <a:pPr>
                <a:defRPr/>
              </a:pPr>
              <a:t>29.03.2024</a:t>
            </a:fld>
            <a:endParaRPr lang="it-IT"/>
          </a:p>
        </p:txBody>
      </p:sp>
      <p:sp>
        <p:nvSpPr>
          <p:cNvPr id="4" name="Rectangle 5">
            <a:extLst>
              <a:ext uri="{FF2B5EF4-FFF2-40B4-BE49-F238E27FC236}">
                <a16:creationId xmlns:a16="http://schemas.microsoft.com/office/drawing/2014/main" id="{B2F49DD1-62CC-6658-C0E1-A7F91F862D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BCF4289-E0E4-5F30-C304-B7DF35562C70}"/>
              </a:ext>
            </a:extLst>
          </p:cNvPr>
          <p:cNvSpPr>
            <a:spLocks noGrp="1" noChangeArrowheads="1"/>
          </p:cNvSpPr>
          <p:nvPr>
            <p:ph type="sldNum" sz="quarter" idx="12"/>
          </p:nvPr>
        </p:nvSpPr>
        <p:spPr/>
        <p:txBody>
          <a:bodyPr/>
          <a:lstStyle>
            <a:lvl1pPr>
              <a:defRPr/>
            </a:lvl1pPr>
          </a:lstStyle>
          <a:p>
            <a:pPr>
              <a:defRPr/>
            </a:pPr>
            <a:fld id="{DE89B381-EBF2-4FF3-81D0-3DF2B72AEBF6}" type="slidenum">
              <a:rPr lang="it-IT" altLang="en-US"/>
              <a:pPr>
                <a:defRPr/>
              </a:pPr>
              <a:t>‹N›</a:t>
            </a:fld>
            <a:endParaRPr lang="it-IT" altLang="en-US"/>
          </a:p>
        </p:txBody>
      </p:sp>
    </p:spTree>
    <p:extLst>
      <p:ext uri="{BB962C8B-B14F-4D97-AF65-F5344CB8AC3E}">
        <p14:creationId xmlns:p14="http://schemas.microsoft.com/office/powerpoint/2010/main" val="164719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8C46D2-7713-A4F5-8396-08C120BF68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23DEE6B-2E6A-4C76-89F4-373582AB7D56}" type="datetime1">
              <a:rPr lang="it-CH"/>
              <a:pPr>
                <a:defRPr/>
              </a:pPr>
              <a:t>29.03.2024</a:t>
            </a:fld>
            <a:endParaRPr lang="it-IT"/>
          </a:p>
        </p:txBody>
      </p:sp>
      <p:sp>
        <p:nvSpPr>
          <p:cNvPr id="3" name="Rectangle 5">
            <a:extLst>
              <a:ext uri="{FF2B5EF4-FFF2-40B4-BE49-F238E27FC236}">
                <a16:creationId xmlns:a16="http://schemas.microsoft.com/office/drawing/2014/main" id="{04198D52-AE40-C111-E12D-BB6C771032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DB07D36-E8DF-B2D2-62FD-FB0A1C750373}"/>
              </a:ext>
            </a:extLst>
          </p:cNvPr>
          <p:cNvSpPr>
            <a:spLocks noGrp="1" noChangeArrowheads="1"/>
          </p:cNvSpPr>
          <p:nvPr>
            <p:ph type="sldNum" sz="quarter" idx="12"/>
          </p:nvPr>
        </p:nvSpPr>
        <p:spPr/>
        <p:txBody>
          <a:bodyPr/>
          <a:lstStyle>
            <a:lvl1pPr>
              <a:defRPr/>
            </a:lvl1pPr>
          </a:lstStyle>
          <a:p>
            <a:pPr>
              <a:defRPr/>
            </a:pPr>
            <a:fld id="{5B3B5E57-F469-4CA5-AEFF-A696AC49D5C8}" type="slidenum">
              <a:rPr lang="it-IT" altLang="en-US"/>
              <a:pPr>
                <a:defRPr/>
              </a:pPr>
              <a:t>‹N›</a:t>
            </a:fld>
            <a:endParaRPr lang="it-IT" altLang="en-US"/>
          </a:p>
        </p:txBody>
      </p:sp>
    </p:spTree>
    <p:extLst>
      <p:ext uri="{BB962C8B-B14F-4D97-AF65-F5344CB8AC3E}">
        <p14:creationId xmlns:p14="http://schemas.microsoft.com/office/powerpoint/2010/main" val="449370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D9373E-903F-E4B8-5EF6-F28101C27D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BA6D619-FAF1-4131-811C-F817AF69B133}" type="datetime1">
              <a:rPr lang="it-CH"/>
              <a:pPr>
                <a:defRPr/>
              </a:pPr>
              <a:t>29.03.2024</a:t>
            </a:fld>
            <a:endParaRPr lang="it-IT"/>
          </a:p>
        </p:txBody>
      </p:sp>
      <p:sp>
        <p:nvSpPr>
          <p:cNvPr id="6" name="Rectangle 5">
            <a:extLst>
              <a:ext uri="{FF2B5EF4-FFF2-40B4-BE49-F238E27FC236}">
                <a16:creationId xmlns:a16="http://schemas.microsoft.com/office/drawing/2014/main" id="{91AC0C5C-0FEA-7A41-52FF-A5923290CB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22E5905-5A41-1800-AFC2-266A00DBC5B2}"/>
              </a:ext>
            </a:extLst>
          </p:cNvPr>
          <p:cNvSpPr>
            <a:spLocks noGrp="1" noChangeArrowheads="1"/>
          </p:cNvSpPr>
          <p:nvPr>
            <p:ph type="sldNum" sz="quarter" idx="12"/>
          </p:nvPr>
        </p:nvSpPr>
        <p:spPr/>
        <p:txBody>
          <a:bodyPr/>
          <a:lstStyle>
            <a:lvl1pPr>
              <a:defRPr/>
            </a:lvl1pPr>
          </a:lstStyle>
          <a:p>
            <a:pPr>
              <a:defRPr/>
            </a:pPr>
            <a:fld id="{977B5A5E-DD56-41B5-BF62-42759C99491C}" type="slidenum">
              <a:rPr lang="it-IT" altLang="en-US"/>
              <a:pPr>
                <a:defRPr/>
              </a:pPr>
              <a:t>‹N›</a:t>
            </a:fld>
            <a:endParaRPr lang="it-IT" altLang="en-US"/>
          </a:p>
        </p:txBody>
      </p:sp>
    </p:spTree>
    <p:extLst>
      <p:ext uri="{BB962C8B-B14F-4D97-AF65-F5344CB8AC3E}">
        <p14:creationId xmlns:p14="http://schemas.microsoft.com/office/powerpoint/2010/main" val="19775861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8A8AE0-7A48-CDAB-7182-56240A92E6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5E1A804-8D89-4B95-A5A9-DC7022474303}" type="datetime1">
              <a:rPr lang="it-CH"/>
              <a:pPr>
                <a:defRPr/>
              </a:pPr>
              <a:t>29.03.2024</a:t>
            </a:fld>
            <a:endParaRPr lang="it-IT"/>
          </a:p>
        </p:txBody>
      </p:sp>
      <p:sp>
        <p:nvSpPr>
          <p:cNvPr id="6" name="Rectangle 5">
            <a:extLst>
              <a:ext uri="{FF2B5EF4-FFF2-40B4-BE49-F238E27FC236}">
                <a16:creationId xmlns:a16="http://schemas.microsoft.com/office/drawing/2014/main" id="{9552710B-E444-DA55-0D81-C6952DF9B9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23CCE22-47FD-96A7-744A-37BA99932483}"/>
              </a:ext>
            </a:extLst>
          </p:cNvPr>
          <p:cNvSpPr>
            <a:spLocks noGrp="1" noChangeArrowheads="1"/>
          </p:cNvSpPr>
          <p:nvPr>
            <p:ph type="sldNum" sz="quarter" idx="12"/>
          </p:nvPr>
        </p:nvSpPr>
        <p:spPr/>
        <p:txBody>
          <a:bodyPr/>
          <a:lstStyle>
            <a:lvl1pPr>
              <a:defRPr/>
            </a:lvl1pPr>
          </a:lstStyle>
          <a:p>
            <a:pPr>
              <a:defRPr/>
            </a:pPr>
            <a:fld id="{E55E81FB-9F9E-431D-A000-DF4E47E97BE5}" type="slidenum">
              <a:rPr lang="it-IT" altLang="en-US"/>
              <a:pPr>
                <a:defRPr/>
              </a:pPr>
              <a:t>‹N›</a:t>
            </a:fld>
            <a:endParaRPr lang="it-IT" altLang="en-US"/>
          </a:p>
        </p:txBody>
      </p:sp>
    </p:spTree>
    <p:extLst>
      <p:ext uri="{BB962C8B-B14F-4D97-AF65-F5344CB8AC3E}">
        <p14:creationId xmlns:p14="http://schemas.microsoft.com/office/powerpoint/2010/main" val="3850473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BA1D57-FA35-A047-6FAF-7C1A863B0D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1844E15-ABB4-4352-85A6-23D6328C8A1F}" type="datetime1">
              <a:rPr lang="it-CH"/>
              <a:pPr>
                <a:defRPr/>
              </a:pPr>
              <a:t>29.03.2024</a:t>
            </a:fld>
            <a:endParaRPr lang="it-IT"/>
          </a:p>
        </p:txBody>
      </p:sp>
      <p:sp>
        <p:nvSpPr>
          <p:cNvPr id="5" name="Rectangle 5">
            <a:extLst>
              <a:ext uri="{FF2B5EF4-FFF2-40B4-BE49-F238E27FC236}">
                <a16:creationId xmlns:a16="http://schemas.microsoft.com/office/drawing/2014/main" id="{C0E67B05-88F4-0EA9-8399-776B7419D2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FAFFAF7-2BEF-2BC6-5477-ECB8A2A93158}"/>
              </a:ext>
            </a:extLst>
          </p:cNvPr>
          <p:cNvSpPr>
            <a:spLocks noGrp="1" noChangeArrowheads="1"/>
          </p:cNvSpPr>
          <p:nvPr>
            <p:ph type="sldNum" sz="quarter" idx="12"/>
          </p:nvPr>
        </p:nvSpPr>
        <p:spPr/>
        <p:txBody>
          <a:bodyPr/>
          <a:lstStyle>
            <a:lvl1pPr>
              <a:defRPr/>
            </a:lvl1pPr>
          </a:lstStyle>
          <a:p>
            <a:pPr>
              <a:defRPr/>
            </a:pPr>
            <a:fld id="{55997296-5B33-46AF-B0C8-2FF95F13C7E5}" type="slidenum">
              <a:rPr lang="it-IT" altLang="en-US"/>
              <a:pPr>
                <a:defRPr/>
              </a:pPr>
              <a:t>‹N›</a:t>
            </a:fld>
            <a:endParaRPr lang="it-IT" altLang="en-US"/>
          </a:p>
        </p:txBody>
      </p:sp>
    </p:spTree>
    <p:extLst>
      <p:ext uri="{BB962C8B-B14F-4D97-AF65-F5344CB8AC3E}">
        <p14:creationId xmlns:p14="http://schemas.microsoft.com/office/powerpoint/2010/main" val="9327906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35B83C-096C-6A5C-F262-866C4D680C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F04DCB4-83B5-4C64-8985-B732B032ECBA}" type="datetime1">
              <a:rPr lang="it-CH"/>
              <a:pPr>
                <a:defRPr/>
              </a:pPr>
              <a:t>29.03.2024</a:t>
            </a:fld>
            <a:endParaRPr lang="it-IT"/>
          </a:p>
        </p:txBody>
      </p:sp>
      <p:sp>
        <p:nvSpPr>
          <p:cNvPr id="5" name="Rectangle 5">
            <a:extLst>
              <a:ext uri="{FF2B5EF4-FFF2-40B4-BE49-F238E27FC236}">
                <a16:creationId xmlns:a16="http://schemas.microsoft.com/office/drawing/2014/main" id="{07FA2B03-7E44-9959-326F-7F47D2BFE5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FE1078-3CF1-3BE7-12C1-60A8661D75D3}"/>
              </a:ext>
            </a:extLst>
          </p:cNvPr>
          <p:cNvSpPr>
            <a:spLocks noGrp="1" noChangeArrowheads="1"/>
          </p:cNvSpPr>
          <p:nvPr>
            <p:ph type="sldNum" sz="quarter" idx="12"/>
          </p:nvPr>
        </p:nvSpPr>
        <p:spPr/>
        <p:txBody>
          <a:bodyPr/>
          <a:lstStyle>
            <a:lvl1pPr>
              <a:defRPr/>
            </a:lvl1pPr>
          </a:lstStyle>
          <a:p>
            <a:pPr>
              <a:defRPr/>
            </a:pPr>
            <a:fld id="{FEFF933B-10E0-492F-9A78-01C9AED47C96}" type="slidenum">
              <a:rPr lang="it-IT" altLang="en-US"/>
              <a:pPr>
                <a:defRPr/>
              </a:pPr>
              <a:t>‹N›</a:t>
            </a:fld>
            <a:endParaRPr lang="it-IT" altLang="en-US"/>
          </a:p>
        </p:txBody>
      </p:sp>
    </p:spTree>
    <p:extLst>
      <p:ext uri="{BB962C8B-B14F-4D97-AF65-F5344CB8AC3E}">
        <p14:creationId xmlns:p14="http://schemas.microsoft.com/office/powerpoint/2010/main" val="1023577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28E281-BA4C-FE97-B2D0-AF8F662BFC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73CEB1A-D0B5-420E-864D-2011DDB054AF}" type="datetime1">
              <a:rPr lang="it-CH"/>
              <a:pPr>
                <a:defRPr/>
              </a:pPr>
              <a:t>29.03.2024</a:t>
            </a:fld>
            <a:endParaRPr lang="it-IT"/>
          </a:p>
        </p:txBody>
      </p:sp>
      <p:sp>
        <p:nvSpPr>
          <p:cNvPr id="6" name="Rectangle 5">
            <a:extLst>
              <a:ext uri="{FF2B5EF4-FFF2-40B4-BE49-F238E27FC236}">
                <a16:creationId xmlns:a16="http://schemas.microsoft.com/office/drawing/2014/main" id="{416DBE81-9187-D7C1-B293-85F857C46D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F2673A3-7B09-96B6-F80D-8C7508C8CF9D}"/>
              </a:ext>
            </a:extLst>
          </p:cNvPr>
          <p:cNvSpPr>
            <a:spLocks noGrp="1" noChangeArrowheads="1"/>
          </p:cNvSpPr>
          <p:nvPr>
            <p:ph type="sldNum" sz="quarter" idx="12"/>
          </p:nvPr>
        </p:nvSpPr>
        <p:spPr/>
        <p:txBody>
          <a:bodyPr/>
          <a:lstStyle>
            <a:lvl1pPr>
              <a:defRPr/>
            </a:lvl1pPr>
          </a:lstStyle>
          <a:p>
            <a:pPr>
              <a:defRPr/>
            </a:pPr>
            <a:fld id="{67EE14E2-9CB5-4FC3-8730-E2BBE34F41FE}" type="slidenum">
              <a:rPr lang="it-IT" altLang="en-US"/>
              <a:pPr>
                <a:defRPr/>
              </a:pPr>
              <a:t>‹N›</a:t>
            </a:fld>
            <a:endParaRPr lang="it-IT" altLang="en-US"/>
          </a:p>
        </p:txBody>
      </p:sp>
    </p:spTree>
    <p:extLst>
      <p:ext uri="{BB962C8B-B14F-4D97-AF65-F5344CB8AC3E}">
        <p14:creationId xmlns:p14="http://schemas.microsoft.com/office/powerpoint/2010/main" val="2712992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90A7E1-FC1C-05B2-0C90-AB65E2342E9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9A8A74E-E992-4DB4-9F87-9B645571CAE1}" type="datetime1">
              <a:rPr lang="it-CH"/>
              <a:pPr>
                <a:defRPr/>
              </a:pPr>
              <a:t>29.03.2024</a:t>
            </a:fld>
            <a:endParaRPr lang="it-IT"/>
          </a:p>
        </p:txBody>
      </p:sp>
      <p:sp>
        <p:nvSpPr>
          <p:cNvPr id="6" name="Rectangle 5">
            <a:extLst>
              <a:ext uri="{FF2B5EF4-FFF2-40B4-BE49-F238E27FC236}">
                <a16:creationId xmlns:a16="http://schemas.microsoft.com/office/drawing/2014/main" id="{62D1B064-98BD-67FE-7FB4-6DDB2460148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A96FEBA-2D2B-1660-0528-899CA270CE64}"/>
              </a:ext>
            </a:extLst>
          </p:cNvPr>
          <p:cNvSpPr>
            <a:spLocks noGrp="1" noChangeArrowheads="1"/>
          </p:cNvSpPr>
          <p:nvPr>
            <p:ph type="sldNum" sz="quarter" idx="12"/>
          </p:nvPr>
        </p:nvSpPr>
        <p:spPr/>
        <p:txBody>
          <a:bodyPr/>
          <a:lstStyle>
            <a:lvl1pPr>
              <a:defRPr/>
            </a:lvl1pPr>
          </a:lstStyle>
          <a:p>
            <a:pPr>
              <a:defRPr/>
            </a:pPr>
            <a:fld id="{4ED311F3-EEC9-4191-A7E3-ABB1AC07C4D4}" type="slidenum">
              <a:rPr lang="it-IT" altLang="en-US"/>
              <a:pPr>
                <a:defRPr/>
              </a:pPr>
              <a:t>‹N›</a:t>
            </a:fld>
            <a:endParaRPr lang="it-IT" altLang="en-US"/>
          </a:p>
        </p:txBody>
      </p:sp>
    </p:spTree>
    <p:extLst>
      <p:ext uri="{BB962C8B-B14F-4D97-AF65-F5344CB8AC3E}">
        <p14:creationId xmlns:p14="http://schemas.microsoft.com/office/powerpoint/2010/main" val="50325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9888188-5E21-B3D3-71F6-2715C0FF50A6}"/>
              </a:ext>
            </a:extLst>
          </p:cNvPr>
          <p:cNvSpPr>
            <a:spLocks noGrp="1" noChangeArrowheads="1"/>
          </p:cNvSpPr>
          <p:nvPr>
            <p:ph type="dt" sz="half" idx="10"/>
          </p:nvPr>
        </p:nvSpPr>
        <p:spPr>
          <a:ln/>
        </p:spPr>
        <p:txBody>
          <a:bodyPr/>
          <a:lstStyle>
            <a:lvl1pPr>
              <a:defRPr/>
            </a:lvl1pPr>
          </a:lstStyle>
          <a:p>
            <a:pPr>
              <a:defRPr/>
            </a:pPr>
            <a:fld id="{A6726B00-7097-451C-A557-1760DAE77113}" type="datetime1">
              <a:rPr lang="it-CH"/>
              <a:pPr>
                <a:defRPr/>
              </a:pPr>
              <a:t>29.03.2024</a:t>
            </a:fld>
            <a:endParaRPr lang="it-IT"/>
          </a:p>
        </p:txBody>
      </p:sp>
      <p:sp>
        <p:nvSpPr>
          <p:cNvPr id="6" name="Rectangle 5">
            <a:extLst>
              <a:ext uri="{FF2B5EF4-FFF2-40B4-BE49-F238E27FC236}">
                <a16:creationId xmlns:a16="http://schemas.microsoft.com/office/drawing/2014/main" id="{D9746A39-45AE-7CB0-B191-3312808C077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2614ACA-D381-8A7D-C7E2-1AF1FF72908E}"/>
              </a:ext>
            </a:extLst>
          </p:cNvPr>
          <p:cNvSpPr>
            <a:spLocks noGrp="1" noChangeArrowheads="1"/>
          </p:cNvSpPr>
          <p:nvPr>
            <p:ph type="sldNum" sz="quarter" idx="12"/>
          </p:nvPr>
        </p:nvSpPr>
        <p:spPr>
          <a:ln/>
        </p:spPr>
        <p:txBody>
          <a:bodyPr/>
          <a:lstStyle>
            <a:lvl1pPr>
              <a:defRPr/>
            </a:lvl1pPr>
          </a:lstStyle>
          <a:p>
            <a:pPr>
              <a:defRPr/>
            </a:pPr>
            <a:fld id="{AE38616B-C9DF-40F0-BDE7-DE01A138908F}" type="slidenum">
              <a:rPr lang="it-IT" altLang="en-US"/>
              <a:pPr>
                <a:defRPr/>
              </a:pPr>
              <a:t>‹N›</a:t>
            </a:fld>
            <a:endParaRPr lang="it-IT" altLang="en-US"/>
          </a:p>
        </p:txBody>
      </p:sp>
    </p:spTree>
    <p:extLst>
      <p:ext uri="{BB962C8B-B14F-4D97-AF65-F5344CB8AC3E}">
        <p14:creationId xmlns:p14="http://schemas.microsoft.com/office/powerpoint/2010/main" val="12932898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91D0C88-0B62-5635-AB92-034889FD2A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3067E80-6CF1-41C6-AA98-A179D4A4BA62}" type="datetime1">
              <a:rPr lang="it-CH"/>
              <a:pPr>
                <a:defRPr/>
              </a:pPr>
              <a:t>29.03.2024</a:t>
            </a:fld>
            <a:endParaRPr lang="it-IT"/>
          </a:p>
        </p:txBody>
      </p:sp>
      <p:sp>
        <p:nvSpPr>
          <p:cNvPr id="4" name="Rectangle 5">
            <a:extLst>
              <a:ext uri="{FF2B5EF4-FFF2-40B4-BE49-F238E27FC236}">
                <a16:creationId xmlns:a16="http://schemas.microsoft.com/office/drawing/2014/main" id="{D9775659-2812-2797-0B46-1D64ED1061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DCC91B8-4CC4-C73C-6208-8CD3CB87CB0F}"/>
              </a:ext>
            </a:extLst>
          </p:cNvPr>
          <p:cNvSpPr>
            <a:spLocks noGrp="1" noChangeArrowheads="1"/>
          </p:cNvSpPr>
          <p:nvPr>
            <p:ph type="sldNum" sz="quarter" idx="12"/>
          </p:nvPr>
        </p:nvSpPr>
        <p:spPr/>
        <p:txBody>
          <a:bodyPr/>
          <a:lstStyle>
            <a:lvl1pPr>
              <a:defRPr/>
            </a:lvl1pPr>
          </a:lstStyle>
          <a:p>
            <a:pPr>
              <a:defRPr/>
            </a:pPr>
            <a:fld id="{714E5B58-9C45-49C6-8263-36A15669C426}" type="slidenum">
              <a:rPr lang="it-IT" altLang="en-US"/>
              <a:pPr>
                <a:defRPr/>
              </a:pPr>
              <a:t>‹N›</a:t>
            </a:fld>
            <a:endParaRPr lang="it-IT" altLang="en-US"/>
          </a:p>
        </p:txBody>
      </p:sp>
    </p:spTree>
    <p:extLst>
      <p:ext uri="{BB962C8B-B14F-4D97-AF65-F5344CB8AC3E}">
        <p14:creationId xmlns:p14="http://schemas.microsoft.com/office/powerpoint/2010/main" val="1265266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441E067-21FD-CCCB-3254-AB888E84C6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542DB63-E925-43D0-88BA-A3658A47F9D0}" type="datetime1">
              <a:rPr lang="it-CH"/>
              <a:pPr>
                <a:defRPr/>
              </a:pPr>
              <a:t>29.03.2024</a:t>
            </a:fld>
            <a:endParaRPr lang="it-IT"/>
          </a:p>
        </p:txBody>
      </p:sp>
      <p:sp>
        <p:nvSpPr>
          <p:cNvPr id="7" name="Rectangle 5">
            <a:extLst>
              <a:ext uri="{FF2B5EF4-FFF2-40B4-BE49-F238E27FC236}">
                <a16:creationId xmlns:a16="http://schemas.microsoft.com/office/drawing/2014/main" id="{F4925AD3-6AB5-3781-CA24-46D2FD3D5DD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7E82058-400F-03C0-6F19-6E657E7908C1}"/>
              </a:ext>
            </a:extLst>
          </p:cNvPr>
          <p:cNvSpPr>
            <a:spLocks noGrp="1" noChangeArrowheads="1"/>
          </p:cNvSpPr>
          <p:nvPr>
            <p:ph type="sldNum" sz="quarter" idx="12"/>
          </p:nvPr>
        </p:nvSpPr>
        <p:spPr/>
        <p:txBody>
          <a:bodyPr/>
          <a:lstStyle>
            <a:lvl1pPr>
              <a:defRPr/>
            </a:lvl1pPr>
          </a:lstStyle>
          <a:p>
            <a:pPr>
              <a:defRPr/>
            </a:pPr>
            <a:fld id="{FDBFF4C6-46EF-4445-B148-A4B8F11CB594}" type="slidenum">
              <a:rPr lang="it-IT" altLang="en-US"/>
              <a:pPr>
                <a:defRPr/>
              </a:pPr>
              <a:t>‹N›</a:t>
            </a:fld>
            <a:endParaRPr lang="it-IT" altLang="en-US"/>
          </a:p>
        </p:txBody>
      </p:sp>
    </p:spTree>
    <p:extLst>
      <p:ext uri="{BB962C8B-B14F-4D97-AF65-F5344CB8AC3E}">
        <p14:creationId xmlns:p14="http://schemas.microsoft.com/office/powerpoint/2010/main" val="286744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DF7358-9941-FD0A-E222-7C098868C39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9252D18-10FA-4C72-BDC6-6F21709E135C}" type="datetime1">
              <a:rPr lang="it-CH"/>
              <a:pPr>
                <a:defRPr/>
              </a:pPr>
              <a:t>29.03.2024</a:t>
            </a:fld>
            <a:endParaRPr lang="it-IT"/>
          </a:p>
        </p:txBody>
      </p:sp>
      <p:sp>
        <p:nvSpPr>
          <p:cNvPr id="8" name="Rectangle 5">
            <a:extLst>
              <a:ext uri="{FF2B5EF4-FFF2-40B4-BE49-F238E27FC236}">
                <a16:creationId xmlns:a16="http://schemas.microsoft.com/office/drawing/2014/main" id="{6244FB47-9360-59A2-4119-4666E03CAA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E29BB08-60A2-2B49-CF18-E30B5D669556}"/>
              </a:ext>
            </a:extLst>
          </p:cNvPr>
          <p:cNvSpPr>
            <a:spLocks noGrp="1" noChangeArrowheads="1"/>
          </p:cNvSpPr>
          <p:nvPr>
            <p:ph type="sldNum" sz="quarter" idx="12"/>
          </p:nvPr>
        </p:nvSpPr>
        <p:spPr/>
        <p:txBody>
          <a:bodyPr/>
          <a:lstStyle>
            <a:lvl1pPr>
              <a:defRPr/>
            </a:lvl1pPr>
          </a:lstStyle>
          <a:p>
            <a:pPr>
              <a:defRPr/>
            </a:pPr>
            <a:fld id="{D2015269-658D-4810-8F7E-DB28C702C868}" type="slidenum">
              <a:rPr lang="it-IT" altLang="en-US"/>
              <a:pPr>
                <a:defRPr/>
              </a:pPr>
              <a:t>‹N›</a:t>
            </a:fld>
            <a:endParaRPr lang="it-IT" altLang="en-US"/>
          </a:p>
        </p:txBody>
      </p:sp>
    </p:spTree>
    <p:extLst>
      <p:ext uri="{BB962C8B-B14F-4D97-AF65-F5344CB8AC3E}">
        <p14:creationId xmlns:p14="http://schemas.microsoft.com/office/powerpoint/2010/main" val="27470551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95CACA-4F01-634D-524D-9F9D452F38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3556CE1-590C-4864-8931-2B24173E7638}" type="datetime1">
              <a:rPr lang="it-CH"/>
              <a:pPr>
                <a:defRPr/>
              </a:pPr>
              <a:t>29.03.2024</a:t>
            </a:fld>
            <a:endParaRPr lang="it-IT"/>
          </a:p>
        </p:txBody>
      </p:sp>
      <p:sp>
        <p:nvSpPr>
          <p:cNvPr id="7" name="Rectangle 5">
            <a:extLst>
              <a:ext uri="{FF2B5EF4-FFF2-40B4-BE49-F238E27FC236}">
                <a16:creationId xmlns:a16="http://schemas.microsoft.com/office/drawing/2014/main" id="{694FB63A-6333-1F25-53B9-A12AFF42C8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B6DD2A4-4FA2-6DD6-58CF-386F0B3442E6}"/>
              </a:ext>
            </a:extLst>
          </p:cNvPr>
          <p:cNvSpPr>
            <a:spLocks noGrp="1" noChangeArrowheads="1"/>
          </p:cNvSpPr>
          <p:nvPr>
            <p:ph type="sldNum" sz="quarter" idx="12"/>
          </p:nvPr>
        </p:nvSpPr>
        <p:spPr/>
        <p:txBody>
          <a:bodyPr/>
          <a:lstStyle>
            <a:lvl1pPr>
              <a:defRPr/>
            </a:lvl1pPr>
          </a:lstStyle>
          <a:p>
            <a:pPr>
              <a:defRPr/>
            </a:pPr>
            <a:fld id="{4652FE7C-62A6-4571-ACCA-0C0AF0D14111}" type="slidenum">
              <a:rPr lang="it-IT" altLang="en-US"/>
              <a:pPr>
                <a:defRPr/>
              </a:pPr>
              <a:t>‹N›</a:t>
            </a:fld>
            <a:endParaRPr lang="it-IT" altLang="en-US"/>
          </a:p>
        </p:txBody>
      </p:sp>
    </p:spTree>
    <p:extLst>
      <p:ext uri="{BB962C8B-B14F-4D97-AF65-F5344CB8AC3E}">
        <p14:creationId xmlns:p14="http://schemas.microsoft.com/office/powerpoint/2010/main" val="2741157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17CA42-B064-6B72-36AE-C123966F90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FEAF535-0134-4225-8C54-CA664562680A}" type="datetime1">
              <a:rPr lang="it-CH"/>
              <a:pPr>
                <a:defRPr/>
              </a:pPr>
              <a:t>29.03.2024</a:t>
            </a:fld>
            <a:endParaRPr lang="it-IT"/>
          </a:p>
        </p:txBody>
      </p:sp>
      <p:sp>
        <p:nvSpPr>
          <p:cNvPr id="6" name="Rectangle 5">
            <a:extLst>
              <a:ext uri="{FF2B5EF4-FFF2-40B4-BE49-F238E27FC236}">
                <a16:creationId xmlns:a16="http://schemas.microsoft.com/office/drawing/2014/main" id="{A8B357C8-CB0E-907F-0F34-F148611BD9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FC49163-BD20-CA2C-722C-A5793A8933B1}"/>
              </a:ext>
            </a:extLst>
          </p:cNvPr>
          <p:cNvSpPr>
            <a:spLocks noGrp="1" noChangeArrowheads="1"/>
          </p:cNvSpPr>
          <p:nvPr>
            <p:ph type="sldNum" sz="quarter" idx="12"/>
          </p:nvPr>
        </p:nvSpPr>
        <p:spPr/>
        <p:txBody>
          <a:bodyPr/>
          <a:lstStyle>
            <a:lvl1pPr>
              <a:defRPr/>
            </a:lvl1pPr>
          </a:lstStyle>
          <a:p>
            <a:pPr>
              <a:defRPr/>
            </a:pPr>
            <a:fld id="{E44F7FAB-74F8-4FEE-A88E-9DBAF7ED26D1}" type="slidenum">
              <a:rPr lang="it-IT" altLang="en-US"/>
              <a:pPr>
                <a:defRPr/>
              </a:pPr>
              <a:t>‹N›</a:t>
            </a:fld>
            <a:endParaRPr lang="it-IT" altLang="en-US"/>
          </a:p>
        </p:txBody>
      </p:sp>
    </p:spTree>
    <p:extLst>
      <p:ext uri="{BB962C8B-B14F-4D97-AF65-F5344CB8AC3E}">
        <p14:creationId xmlns:p14="http://schemas.microsoft.com/office/powerpoint/2010/main" val="5624637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E0DBA3-3DB8-AA8B-D826-0F66EBC150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642543C-766E-4E63-B3CE-506E808FBD6B}" type="datetime1">
              <a:rPr lang="it-CH"/>
              <a:pPr>
                <a:defRPr/>
              </a:pPr>
              <a:t>29.03.2024</a:t>
            </a:fld>
            <a:endParaRPr lang="it-IT"/>
          </a:p>
        </p:txBody>
      </p:sp>
      <p:sp>
        <p:nvSpPr>
          <p:cNvPr id="7" name="Rectangle 5">
            <a:extLst>
              <a:ext uri="{FF2B5EF4-FFF2-40B4-BE49-F238E27FC236}">
                <a16:creationId xmlns:a16="http://schemas.microsoft.com/office/drawing/2014/main" id="{490EBE72-3159-325D-C30B-B7BCC574AB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F88FCA3-B52C-32AF-55C9-05647DB7F63A}"/>
              </a:ext>
            </a:extLst>
          </p:cNvPr>
          <p:cNvSpPr>
            <a:spLocks noGrp="1" noChangeArrowheads="1"/>
          </p:cNvSpPr>
          <p:nvPr>
            <p:ph type="sldNum" sz="quarter" idx="12"/>
          </p:nvPr>
        </p:nvSpPr>
        <p:spPr/>
        <p:txBody>
          <a:bodyPr/>
          <a:lstStyle>
            <a:lvl1pPr>
              <a:defRPr/>
            </a:lvl1pPr>
          </a:lstStyle>
          <a:p>
            <a:pPr>
              <a:defRPr/>
            </a:pPr>
            <a:fld id="{3AAA7041-5477-4C9A-B58C-16515E721973}" type="slidenum">
              <a:rPr lang="it-IT" altLang="en-US"/>
              <a:pPr>
                <a:defRPr/>
              </a:pPr>
              <a:t>‹N›</a:t>
            </a:fld>
            <a:endParaRPr lang="it-IT" altLang="en-US"/>
          </a:p>
        </p:txBody>
      </p:sp>
    </p:spTree>
    <p:extLst>
      <p:ext uri="{BB962C8B-B14F-4D97-AF65-F5344CB8AC3E}">
        <p14:creationId xmlns:p14="http://schemas.microsoft.com/office/powerpoint/2010/main" val="702773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3B9925-BF2E-5A8B-7BE1-3BAF2E514C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7AEEC15-5848-49C7-97DB-3AD47E933EA7}" type="datetime1">
              <a:rPr lang="it-CH"/>
              <a:pPr>
                <a:defRPr/>
              </a:pPr>
              <a:t>29.03.2024</a:t>
            </a:fld>
            <a:endParaRPr lang="it-IT"/>
          </a:p>
        </p:txBody>
      </p:sp>
      <p:sp>
        <p:nvSpPr>
          <p:cNvPr id="5" name="Rectangle 5">
            <a:extLst>
              <a:ext uri="{FF2B5EF4-FFF2-40B4-BE49-F238E27FC236}">
                <a16:creationId xmlns:a16="http://schemas.microsoft.com/office/drawing/2014/main" id="{F921AD14-1CF6-3136-AB48-5C877155A9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55366D2-F88E-674C-7DC5-4D8E55D114B7}"/>
              </a:ext>
            </a:extLst>
          </p:cNvPr>
          <p:cNvSpPr>
            <a:spLocks noGrp="1" noChangeArrowheads="1"/>
          </p:cNvSpPr>
          <p:nvPr>
            <p:ph type="sldNum" sz="quarter" idx="12"/>
          </p:nvPr>
        </p:nvSpPr>
        <p:spPr/>
        <p:txBody>
          <a:bodyPr/>
          <a:lstStyle>
            <a:lvl1pPr>
              <a:defRPr/>
            </a:lvl1pPr>
          </a:lstStyle>
          <a:p>
            <a:pPr>
              <a:defRPr/>
            </a:pPr>
            <a:fld id="{E982AF50-F1C1-4BEC-BEEE-E19C22BF2033}" type="slidenum">
              <a:rPr lang="it-IT" altLang="en-US"/>
              <a:pPr>
                <a:defRPr/>
              </a:pPr>
              <a:t>‹N›</a:t>
            </a:fld>
            <a:endParaRPr lang="it-IT" altLang="en-US"/>
          </a:p>
        </p:txBody>
      </p:sp>
    </p:spTree>
    <p:extLst>
      <p:ext uri="{BB962C8B-B14F-4D97-AF65-F5344CB8AC3E}">
        <p14:creationId xmlns:p14="http://schemas.microsoft.com/office/powerpoint/2010/main" val="33102566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5940C0-2750-0BCD-0072-B8ED6E3025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2ACDDB9-B8DC-48A3-B988-800CC0748C07}" type="datetime1">
              <a:rPr lang="it-CH"/>
              <a:pPr>
                <a:defRPr/>
              </a:pPr>
              <a:t>29.03.2024</a:t>
            </a:fld>
            <a:endParaRPr lang="it-IT"/>
          </a:p>
        </p:txBody>
      </p:sp>
      <p:sp>
        <p:nvSpPr>
          <p:cNvPr id="5" name="Rectangle 5">
            <a:extLst>
              <a:ext uri="{FF2B5EF4-FFF2-40B4-BE49-F238E27FC236}">
                <a16:creationId xmlns:a16="http://schemas.microsoft.com/office/drawing/2014/main" id="{356F2F51-A2F2-2F7A-3EB3-009E090674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490BC01-803B-5934-BD77-E00111D9D779}"/>
              </a:ext>
            </a:extLst>
          </p:cNvPr>
          <p:cNvSpPr>
            <a:spLocks noGrp="1" noChangeArrowheads="1"/>
          </p:cNvSpPr>
          <p:nvPr>
            <p:ph type="sldNum" sz="quarter" idx="12"/>
          </p:nvPr>
        </p:nvSpPr>
        <p:spPr/>
        <p:txBody>
          <a:bodyPr/>
          <a:lstStyle>
            <a:lvl1pPr>
              <a:defRPr/>
            </a:lvl1pPr>
          </a:lstStyle>
          <a:p>
            <a:pPr>
              <a:defRPr/>
            </a:pPr>
            <a:fld id="{33070E48-84BC-4D29-9AD9-A38F1E34DBEB}" type="slidenum">
              <a:rPr lang="it-IT" altLang="en-US"/>
              <a:pPr>
                <a:defRPr/>
              </a:pPr>
              <a:t>‹N›</a:t>
            </a:fld>
            <a:endParaRPr lang="it-IT" altLang="en-US"/>
          </a:p>
        </p:txBody>
      </p:sp>
    </p:spTree>
    <p:extLst>
      <p:ext uri="{BB962C8B-B14F-4D97-AF65-F5344CB8AC3E}">
        <p14:creationId xmlns:p14="http://schemas.microsoft.com/office/powerpoint/2010/main" val="3038058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08F31E-B855-E73A-57FD-7C93074E2A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9CC6E69-2CB5-4367-96CE-E276E612373C}" type="datetime1">
              <a:rPr lang="it-CH"/>
              <a:pPr>
                <a:defRPr/>
              </a:pPr>
              <a:t>29.03.2024</a:t>
            </a:fld>
            <a:endParaRPr lang="it-IT"/>
          </a:p>
        </p:txBody>
      </p:sp>
      <p:sp>
        <p:nvSpPr>
          <p:cNvPr id="5" name="Rectangle 5">
            <a:extLst>
              <a:ext uri="{FF2B5EF4-FFF2-40B4-BE49-F238E27FC236}">
                <a16:creationId xmlns:a16="http://schemas.microsoft.com/office/drawing/2014/main" id="{4577BF6B-16F9-6A56-3D15-5BFA00398A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C537EA5-3AE6-65BC-38F3-573F55644C23}"/>
              </a:ext>
            </a:extLst>
          </p:cNvPr>
          <p:cNvSpPr>
            <a:spLocks noGrp="1" noChangeArrowheads="1"/>
          </p:cNvSpPr>
          <p:nvPr>
            <p:ph type="sldNum" sz="quarter" idx="12"/>
          </p:nvPr>
        </p:nvSpPr>
        <p:spPr/>
        <p:txBody>
          <a:bodyPr/>
          <a:lstStyle>
            <a:lvl1pPr>
              <a:defRPr/>
            </a:lvl1pPr>
          </a:lstStyle>
          <a:p>
            <a:pPr>
              <a:defRPr/>
            </a:pPr>
            <a:fld id="{54DDB203-D023-4069-B4E3-D580D962906C}" type="slidenum">
              <a:rPr lang="it-IT" altLang="en-US"/>
              <a:pPr>
                <a:defRPr/>
              </a:pPr>
              <a:t>‹N›</a:t>
            </a:fld>
            <a:endParaRPr lang="it-IT" altLang="en-US"/>
          </a:p>
        </p:txBody>
      </p:sp>
    </p:spTree>
    <p:extLst>
      <p:ext uri="{BB962C8B-B14F-4D97-AF65-F5344CB8AC3E}">
        <p14:creationId xmlns:p14="http://schemas.microsoft.com/office/powerpoint/2010/main" val="3484255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FC056C-A6EB-33B7-5064-FC2E8A8605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AC12DA8-16DC-4F4E-AEDC-7CC4249D00F2}" type="datetime1">
              <a:rPr lang="it-CH"/>
              <a:pPr>
                <a:defRPr/>
              </a:pPr>
              <a:t>29.03.2024</a:t>
            </a:fld>
            <a:endParaRPr lang="it-IT"/>
          </a:p>
        </p:txBody>
      </p:sp>
      <p:sp>
        <p:nvSpPr>
          <p:cNvPr id="6" name="Rectangle 5">
            <a:extLst>
              <a:ext uri="{FF2B5EF4-FFF2-40B4-BE49-F238E27FC236}">
                <a16:creationId xmlns:a16="http://schemas.microsoft.com/office/drawing/2014/main" id="{D00CC1EE-97B3-A5F3-E3B8-840C6F16AE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5B35291-35A2-F66A-A270-E05E597AF6B1}"/>
              </a:ext>
            </a:extLst>
          </p:cNvPr>
          <p:cNvSpPr>
            <a:spLocks noGrp="1" noChangeArrowheads="1"/>
          </p:cNvSpPr>
          <p:nvPr>
            <p:ph type="sldNum" sz="quarter" idx="12"/>
          </p:nvPr>
        </p:nvSpPr>
        <p:spPr/>
        <p:txBody>
          <a:bodyPr/>
          <a:lstStyle>
            <a:lvl1pPr>
              <a:defRPr/>
            </a:lvl1pPr>
          </a:lstStyle>
          <a:p>
            <a:pPr>
              <a:defRPr/>
            </a:pPr>
            <a:fld id="{2F235C80-353F-4D5C-89CD-D05F5CC919FD}" type="slidenum">
              <a:rPr lang="it-IT" altLang="en-US"/>
              <a:pPr>
                <a:defRPr/>
              </a:pPr>
              <a:t>‹N›</a:t>
            </a:fld>
            <a:endParaRPr lang="it-IT" altLang="en-US"/>
          </a:p>
        </p:txBody>
      </p:sp>
    </p:spTree>
    <p:extLst>
      <p:ext uri="{BB962C8B-B14F-4D97-AF65-F5344CB8AC3E}">
        <p14:creationId xmlns:p14="http://schemas.microsoft.com/office/powerpoint/2010/main" val="258723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0.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theme" Target="../theme/theme11.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theme" Target="../theme/theme12.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theme" Target="../theme/theme13.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theme" Target="../theme/theme14.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theme" Target="../theme/theme15.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19" Type="http://schemas.openxmlformats.org/officeDocument/2006/relationships/theme" Target="../theme/theme1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19" Type="http://schemas.openxmlformats.org/officeDocument/2006/relationships/theme" Target="../theme/theme17.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theme" Target="../theme/theme8.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9.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8D1FF9-589A-BF43-3AFA-CC27CA570F0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C1A27985-4682-766F-398B-E90BFBED6C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C5B7DD4-8075-C624-DF51-FC16176F8DE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u="none">
                <a:solidFill>
                  <a:srgbClr val="000000"/>
                </a:solidFill>
                <a:latin typeface="+mn-lt"/>
                <a:cs typeface="+mn-cs"/>
              </a:defRPr>
            </a:lvl1pPr>
          </a:lstStyle>
          <a:p>
            <a:pPr>
              <a:defRPr/>
            </a:pPr>
            <a:fld id="{C366A56D-4236-40EA-99D3-88B9D8A1F440}" type="datetime1">
              <a:rPr lang="it-CH"/>
              <a:pPr>
                <a:defRPr/>
              </a:pPr>
              <a:t>29.03.2024</a:t>
            </a:fld>
            <a:endParaRPr lang="it-IT"/>
          </a:p>
        </p:txBody>
      </p:sp>
      <p:sp>
        <p:nvSpPr>
          <p:cNvPr id="1029" name="Rectangle 5">
            <a:extLst>
              <a:ext uri="{FF2B5EF4-FFF2-40B4-BE49-F238E27FC236}">
                <a16:creationId xmlns:a16="http://schemas.microsoft.com/office/drawing/2014/main" id="{B8A7022A-3C9C-80B3-5305-4A7BB757C32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u="none">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8F5FA0B8-8E23-2887-0577-4AE7D92CF62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7DAFBE6-7DA9-4E7C-A10C-682CD083A30F}"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9995" r:id="rId1"/>
    <p:sldLayoutId id="2147569996" r:id="rId2"/>
    <p:sldLayoutId id="2147569997" r:id="rId3"/>
    <p:sldLayoutId id="2147569998" r:id="rId4"/>
    <p:sldLayoutId id="2147569999" r:id="rId5"/>
    <p:sldLayoutId id="2147570000" r:id="rId6"/>
    <p:sldLayoutId id="2147570001" r:id="rId7"/>
    <p:sldLayoutId id="2147570002" r:id="rId8"/>
    <p:sldLayoutId id="2147570003" r:id="rId9"/>
    <p:sldLayoutId id="2147570004" r:id="rId10"/>
    <p:sldLayoutId id="2147570005" r:id="rId11"/>
    <p:sldLayoutId id="2147570006" r:id="rId12"/>
    <p:sldLayoutId id="2147570007" r:id="rId13"/>
    <p:sldLayoutId id="2147570008" r:id="rId14"/>
    <p:sldLayoutId id="2147570009" r:id="rId15"/>
    <p:sldLayoutId id="2147570010" r:id="rId16"/>
    <p:sldLayoutId id="2147570011" r:id="rId17"/>
    <p:sldLayoutId id="2147570012" r:id="rId18"/>
    <p:sldLayoutId id="2147570013"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Segnaposto titolo 1">
            <a:extLst>
              <a:ext uri="{FF2B5EF4-FFF2-40B4-BE49-F238E27FC236}">
                <a16:creationId xmlns:a16="http://schemas.microsoft.com/office/drawing/2014/main" id="{35C9C444-7E0E-7D3C-727A-746CDFBFCA5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10243" name="Segnaposto testo 2">
            <a:extLst>
              <a:ext uri="{FF2B5EF4-FFF2-40B4-BE49-F238E27FC236}">
                <a16:creationId xmlns:a16="http://schemas.microsoft.com/office/drawing/2014/main" id="{8A9088C2-33F2-6CD5-902A-F8DF33E6DE5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D0F6B610-F01E-5B0D-E45F-0EF642BCA47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937BBD6-CC8D-4C74-992E-79DB5FB452AF}" type="datetime1">
              <a:rPr lang="it-CH"/>
              <a:pPr>
                <a:defRPr/>
              </a:pPr>
              <a:t>29.03.2024</a:t>
            </a:fld>
            <a:endParaRPr lang="it-CH"/>
          </a:p>
        </p:txBody>
      </p:sp>
      <p:sp>
        <p:nvSpPr>
          <p:cNvPr id="5" name="Segnaposto piè di pagina 4">
            <a:extLst>
              <a:ext uri="{FF2B5EF4-FFF2-40B4-BE49-F238E27FC236}">
                <a16:creationId xmlns:a16="http://schemas.microsoft.com/office/drawing/2014/main" id="{DA9862C0-B3AC-D10B-8899-F0A909D7F1B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8F3C2C03-ADAD-C86E-3D35-E4D6DE14DF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DF2D629-E668-4033-8957-512105756181}"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70082" r:id="rId1"/>
    <p:sldLayoutId id="2147570083" r:id="rId2"/>
    <p:sldLayoutId id="2147570084" r:id="rId3"/>
    <p:sldLayoutId id="2147570085" r:id="rId4"/>
    <p:sldLayoutId id="2147570086" r:id="rId5"/>
    <p:sldLayoutId id="2147570087" r:id="rId6"/>
    <p:sldLayoutId id="2147570088" r:id="rId7"/>
    <p:sldLayoutId id="2147570089" r:id="rId8"/>
    <p:sldLayoutId id="2147570090" r:id="rId9"/>
    <p:sldLayoutId id="2147570091" r:id="rId10"/>
    <p:sldLayoutId id="214757009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92F29AE-1E6A-9E09-6194-420D6C9F447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p>
            <a:pPr lvl="0"/>
            <a:r>
              <a:rPr lang="fr-FR" altLang="it-CH"/>
              <a:t>Fare clic per modificare lo stile del titolo</a:t>
            </a:r>
          </a:p>
        </p:txBody>
      </p:sp>
      <p:sp>
        <p:nvSpPr>
          <p:cNvPr id="11267" name="Rectangle 3">
            <a:extLst>
              <a:ext uri="{FF2B5EF4-FFF2-40B4-BE49-F238E27FC236}">
                <a16:creationId xmlns:a16="http://schemas.microsoft.com/office/drawing/2014/main" id="{47D8974E-7329-56C9-FD17-3C7547631D3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9AA6AD67-80E6-92EE-C2B4-0C2908A833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8" tIns="45684" rIns="91368" bIns="45684"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6323A994-294E-88EE-8422-383810696D5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8" tIns="45684" rIns="91368" bIns="45684"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62AE9D29-DAF0-ADE2-3C25-29E3B3CF69A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8" tIns="45684" rIns="91368" bIns="45684" numCol="1" anchor="t" anchorCtr="0" compatLnSpc="1">
            <a:prstTxWarp prst="textNoShape">
              <a:avLst/>
            </a:prstTxWarp>
          </a:bodyPr>
          <a:lstStyle>
            <a:lvl1pPr algn="r" eaLnBrk="1" hangingPunct="1">
              <a:defRPr sz="1400">
                <a:solidFill>
                  <a:srgbClr val="FFFFFF"/>
                </a:solidFill>
              </a:defRPr>
            </a:lvl1pPr>
          </a:lstStyle>
          <a:p>
            <a:pPr>
              <a:defRPr/>
            </a:pPr>
            <a:fld id="{640953D4-53E7-4712-B6BC-46651287C7DC}"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0161" r:id="rId1"/>
    <p:sldLayoutId id="2147570162" r:id="rId2"/>
    <p:sldLayoutId id="2147570163" r:id="rId3"/>
    <p:sldLayoutId id="2147570164" r:id="rId4"/>
    <p:sldLayoutId id="2147570165" r:id="rId5"/>
    <p:sldLayoutId id="2147570166" r:id="rId6"/>
    <p:sldLayoutId id="2147570167" r:id="rId7"/>
    <p:sldLayoutId id="2147570168" r:id="rId8"/>
    <p:sldLayoutId id="2147570169" r:id="rId9"/>
    <p:sldLayoutId id="2147570170" r:id="rId10"/>
    <p:sldLayoutId id="2147570171" r:id="rId11"/>
    <p:sldLayoutId id="2147570172" r:id="rId12"/>
    <p:sldLayoutId id="2147570173" r:id="rId13"/>
    <p:sldLayoutId id="2147570174" r:id="rId14"/>
    <p:sldLayoutId id="2147570175" r:id="rId15"/>
    <p:sldLayoutId id="2147570176" r:id="rId16"/>
    <p:sldLayoutId id="2147570177" r:id="rId17"/>
    <p:sldLayoutId id="2147570178"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844" algn="ctr" rtl="0" fontAlgn="base">
        <a:spcBef>
          <a:spcPct val="0"/>
        </a:spcBef>
        <a:spcAft>
          <a:spcPct val="0"/>
        </a:spcAft>
        <a:defRPr sz="4400">
          <a:solidFill>
            <a:schemeClr val="tx2"/>
          </a:solidFill>
          <a:latin typeface="Arial" charset="0"/>
        </a:defRPr>
      </a:lvl6pPr>
      <a:lvl7pPr marL="913692" algn="ctr" rtl="0" fontAlgn="base">
        <a:spcBef>
          <a:spcPct val="0"/>
        </a:spcBef>
        <a:spcAft>
          <a:spcPct val="0"/>
        </a:spcAft>
        <a:defRPr sz="4400">
          <a:solidFill>
            <a:schemeClr val="tx2"/>
          </a:solidFill>
          <a:latin typeface="Arial" charset="0"/>
        </a:defRPr>
      </a:lvl7pPr>
      <a:lvl8pPr marL="1370536" algn="ctr" rtl="0" fontAlgn="base">
        <a:spcBef>
          <a:spcPct val="0"/>
        </a:spcBef>
        <a:spcAft>
          <a:spcPct val="0"/>
        </a:spcAft>
        <a:defRPr sz="4400">
          <a:solidFill>
            <a:schemeClr val="tx2"/>
          </a:solidFill>
          <a:latin typeface="Arial" charset="0"/>
        </a:defRPr>
      </a:lvl8pPr>
      <a:lvl9pPr marL="182738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4225" indent="-227013" algn="l" rtl="0" eaLnBrk="0" fontAlgn="base" hangingPunct="0">
        <a:spcBef>
          <a:spcPct val="20000"/>
        </a:spcBef>
        <a:spcAft>
          <a:spcPct val="0"/>
        </a:spcAft>
        <a:buChar char="»"/>
        <a:defRPr sz="2000">
          <a:solidFill>
            <a:schemeClr val="tx1"/>
          </a:solidFill>
          <a:latin typeface="+mn-lt"/>
        </a:defRPr>
      </a:lvl5pPr>
      <a:lvl6pPr marL="2512651" indent="-228423" algn="l" rtl="0" fontAlgn="base">
        <a:spcBef>
          <a:spcPct val="20000"/>
        </a:spcBef>
        <a:spcAft>
          <a:spcPct val="0"/>
        </a:spcAft>
        <a:buChar char="»"/>
        <a:defRPr sz="2000">
          <a:solidFill>
            <a:schemeClr val="tx1"/>
          </a:solidFill>
          <a:latin typeface="+mn-lt"/>
        </a:defRPr>
      </a:lvl6pPr>
      <a:lvl7pPr marL="2969496" indent="-228423" algn="l" rtl="0" fontAlgn="base">
        <a:spcBef>
          <a:spcPct val="20000"/>
        </a:spcBef>
        <a:spcAft>
          <a:spcPct val="0"/>
        </a:spcAft>
        <a:buChar char="»"/>
        <a:defRPr sz="2000">
          <a:solidFill>
            <a:schemeClr val="tx1"/>
          </a:solidFill>
          <a:latin typeface="+mn-lt"/>
        </a:defRPr>
      </a:lvl7pPr>
      <a:lvl8pPr marL="3426341" indent="-228423" algn="l" rtl="0" fontAlgn="base">
        <a:spcBef>
          <a:spcPct val="20000"/>
        </a:spcBef>
        <a:spcAft>
          <a:spcPct val="0"/>
        </a:spcAft>
        <a:buChar char="»"/>
        <a:defRPr sz="2000">
          <a:solidFill>
            <a:schemeClr val="tx1"/>
          </a:solidFill>
          <a:latin typeface="+mn-lt"/>
        </a:defRPr>
      </a:lvl8pPr>
      <a:lvl9pPr marL="3883188" indent="-228423" algn="l" rtl="0" fontAlgn="base">
        <a:spcBef>
          <a:spcPct val="20000"/>
        </a:spcBef>
        <a:spcAft>
          <a:spcPct val="0"/>
        </a:spcAft>
        <a:buChar char="»"/>
        <a:defRPr sz="2000">
          <a:solidFill>
            <a:schemeClr val="tx1"/>
          </a:solidFill>
          <a:latin typeface="+mn-lt"/>
        </a:defRPr>
      </a:lvl9pPr>
    </p:bodyStyle>
    <p:otherStyle>
      <a:defPPr>
        <a:defRPr lang="it-IT"/>
      </a:defPPr>
      <a:lvl1pPr marL="0" algn="l" defTabSz="913692" rtl="0" eaLnBrk="1" latinLnBrk="0" hangingPunct="1">
        <a:defRPr sz="1800" kern="1200">
          <a:solidFill>
            <a:schemeClr val="tx1"/>
          </a:solidFill>
          <a:latin typeface="+mn-lt"/>
          <a:ea typeface="+mn-ea"/>
          <a:cs typeface="+mn-cs"/>
        </a:defRPr>
      </a:lvl1pPr>
      <a:lvl2pPr marL="456844" algn="l" defTabSz="913692" rtl="0" eaLnBrk="1" latinLnBrk="0" hangingPunct="1">
        <a:defRPr sz="1800" kern="1200">
          <a:solidFill>
            <a:schemeClr val="tx1"/>
          </a:solidFill>
          <a:latin typeface="+mn-lt"/>
          <a:ea typeface="+mn-ea"/>
          <a:cs typeface="+mn-cs"/>
        </a:defRPr>
      </a:lvl2pPr>
      <a:lvl3pPr marL="913692" algn="l" defTabSz="913692" rtl="0" eaLnBrk="1" latinLnBrk="0" hangingPunct="1">
        <a:defRPr sz="1800" kern="1200">
          <a:solidFill>
            <a:schemeClr val="tx1"/>
          </a:solidFill>
          <a:latin typeface="+mn-lt"/>
          <a:ea typeface="+mn-ea"/>
          <a:cs typeface="+mn-cs"/>
        </a:defRPr>
      </a:lvl3pPr>
      <a:lvl4pPr marL="1370536" algn="l" defTabSz="913692" rtl="0" eaLnBrk="1" latinLnBrk="0" hangingPunct="1">
        <a:defRPr sz="1800" kern="1200">
          <a:solidFill>
            <a:schemeClr val="tx1"/>
          </a:solidFill>
          <a:latin typeface="+mn-lt"/>
          <a:ea typeface="+mn-ea"/>
          <a:cs typeface="+mn-cs"/>
        </a:defRPr>
      </a:lvl4pPr>
      <a:lvl5pPr marL="1827382" algn="l" defTabSz="913692" rtl="0" eaLnBrk="1" latinLnBrk="0" hangingPunct="1">
        <a:defRPr sz="1800" kern="1200">
          <a:solidFill>
            <a:schemeClr val="tx1"/>
          </a:solidFill>
          <a:latin typeface="+mn-lt"/>
          <a:ea typeface="+mn-ea"/>
          <a:cs typeface="+mn-cs"/>
        </a:defRPr>
      </a:lvl5pPr>
      <a:lvl6pPr marL="2284228" algn="l" defTabSz="913692" rtl="0" eaLnBrk="1" latinLnBrk="0" hangingPunct="1">
        <a:defRPr sz="1800" kern="1200">
          <a:solidFill>
            <a:schemeClr val="tx1"/>
          </a:solidFill>
          <a:latin typeface="+mn-lt"/>
          <a:ea typeface="+mn-ea"/>
          <a:cs typeface="+mn-cs"/>
        </a:defRPr>
      </a:lvl6pPr>
      <a:lvl7pPr marL="2741073" algn="l" defTabSz="913692" rtl="0" eaLnBrk="1" latinLnBrk="0" hangingPunct="1">
        <a:defRPr sz="1800" kern="1200">
          <a:solidFill>
            <a:schemeClr val="tx1"/>
          </a:solidFill>
          <a:latin typeface="+mn-lt"/>
          <a:ea typeface="+mn-ea"/>
          <a:cs typeface="+mn-cs"/>
        </a:defRPr>
      </a:lvl7pPr>
      <a:lvl8pPr marL="3197919" algn="l" defTabSz="913692" rtl="0" eaLnBrk="1" latinLnBrk="0" hangingPunct="1">
        <a:defRPr sz="1800" kern="1200">
          <a:solidFill>
            <a:schemeClr val="tx1"/>
          </a:solidFill>
          <a:latin typeface="+mn-lt"/>
          <a:ea typeface="+mn-ea"/>
          <a:cs typeface="+mn-cs"/>
        </a:defRPr>
      </a:lvl8pPr>
      <a:lvl9pPr marL="3654764" algn="l" defTabSz="91369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98E62EB-0AF9-50BA-2D64-A35163730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9D0FB120-19B5-AC3C-8A16-7B0F1654655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34234B3-6E5A-F7CE-8574-25ADA2BB4B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F84F0DB9-1809-F0D6-7A91-43489CCF9D0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532BF26F-98E8-C8B0-5937-869922C6AE7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80D2BCB-495F-4F6A-A365-B1678CBF384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0179" r:id="rId1"/>
    <p:sldLayoutId id="2147570180" r:id="rId2"/>
    <p:sldLayoutId id="2147570181" r:id="rId3"/>
    <p:sldLayoutId id="2147570182" r:id="rId4"/>
    <p:sldLayoutId id="2147570183" r:id="rId5"/>
    <p:sldLayoutId id="2147570184" r:id="rId6"/>
    <p:sldLayoutId id="2147570185" r:id="rId7"/>
    <p:sldLayoutId id="2147570186" r:id="rId8"/>
    <p:sldLayoutId id="2147570187" r:id="rId9"/>
    <p:sldLayoutId id="2147570188" r:id="rId10"/>
    <p:sldLayoutId id="2147570189" r:id="rId11"/>
    <p:sldLayoutId id="2147570190" r:id="rId12"/>
    <p:sldLayoutId id="2147570191" r:id="rId13"/>
    <p:sldLayoutId id="2147570192" r:id="rId14"/>
    <p:sldLayoutId id="2147570193" r:id="rId15"/>
    <p:sldLayoutId id="2147570194" r:id="rId16"/>
    <p:sldLayoutId id="2147570195" r:id="rId17"/>
    <p:sldLayoutId id="2147570196"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F0AA8EB-43C4-07E5-5BEA-3EA031BDF99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6D161A57-9FA2-ED07-35DC-C641AE52E10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79C43E3-BF77-9633-27CA-E4F62F5BB6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C8258DDB-C9B8-411E-4119-B163B2F4D83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CFDD470B-397B-5468-267B-3FC6512439C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C09B045-CBEA-4EDD-9708-FB1F4BF2C126}"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0197" r:id="rId1"/>
    <p:sldLayoutId id="2147570198" r:id="rId2"/>
    <p:sldLayoutId id="2147570199" r:id="rId3"/>
    <p:sldLayoutId id="2147570200" r:id="rId4"/>
    <p:sldLayoutId id="2147570201" r:id="rId5"/>
    <p:sldLayoutId id="2147570202" r:id="rId6"/>
    <p:sldLayoutId id="2147570203" r:id="rId7"/>
    <p:sldLayoutId id="2147570204" r:id="rId8"/>
    <p:sldLayoutId id="2147570205" r:id="rId9"/>
    <p:sldLayoutId id="2147570206" r:id="rId10"/>
    <p:sldLayoutId id="2147570207" r:id="rId11"/>
    <p:sldLayoutId id="2147570208" r:id="rId12"/>
    <p:sldLayoutId id="2147570209" r:id="rId13"/>
    <p:sldLayoutId id="2147570210" r:id="rId14"/>
    <p:sldLayoutId id="2147570211" r:id="rId15"/>
    <p:sldLayoutId id="2147570212" r:id="rId16"/>
    <p:sldLayoutId id="2147570213" r:id="rId17"/>
    <p:sldLayoutId id="2147570214"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42E527D-D376-1C73-1C51-6B1FAAFD349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000FBF99-0805-305C-FEB9-D20ABB42AC2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36CB3F4-8874-1E41-EDFE-CF2068AD684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EE495285-F27B-BAD4-5507-C63C5589FF0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A5EBE51E-834F-7735-91D4-BDC77BAC65F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1176F6E-5317-4B21-B3FD-03711B520E2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0215" r:id="rId1"/>
    <p:sldLayoutId id="2147570216" r:id="rId2"/>
    <p:sldLayoutId id="2147570217" r:id="rId3"/>
    <p:sldLayoutId id="2147570218" r:id="rId4"/>
    <p:sldLayoutId id="2147570219" r:id="rId5"/>
    <p:sldLayoutId id="2147570220" r:id="rId6"/>
    <p:sldLayoutId id="2147570221" r:id="rId7"/>
    <p:sldLayoutId id="2147570222" r:id="rId8"/>
    <p:sldLayoutId id="2147570223" r:id="rId9"/>
    <p:sldLayoutId id="2147570224" r:id="rId10"/>
    <p:sldLayoutId id="2147570225" r:id="rId11"/>
    <p:sldLayoutId id="2147570226" r:id="rId12"/>
    <p:sldLayoutId id="2147570227" r:id="rId13"/>
    <p:sldLayoutId id="2147570228" r:id="rId14"/>
    <p:sldLayoutId id="2147570229" r:id="rId15"/>
    <p:sldLayoutId id="2147570230" r:id="rId16"/>
    <p:sldLayoutId id="2147570231" r:id="rId17"/>
    <p:sldLayoutId id="2147570232"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1047ED0-E565-EE5F-9F66-3B8326F5D4C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5363" name="Rectangle 3">
            <a:extLst>
              <a:ext uri="{FF2B5EF4-FFF2-40B4-BE49-F238E27FC236}">
                <a16:creationId xmlns:a16="http://schemas.microsoft.com/office/drawing/2014/main" id="{FDECCD08-58F3-0DB4-CBAA-023F3C0798A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775F24A-BDEF-83C5-A51D-1EB60E3034B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47FB35DB-9F05-0ED5-7837-40C4338E087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16D800D4-713A-7439-5E17-E184F63BBFB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7B3DCB9-34F0-402E-BAD7-4BB5DE281F92}"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0233" r:id="rId1"/>
    <p:sldLayoutId id="2147570234" r:id="rId2"/>
    <p:sldLayoutId id="2147570235" r:id="rId3"/>
    <p:sldLayoutId id="2147570236" r:id="rId4"/>
    <p:sldLayoutId id="2147570237" r:id="rId5"/>
    <p:sldLayoutId id="2147570238" r:id="rId6"/>
    <p:sldLayoutId id="2147570239" r:id="rId7"/>
    <p:sldLayoutId id="2147570240" r:id="rId8"/>
    <p:sldLayoutId id="2147570241" r:id="rId9"/>
    <p:sldLayoutId id="2147570242" r:id="rId10"/>
    <p:sldLayoutId id="2147570243" r:id="rId11"/>
    <p:sldLayoutId id="2147570244" r:id="rId12"/>
    <p:sldLayoutId id="2147570245" r:id="rId13"/>
    <p:sldLayoutId id="2147570246" r:id="rId14"/>
    <p:sldLayoutId id="2147570247" r:id="rId15"/>
    <p:sldLayoutId id="2147570248" r:id="rId16"/>
    <p:sldLayoutId id="2147570249" r:id="rId17"/>
    <p:sldLayoutId id="2147570250"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9349B9D-09C6-18D6-BFAE-2BE04669264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6387" name="Rectangle 3">
            <a:extLst>
              <a:ext uri="{FF2B5EF4-FFF2-40B4-BE49-F238E27FC236}">
                <a16:creationId xmlns:a16="http://schemas.microsoft.com/office/drawing/2014/main" id="{B270F12A-6BA5-C20F-6BC2-24F9EF269DB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94536BE-5733-D05C-5B80-EB6ACA8614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DCFDF2E6-AEA5-F617-8F53-9E60CC964ED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A4EA73F4-F8B0-79C2-A475-9E726C61978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FC5AE87-3E5C-4F2C-A20E-937166FBB1F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0251" r:id="rId1"/>
    <p:sldLayoutId id="2147570252" r:id="rId2"/>
    <p:sldLayoutId id="2147570253" r:id="rId3"/>
    <p:sldLayoutId id="2147570254" r:id="rId4"/>
    <p:sldLayoutId id="2147570255" r:id="rId5"/>
    <p:sldLayoutId id="2147570256" r:id="rId6"/>
    <p:sldLayoutId id="2147570257" r:id="rId7"/>
    <p:sldLayoutId id="2147570258" r:id="rId8"/>
    <p:sldLayoutId id="2147570259" r:id="rId9"/>
    <p:sldLayoutId id="2147570260" r:id="rId10"/>
    <p:sldLayoutId id="2147570261" r:id="rId11"/>
    <p:sldLayoutId id="2147570262" r:id="rId12"/>
    <p:sldLayoutId id="2147570263" r:id="rId13"/>
    <p:sldLayoutId id="2147570264" r:id="rId14"/>
    <p:sldLayoutId id="2147570265" r:id="rId15"/>
    <p:sldLayoutId id="2147570266" r:id="rId16"/>
    <p:sldLayoutId id="2147570267" r:id="rId17"/>
    <p:sldLayoutId id="2147570268"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B60BE8C-0C4D-4E67-C794-F06D33EE594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7411" name="Rectangle 3">
            <a:extLst>
              <a:ext uri="{FF2B5EF4-FFF2-40B4-BE49-F238E27FC236}">
                <a16:creationId xmlns:a16="http://schemas.microsoft.com/office/drawing/2014/main" id="{F62ECD14-C4C2-CC81-C255-B5A35666137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FA4BBD4-B43C-86F9-ED1B-0584F5E4E6C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9F9A7DB2-5E46-2AEC-9078-37995E2B29A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8A3928AD-84FF-044A-7299-290CA82E579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5A84FECB-4301-4615-9BC2-83B62D3D644B}"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0269" r:id="rId1"/>
    <p:sldLayoutId id="2147570270" r:id="rId2"/>
    <p:sldLayoutId id="2147570271" r:id="rId3"/>
    <p:sldLayoutId id="2147570272" r:id="rId4"/>
    <p:sldLayoutId id="2147570273" r:id="rId5"/>
    <p:sldLayoutId id="2147570274" r:id="rId6"/>
    <p:sldLayoutId id="2147570275" r:id="rId7"/>
    <p:sldLayoutId id="2147570276" r:id="rId8"/>
    <p:sldLayoutId id="2147570277" r:id="rId9"/>
    <p:sldLayoutId id="2147570278" r:id="rId10"/>
    <p:sldLayoutId id="2147570279" r:id="rId11"/>
    <p:sldLayoutId id="2147570280" r:id="rId12"/>
    <p:sldLayoutId id="2147570281" r:id="rId13"/>
    <p:sldLayoutId id="2147570282" r:id="rId14"/>
    <p:sldLayoutId id="2147570283" r:id="rId15"/>
    <p:sldLayoutId id="2147570284" r:id="rId16"/>
    <p:sldLayoutId id="2147570285" r:id="rId17"/>
    <p:sldLayoutId id="2147570286"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FA844EF-DA2C-9EC7-38A1-8C119215F2A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B7D4CE66-492C-FDCA-1B5A-A7021359AB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89F7C45-6C36-7821-FF68-93DA192E268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B30D4BEF-471F-4698-A102-402E7E8B3CA6}" type="datetime1">
              <a:rPr lang="it-CH"/>
              <a:pPr>
                <a:defRPr/>
              </a:pPr>
              <a:t>29.03.2024</a:t>
            </a:fld>
            <a:endParaRPr lang="it-IT"/>
          </a:p>
        </p:txBody>
      </p:sp>
      <p:sp>
        <p:nvSpPr>
          <p:cNvPr id="1029" name="Rectangle 5">
            <a:extLst>
              <a:ext uri="{FF2B5EF4-FFF2-40B4-BE49-F238E27FC236}">
                <a16:creationId xmlns:a16="http://schemas.microsoft.com/office/drawing/2014/main" id="{5A0F867E-4B2C-620B-BCD2-F16812FBEBD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BDAAA511-BF32-528F-2ED7-C83AFB8A8EE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7FB384B-5C3E-49B2-B8AA-DCEC423FC43E}"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0014" r:id="rId1"/>
    <p:sldLayoutId id="2147570015" r:id="rId2"/>
    <p:sldLayoutId id="2147570016" r:id="rId3"/>
    <p:sldLayoutId id="2147570017" r:id="rId4"/>
    <p:sldLayoutId id="2147570018" r:id="rId5"/>
    <p:sldLayoutId id="2147570019" r:id="rId6"/>
    <p:sldLayoutId id="2147570020" r:id="rId7"/>
    <p:sldLayoutId id="2147570021" r:id="rId8"/>
    <p:sldLayoutId id="2147570022" r:id="rId9"/>
    <p:sldLayoutId id="2147570023" r:id="rId10"/>
    <p:sldLayoutId id="2147570024" r:id="rId11"/>
    <p:sldLayoutId id="2147570025" r:id="rId12"/>
    <p:sldLayoutId id="2147570026" r:id="rId13"/>
    <p:sldLayoutId id="2147570027" r:id="rId14"/>
    <p:sldLayoutId id="2147570028" r:id="rId15"/>
    <p:sldLayoutId id="2147570029" r:id="rId16"/>
    <p:sldLayoutId id="2147570030" r:id="rId17"/>
    <p:sldLayoutId id="2147570031" r:id="rId18"/>
    <p:sldLayoutId id="2147570032"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15ED3C1-2BD8-975D-8FEF-6A51F4C72CE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3075" name="Text Placeholder 2">
            <a:extLst>
              <a:ext uri="{FF2B5EF4-FFF2-40B4-BE49-F238E27FC236}">
                <a16:creationId xmlns:a16="http://schemas.microsoft.com/office/drawing/2014/main" id="{AF0AD478-C9F1-5E05-27D5-A5B21E9D2ED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EB8CD96A-88ED-DAA7-C588-DC4EA5B2F2A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595FF2B5-0650-4D2D-901D-EE802A7844D3}" type="datetime1">
              <a:rPr lang="it-CH"/>
              <a:pPr>
                <a:defRPr/>
              </a:pPr>
              <a:t>29.03.2024</a:t>
            </a:fld>
            <a:endParaRPr lang="it-IT"/>
          </a:p>
        </p:txBody>
      </p:sp>
      <p:sp>
        <p:nvSpPr>
          <p:cNvPr id="5" name="Footer Placeholder 4">
            <a:extLst>
              <a:ext uri="{FF2B5EF4-FFF2-40B4-BE49-F238E27FC236}">
                <a16:creationId xmlns:a16="http://schemas.microsoft.com/office/drawing/2014/main" id="{A60C1033-173B-20B5-4A00-EDC43E7F15B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D3B17356-93D7-2127-BC76-F264AA8B55E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20B2260-B7A9-4C2C-A495-996B4B961D47}"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0033" r:id="rId1"/>
    <p:sldLayoutId id="2147570034" r:id="rId2"/>
    <p:sldLayoutId id="2147570035" r:id="rId3"/>
    <p:sldLayoutId id="2147570036" r:id="rId4"/>
    <p:sldLayoutId id="2147570037" r:id="rId5"/>
    <p:sldLayoutId id="2147570038" r:id="rId6"/>
    <p:sldLayoutId id="2147570039" r:id="rId7"/>
    <p:sldLayoutId id="2147570040" r:id="rId8"/>
    <p:sldLayoutId id="2147570041" r:id="rId9"/>
    <p:sldLayoutId id="2147570042" r:id="rId10"/>
    <p:sldLayoutId id="2147570043" r:id="rId11"/>
    <p:sldLayoutId id="2147570044" r:id="rId12"/>
    <p:sldLayoutId id="2147570045" r:id="rId13"/>
    <p:sldLayoutId id="2147570046" r:id="rId14"/>
    <p:sldLayoutId id="2147570047" r:id="rId15"/>
    <p:sldLayoutId id="2147570048" r:id="rId16"/>
    <p:sldLayoutId id="2147570049" r:id="rId17"/>
    <p:sldLayoutId id="2147570050" r:id="rId18"/>
    <p:sldLayoutId id="2147570051" r:id="rId1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6EBC08-B00D-8606-5B06-2DF5C3F24D6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19DD9596-EAD8-602B-1339-0E36214EC48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9DAC5E0-2810-BE84-0111-03B510826AF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2BF99653-2B65-4785-8BC2-3E47C8BB8E85}" type="datetime1">
              <a:rPr lang="it-CH"/>
              <a:pPr>
                <a:defRPr/>
              </a:pPr>
              <a:t>29.03.2024</a:t>
            </a:fld>
            <a:endParaRPr lang="it-IT"/>
          </a:p>
        </p:txBody>
      </p:sp>
      <p:sp>
        <p:nvSpPr>
          <p:cNvPr id="1029" name="Rectangle 5">
            <a:extLst>
              <a:ext uri="{FF2B5EF4-FFF2-40B4-BE49-F238E27FC236}">
                <a16:creationId xmlns:a16="http://schemas.microsoft.com/office/drawing/2014/main" id="{1C318F90-FDE8-1820-51E8-8644D3B6368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4BBC88D-889C-EA2C-D670-DF5697E5F7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B268056-5C63-41AE-8DBA-6D4A827FDF73}"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0093" r:id="rId1"/>
    <p:sldLayoutId id="2147570094" r:id="rId2"/>
    <p:sldLayoutId id="2147570095" r:id="rId3"/>
    <p:sldLayoutId id="2147570096" r:id="rId4"/>
    <p:sldLayoutId id="2147570097" r:id="rId5"/>
    <p:sldLayoutId id="2147570098" r:id="rId6"/>
    <p:sldLayoutId id="2147570099" r:id="rId7"/>
    <p:sldLayoutId id="2147570100" r:id="rId8"/>
    <p:sldLayoutId id="2147570101" r:id="rId9"/>
    <p:sldLayoutId id="2147570102" r:id="rId10"/>
    <p:sldLayoutId id="2147570103" r:id="rId11"/>
    <p:sldLayoutId id="2147570104" r:id="rId12"/>
    <p:sldLayoutId id="2147570105" r:id="rId13"/>
    <p:sldLayoutId id="2147570106" r:id="rId14"/>
    <p:sldLayoutId id="2147570107" r:id="rId15"/>
    <p:sldLayoutId id="2147570108" r:id="rId16"/>
    <p:sldLayoutId id="2147570109" r:id="rId17"/>
    <p:sldLayoutId id="2147570110" r:id="rId18"/>
    <p:sldLayoutId id="2147570111"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BAEBEFB-030D-AB43-E47F-DB18B28BAB7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E18B62CA-2CE9-E098-FBF8-E2062813C8B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591AE47-D323-ECE5-461D-3EECFCD9DFF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Arial" charset="0"/>
                <a:cs typeface="+mn-cs"/>
              </a:defRPr>
            </a:lvl1pPr>
          </a:lstStyle>
          <a:p>
            <a:pPr>
              <a:defRPr/>
            </a:pPr>
            <a:fld id="{BC1E09D9-0530-467E-B4C8-C4A30E0FBB09}" type="datetime1">
              <a:rPr lang="it-CH"/>
              <a:pPr>
                <a:defRPr/>
              </a:pPr>
              <a:t>29.03.2024</a:t>
            </a:fld>
            <a:endParaRPr lang="it-IT"/>
          </a:p>
        </p:txBody>
      </p:sp>
      <p:sp>
        <p:nvSpPr>
          <p:cNvPr id="1029" name="Rectangle 5">
            <a:extLst>
              <a:ext uri="{FF2B5EF4-FFF2-40B4-BE49-F238E27FC236}">
                <a16:creationId xmlns:a16="http://schemas.microsoft.com/office/drawing/2014/main" id="{28126EB2-FE86-4D61-ABFF-ED3D8CB84D8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53D7D021-3285-DA37-1510-6358AD111C1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C02E9EA-2221-4DDD-9BC4-A5DD67D3969F}"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0112" r:id="rId1"/>
    <p:sldLayoutId id="2147570113" r:id="rId2"/>
    <p:sldLayoutId id="2147570114" r:id="rId3"/>
    <p:sldLayoutId id="2147570115" r:id="rId4"/>
    <p:sldLayoutId id="2147570116" r:id="rId5"/>
    <p:sldLayoutId id="2147570117" r:id="rId6"/>
    <p:sldLayoutId id="2147570118" r:id="rId7"/>
    <p:sldLayoutId id="2147570119" r:id="rId8"/>
    <p:sldLayoutId id="2147570120" r:id="rId9"/>
    <p:sldLayoutId id="2147570121" r:id="rId10"/>
    <p:sldLayoutId id="2147570122" r:id="rId11"/>
    <p:sldLayoutId id="2147570123" r:id="rId12"/>
    <p:sldLayoutId id="2147570124" r:id="rId13"/>
    <p:sldLayoutId id="2147570125" r:id="rId14"/>
    <p:sldLayoutId id="2147570126" r:id="rId15"/>
    <p:sldLayoutId id="2147570127" r:id="rId16"/>
    <p:sldLayoutId id="2147570128" r:id="rId17"/>
    <p:sldLayoutId id="2147570129" r:id="rId18"/>
    <p:sldLayoutId id="2147570130"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FF157A8-7C41-74B5-E75C-2D654D9E6F5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D6C4557D-8DE5-A384-0702-C09B8C8C0F6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0C0EFF0-A873-827A-9DE8-2FFD98D96F9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6E940223-E171-45F9-943E-E4188834E71B}" type="datetime1">
              <a:rPr lang="it-CH"/>
              <a:pPr>
                <a:defRPr/>
              </a:pPr>
              <a:t>29.03.2024</a:t>
            </a:fld>
            <a:endParaRPr lang="it-IT"/>
          </a:p>
        </p:txBody>
      </p:sp>
      <p:sp>
        <p:nvSpPr>
          <p:cNvPr id="1029" name="Rectangle 5">
            <a:extLst>
              <a:ext uri="{FF2B5EF4-FFF2-40B4-BE49-F238E27FC236}">
                <a16:creationId xmlns:a16="http://schemas.microsoft.com/office/drawing/2014/main" id="{BA443719-B28D-70B3-88A4-5E5F9010421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5A8683B-40DB-6987-DB02-B5665F39185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4967032-EBF9-47CC-AF53-C9B150E58613}"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0131" r:id="rId1"/>
    <p:sldLayoutId id="2147570132" r:id="rId2"/>
    <p:sldLayoutId id="2147570133" r:id="rId3"/>
    <p:sldLayoutId id="2147570134" r:id="rId4"/>
    <p:sldLayoutId id="2147570135" r:id="rId5"/>
    <p:sldLayoutId id="2147570136" r:id="rId6"/>
    <p:sldLayoutId id="2147570137" r:id="rId7"/>
    <p:sldLayoutId id="2147570138" r:id="rId8"/>
    <p:sldLayoutId id="2147570139" r:id="rId9"/>
    <p:sldLayoutId id="2147570140" r:id="rId10"/>
    <p:sldLayoutId id="2147570141" r:id="rId11"/>
    <p:sldLayoutId id="2147570142" r:id="rId12"/>
    <p:sldLayoutId id="2147570143" r:id="rId13"/>
    <p:sldLayoutId id="2147570144" r:id="rId14"/>
    <p:sldLayoutId id="2147570145" r:id="rId15"/>
    <p:sldLayoutId id="2147570146" r:id="rId16"/>
    <p:sldLayoutId id="2147570147" r:id="rId17"/>
    <p:sldLayoutId id="2147570148" r:id="rId18"/>
    <p:sldLayoutId id="2147570149"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Segnaposto titolo 1">
            <a:extLst>
              <a:ext uri="{FF2B5EF4-FFF2-40B4-BE49-F238E27FC236}">
                <a16:creationId xmlns:a16="http://schemas.microsoft.com/office/drawing/2014/main" id="{274616E1-CB6C-A387-8D21-BA05C712581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7171" name="Segnaposto testo 2">
            <a:extLst>
              <a:ext uri="{FF2B5EF4-FFF2-40B4-BE49-F238E27FC236}">
                <a16:creationId xmlns:a16="http://schemas.microsoft.com/office/drawing/2014/main" id="{A9EB0E8E-C88E-9F55-5740-6238801E1EC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3CFF344E-21E2-C16C-2F24-CF1788A1340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5C3AA53B-C8DF-42C4-A396-BC71E50B4265}" type="datetime1">
              <a:rPr lang="it-CH"/>
              <a:pPr>
                <a:defRPr/>
              </a:pPr>
              <a:t>29.03.2024</a:t>
            </a:fld>
            <a:endParaRPr lang="it-CH"/>
          </a:p>
        </p:txBody>
      </p:sp>
      <p:sp>
        <p:nvSpPr>
          <p:cNvPr id="5" name="Segnaposto piè di pagina 4">
            <a:extLst>
              <a:ext uri="{FF2B5EF4-FFF2-40B4-BE49-F238E27FC236}">
                <a16:creationId xmlns:a16="http://schemas.microsoft.com/office/drawing/2014/main" id="{AEF2094E-92F8-B101-F8D3-BBC4432796A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CH"/>
          </a:p>
        </p:txBody>
      </p:sp>
      <p:sp>
        <p:nvSpPr>
          <p:cNvPr id="6" name="Segnaposto numero diapositiva 5">
            <a:extLst>
              <a:ext uri="{FF2B5EF4-FFF2-40B4-BE49-F238E27FC236}">
                <a16:creationId xmlns:a16="http://schemas.microsoft.com/office/drawing/2014/main" id="{70F542DB-3736-8660-D209-3D4067A4C43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41CF60F-8592-486E-BF19-FDF100FCB876}"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70150" r:id="rId1"/>
    <p:sldLayoutId id="2147570151" r:id="rId2"/>
    <p:sldLayoutId id="2147570152" r:id="rId3"/>
    <p:sldLayoutId id="2147570153" r:id="rId4"/>
    <p:sldLayoutId id="2147570154" r:id="rId5"/>
    <p:sldLayoutId id="2147570155" r:id="rId6"/>
    <p:sldLayoutId id="2147570156" r:id="rId7"/>
    <p:sldLayoutId id="2147570157" r:id="rId8"/>
    <p:sldLayoutId id="2147570158" r:id="rId9"/>
    <p:sldLayoutId id="2147570159" r:id="rId10"/>
    <p:sldLayoutId id="214757016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D966E28-8F64-428B-ED7F-95AFD3A543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36506A47-F907-E476-B04F-306BEBD04C7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ADBDA06-2965-4E38-32B8-755B62770C7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9EF163E9-F425-4DCB-AF32-965184C52D31}" type="datetime1">
              <a:rPr lang="it-CH"/>
              <a:pPr>
                <a:defRPr/>
              </a:pPr>
              <a:t>29.03.2024</a:t>
            </a:fld>
            <a:endParaRPr lang="it-IT"/>
          </a:p>
        </p:txBody>
      </p:sp>
      <p:sp>
        <p:nvSpPr>
          <p:cNvPr id="1029" name="Rectangle 5">
            <a:extLst>
              <a:ext uri="{FF2B5EF4-FFF2-40B4-BE49-F238E27FC236}">
                <a16:creationId xmlns:a16="http://schemas.microsoft.com/office/drawing/2014/main" id="{EF2E207B-2472-F890-6378-30E244537EB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B555D19-EC7B-7B43-FCDC-695BA13D382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9E23713-3FD2-4B43-8114-5C42D9B55268}"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0052" r:id="rId1"/>
    <p:sldLayoutId id="2147570053" r:id="rId2"/>
    <p:sldLayoutId id="2147570054" r:id="rId3"/>
    <p:sldLayoutId id="2147570055" r:id="rId4"/>
    <p:sldLayoutId id="2147570056" r:id="rId5"/>
    <p:sldLayoutId id="2147570057" r:id="rId6"/>
    <p:sldLayoutId id="2147570058" r:id="rId7"/>
    <p:sldLayoutId id="2147570059" r:id="rId8"/>
    <p:sldLayoutId id="2147570060" r:id="rId9"/>
    <p:sldLayoutId id="2147570061" r:id="rId10"/>
    <p:sldLayoutId id="2147570062" r:id="rId11"/>
    <p:sldLayoutId id="2147570063" r:id="rId12"/>
    <p:sldLayoutId id="2147570064" r:id="rId13"/>
    <p:sldLayoutId id="2147570065" r:id="rId14"/>
    <p:sldLayoutId id="2147570066" r:id="rId15"/>
    <p:sldLayoutId id="2147570067" r:id="rId16"/>
    <p:sldLayoutId id="2147570068" r:id="rId17"/>
    <p:sldLayoutId id="2147570069" r:id="rId18"/>
    <p:sldLayoutId id="2147570070"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Segnaposto titolo 1">
            <a:extLst>
              <a:ext uri="{FF2B5EF4-FFF2-40B4-BE49-F238E27FC236}">
                <a16:creationId xmlns:a16="http://schemas.microsoft.com/office/drawing/2014/main" id="{1FD99C2C-338F-A42B-5454-885E43D250C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9219" name="Segnaposto testo 2">
            <a:extLst>
              <a:ext uri="{FF2B5EF4-FFF2-40B4-BE49-F238E27FC236}">
                <a16:creationId xmlns:a16="http://schemas.microsoft.com/office/drawing/2014/main" id="{F7DD2355-9A61-7A92-C854-158F58B027C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EBC1D4CC-F88B-E0D1-9198-022ED272ED0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52E723AA-0597-413C-9B3C-36A54FAF2EEC}" type="datetime1">
              <a:rPr lang="it-CH"/>
              <a:pPr>
                <a:defRPr/>
              </a:pPr>
              <a:t>29.03.2024</a:t>
            </a:fld>
            <a:endParaRPr lang="it-CH"/>
          </a:p>
        </p:txBody>
      </p:sp>
      <p:sp>
        <p:nvSpPr>
          <p:cNvPr id="5" name="Segnaposto piè di pagina 4">
            <a:extLst>
              <a:ext uri="{FF2B5EF4-FFF2-40B4-BE49-F238E27FC236}">
                <a16:creationId xmlns:a16="http://schemas.microsoft.com/office/drawing/2014/main" id="{9BC1770B-9000-2C80-F254-949B561CA7C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F999258D-2EDF-A2A0-5202-4915AE01C6D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D878844-CA70-4194-9E01-5D74763A5523}"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70071" r:id="rId1"/>
    <p:sldLayoutId id="2147570072" r:id="rId2"/>
    <p:sldLayoutId id="2147570073" r:id="rId3"/>
    <p:sldLayoutId id="2147570074" r:id="rId4"/>
    <p:sldLayoutId id="2147570075" r:id="rId5"/>
    <p:sldLayoutId id="2147570076" r:id="rId6"/>
    <p:sldLayoutId id="2147570077" r:id="rId7"/>
    <p:sldLayoutId id="2147570078" r:id="rId8"/>
    <p:sldLayoutId id="2147570079" r:id="rId9"/>
    <p:sldLayoutId id="2147570080" r:id="rId10"/>
    <p:sldLayoutId id="214757008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8.xml"/><Relationship Id="rId1" Type="http://schemas.openxmlformats.org/officeDocument/2006/relationships/themeOverride" Target="../theme/themeOverride9.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99.xml"/><Relationship Id="rId1" Type="http://schemas.openxmlformats.org/officeDocument/2006/relationships/slideLayout" Target="../slideLayouts/slideLayout19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hemeOverride" Target="../theme/themeOverride80.xml"/><Relationship Id="rId4" Type="http://schemas.openxmlformats.org/officeDocument/2006/relationships/image" Target="../media/image3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hemeOverride" Target="../theme/themeOverride81.xml"/><Relationship Id="rId4" Type="http://schemas.openxmlformats.org/officeDocument/2006/relationships/image" Target="../media/image112.jpeg"/></Relationships>
</file>

<file path=ppt/slides/_rels/slide10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102.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hemeOverride" Target="../theme/themeOverride82.xml"/><Relationship Id="rId4" Type="http://schemas.openxmlformats.org/officeDocument/2006/relationships/image" Target="../media/image34.jpeg"/></Relationships>
</file>

<file path=ppt/slides/_rels/slide105.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104.xml"/><Relationship Id="rId1" Type="http://schemas.openxmlformats.org/officeDocument/2006/relationships/slideLayout" Target="../slideLayouts/slideLayout83.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285.png"/><Relationship Id="rId10" Type="http://schemas.openxmlformats.org/officeDocument/2006/relationships/image" Target="../media/image290.png"/><Relationship Id="rId4" Type="http://schemas.openxmlformats.org/officeDocument/2006/relationships/image" Target="../media/image284.png"/><Relationship Id="rId9" Type="http://schemas.openxmlformats.org/officeDocument/2006/relationships/image" Target="../media/image28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73.xml"/><Relationship Id="rId1" Type="http://schemas.openxmlformats.org/officeDocument/2006/relationships/themeOverride" Target="../theme/themeOverride83.xml"/><Relationship Id="rId4" Type="http://schemas.openxmlformats.org/officeDocument/2006/relationships/image" Target="../media/image292.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73.xml"/><Relationship Id="rId1" Type="http://schemas.openxmlformats.org/officeDocument/2006/relationships/themeOverride" Target="../theme/themeOverride84.xml"/><Relationship Id="rId4" Type="http://schemas.openxmlformats.org/officeDocument/2006/relationships/image" Target="../media/image293.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73.xml"/><Relationship Id="rId1" Type="http://schemas.openxmlformats.org/officeDocument/2006/relationships/themeOverride" Target="../theme/themeOverride85.xml"/><Relationship Id="rId5" Type="http://schemas.openxmlformats.org/officeDocument/2006/relationships/image" Target="../media/image295.jpeg"/><Relationship Id="rId4" Type="http://schemas.openxmlformats.org/officeDocument/2006/relationships/image" Target="../media/image294.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3.xml"/><Relationship Id="rId1" Type="http://schemas.openxmlformats.org/officeDocument/2006/relationships/themeOverride" Target="../theme/themeOverride10.xml"/><Relationship Id="rId4" Type="http://schemas.openxmlformats.org/officeDocument/2006/relationships/image" Target="../media/image2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hemeOverride" Target="../theme/themeOverride86.xml"/><Relationship Id="rId4" Type="http://schemas.openxmlformats.org/officeDocument/2006/relationships/image" Target="../media/image39.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hemeOverride" Target="../theme/themeOverride87.xml"/><Relationship Id="rId4"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12.xml"/><Relationship Id="rId1" Type="http://schemas.openxmlformats.org/officeDocument/2006/relationships/slideLayout" Target="../slideLayouts/slideLayout4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hemeOverride" Target="../theme/themeOverride88.xml"/><Relationship Id="rId4" Type="http://schemas.openxmlformats.org/officeDocument/2006/relationships/image" Target="../media/image34.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hemeOverride" Target="../theme/themeOverride89.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hemeOverride" Target="../theme/themeOverride90.xml"/></Relationships>
</file>

<file path=ppt/slides/_rels/slide11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notesSlide" Target="../notesSlides/notesSlide116.xml"/><Relationship Id="rId7" Type="http://schemas.openxmlformats.org/officeDocument/2006/relationships/image" Target="../media/image300.png"/><Relationship Id="rId2" Type="http://schemas.openxmlformats.org/officeDocument/2006/relationships/slideLayout" Target="../slideLayouts/slideLayout182.xml"/><Relationship Id="rId1" Type="http://schemas.openxmlformats.org/officeDocument/2006/relationships/themeOverride" Target="../theme/themeOverride91.xml"/><Relationship Id="rId6" Type="http://schemas.openxmlformats.org/officeDocument/2006/relationships/image" Target="../media/image299.png"/><Relationship Id="rId5" Type="http://schemas.openxmlformats.org/officeDocument/2006/relationships/image" Target="../media/image298.jpeg"/><Relationship Id="rId4" Type="http://schemas.openxmlformats.org/officeDocument/2006/relationships/image" Target="../media/image297.png"/><Relationship Id="rId9" Type="http://schemas.openxmlformats.org/officeDocument/2006/relationships/image" Target="../media/image302.jpeg"/></Relationships>
</file>

<file path=ppt/slides/_rels/slide118.xml.rels><?xml version="1.0" encoding="UTF-8" standalone="yes"?>
<Relationships xmlns="http://schemas.openxmlformats.org/package/2006/relationships"><Relationship Id="rId8" Type="http://schemas.openxmlformats.org/officeDocument/2006/relationships/image" Target="../media/image307.jpeg"/><Relationship Id="rId13" Type="http://schemas.openxmlformats.org/officeDocument/2006/relationships/image" Target="../media/image312.jpeg"/><Relationship Id="rId3" Type="http://schemas.openxmlformats.org/officeDocument/2006/relationships/notesSlide" Target="../notesSlides/notesSlide117.xml"/><Relationship Id="rId7" Type="http://schemas.openxmlformats.org/officeDocument/2006/relationships/image" Target="../media/image306.png"/><Relationship Id="rId12" Type="http://schemas.openxmlformats.org/officeDocument/2006/relationships/image" Target="../media/image311.png"/><Relationship Id="rId2" Type="http://schemas.openxmlformats.org/officeDocument/2006/relationships/slideLayout" Target="../slideLayouts/slideLayout173.xml"/><Relationship Id="rId1" Type="http://schemas.openxmlformats.org/officeDocument/2006/relationships/themeOverride" Target="../theme/themeOverride92.xml"/><Relationship Id="rId6" Type="http://schemas.openxmlformats.org/officeDocument/2006/relationships/image" Target="../media/image305.png"/><Relationship Id="rId11" Type="http://schemas.openxmlformats.org/officeDocument/2006/relationships/image" Target="../media/image310.jpeg"/><Relationship Id="rId5" Type="http://schemas.openxmlformats.org/officeDocument/2006/relationships/image" Target="../media/image304.jpeg"/><Relationship Id="rId10" Type="http://schemas.openxmlformats.org/officeDocument/2006/relationships/image" Target="../media/image309.jpeg"/><Relationship Id="rId4" Type="http://schemas.openxmlformats.org/officeDocument/2006/relationships/image" Target="../media/image303.jpeg"/><Relationship Id="rId9" Type="http://schemas.openxmlformats.org/officeDocument/2006/relationships/image" Target="../media/image308.jpeg"/></Relationships>
</file>

<file path=ppt/slides/_rels/slide119.xml.rels><?xml version="1.0" encoding="UTF-8" standalone="yes"?>
<Relationships xmlns="http://schemas.openxmlformats.org/package/2006/relationships"><Relationship Id="rId8" Type="http://schemas.openxmlformats.org/officeDocument/2006/relationships/image" Target="../media/image317.png"/><Relationship Id="rId13" Type="http://schemas.openxmlformats.org/officeDocument/2006/relationships/image" Target="../media/image322.png"/><Relationship Id="rId3" Type="http://schemas.openxmlformats.org/officeDocument/2006/relationships/notesSlide" Target="../notesSlides/notesSlide118.xml"/><Relationship Id="rId7" Type="http://schemas.openxmlformats.org/officeDocument/2006/relationships/image" Target="../media/image316.jpeg"/><Relationship Id="rId12" Type="http://schemas.openxmlformats.org/officeDocument/2006/relationships/image" Target="../media/image321.jpeg"/><Relationship Id="rId2" Type="http://schemas.openxmlformats.org/officeDocument/2006/relationships/slideLayout" Target="../slideLayouts/slideLayout183.xml"/><Relationship Id="rId1" Type="http://schemas.openxmlformats.org/officeDocument/2006/relationships/themeOverride" Target="../theme/themeOverride93.xml"/><Relationship Id="rId6" Type="http://schemas.openxmlformats.org/officeDocument/2006/relationships/image" Target="../media/image315.png"/><Relationship Id="rId11" Type="http://schemas.openxmlformats.org/officeDocument/2006/relationships/image" Target="../media/image320.jpeg"/><Relationship Id="rId5" Type="http://schemas.openxmlformats.org/officeDocument/2006/relationships/image" Target="../media/image314.jpeg"/><Relationship Id="rId10" Type="http://schemas.openxmlformats.org/officeDocument/2006/relationships/image" Target="../media/image319.jpeg"/><Relationship Id="rId4" Type="http://schemas.openxmlformats.org/officeDocument/2006/relationships/image" Target="../media/image313.jpeg"/><Relationship Id="rId9" Type="http://schemas.openxmlformats.org/officeDocument/2006/relationships/image" Target="../media/image318.jpeg"/><Relationship Id="rId14" Type="http://schemas.openxmlformats.org/officeDocument/2006/relationships/image" Target="../media/image3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9.xml"/><Relationship Id="rId1" Type="http://schemas.openxmlformats.org/officeDocument/2006/relationships/themeOverride" Target="../theme/themeOverride11.xml"/><Relationship Id="rId4" Type="http://schemas.openxmlformats.org/officeDocument/2006/relationships/image" Target="../media/image28.jpeg"/></Relationships>
</file>

<file path=ppt/slides/_rels/slide120.xml.rels><?xml version="1.0" encoding="UTF-8" standalone="yes"?>
<Relationships xmlns="http://schemas.openxmlformats.org/package/2006/relationships"><Relationship Id="rId8" Type="http://schemas.openxmlformats.org/officeDocument/2006/relationships/image" Target="../media/image328.jpeg"/><Relationship Id="rId3" Type="http://schemas.openxmlformats.org/officeDocument/2006/relationships/notesSlide" Target="../notesSlides/notesSlide119.xml"/><Relationship Id="rId7" Type="http://schemas.openxmlformats.org/officeDocument/2006/relationships/image" Target="../media/image327.png"/><Relationship Id="rId2" Type="http://schemas.openxmlformats.org/officeDocument/2006/relationships/slideLayout" Target="../slideLayouts/slideLayout173.xml"/><Relationship Id="rId1" Type="http://schemas.openxmlformats.org/officeDocument/2006/relationships/themeOverride" Target="../theme/themeOverride94.xml"/><Relationship Id="rId6" Type="http://schemas.openxmlformats.org/officeDocument/2006/relationships/image" Target="../media/image326.jpeg"/><Relationship Id="rId11" Type="http://schemas.openxmlformats.org/officeDocument/2006/relationships/image" Target="../media/image331.jpeg"/><Relationship Id="rId5" Type="http://schemas.openxmlformats.org/officeDocument/2006/relationships/image" Target="../media/image325.jpeg"/><Relationship Id="rId10" Type="http://schemas.openxmlformats.org/officeDocument/2006/relationships/image" Target="../media/image330.jpeg"/><Relationship Id="rId4" Type="http://schemas.openxmlformats.org/officeDocument/2006/relationships/image" Target="../media/image324.jpeg"/><Relationship Id="rId9" Type="http://schemas.openxmlformats.org/officeDocument/2006/relationships/image" Target="../media/image329.jpeg"/></Relationships>
</file>

<file path=ppt/slides/_rels/slide121.xml.rels><?xml version="1.0" encoding="UTF-8" standalone="yes"?>
<Relationships xmlns="http://schemas.openxmlformats.org/package/2006/relationships"><Relationship Id="rId8" Type="http://schemas.openxmlformats.org/officeDocument/2006/relationships/image" Target="../media/image336.jpeg"/><Relationship Id="rId13" Type="http://schemas.openxmlformats.org/officeDocument/2006/relationships/image" Target="../media/image341.jpeg"/><Relationship Id="rId18" Type="http://schemas.openxmlformats.org/officeDocument/2006/relationships/image" Target="../media/image346.jpeg"/><Relationship Id="rId26" Type="http://schemas.openxmlformats.org/officeDocument/2006/relationships/image" Target="../media/image354.jpeg"/><Relationship Id="rId3" Type="http://schemas.openxmlformats.org/officeDocument/2006/relationships/notesSlide" Target="../notesSlides/notesSlide120.xml"/><Relationship Id="rId21" Type="http://schemas.openxmlformats.org/officeDocument/2006/relationships/image" Target="../media/image349.jpeg"/><Relationship Id="rId7" Type="http://schemas.openxmlformats.org/officeDocument/2006/relationships/image" Target="../media/image335.jpeg"/><Relationship Id="rId12" Type="http://schemas.openxmlformats.org/officeDocument/2006/relationships/image" Target="../media/image340.jpeg"/><Relationship Id="rId17" Type="http://schemas.openxmlformats.org/officeDocument/2006/relationships/image" Target="../media/image345.jpeg"/><Relationship Id="rId25" Type="http://schemas.openxmlformats.org/officeDocument/2006/relationships/image" Target="../media/image353.jpeg"/><Relationship Id="rId2" Type="http://schemas.openxmlformats.org/officeDocument/2006/relationships/slideLayout" Target="../slideLayouts/slideLayout173.xml"/><Relationship Id="rId16" Type="http://schemas.openxmlformats.org/officeDocument/2006/relationships/image" Target="../media/image344.jpeg"/><Relationship Id="rId20" Type="http://schemas.openxmlformats.org/officeDocument/2006/relationships/image" Target="../media/image348.jpeg"/><Relationship Id="rId1" Type="http://schemas.openxmlformats.org/officeDocument/2006/relationships/themeOverride" Target="../theme/themeOverride95.xml"/><Relationship Id="rId6" Type="http://schemas.openxmlformats.org/officeDocument/2006/relationships/image" Target="../media/image334.jpeg"/><Relationship Id="rId11" Type="http://schemas.openxmlformats.org/officeDocument/2006/relationships/image" Target="../media/image339.png"/><Relationship Id="rId24" Type="http://schemas.openxmlformats.org/officeDocument/2006/relationships/image" Target="../media/image352.jpeg"/><Relationship Id="rId5" Type="http://schemas.openxmlformats.org/officeDocument/2006/relationships/image" Target="../media/image333.jpeg"/><Relationship Id="rId15" Type="http://schemas.openxmlformats.org/officeDocument/2006/relationships/image" Target="../media/image343.jpeg"/><Relationship Id="rId23" Type="http://schemas.openxmlformats.org/officeDocument/2006/relationships/image" Target="../media/image351.jpeg"/><Relationship Id="rId10" Type="http://schemas.openxmlformats.org/officeDocument/2006/relationships/image" Target="../media/image338.jpeg"/><Relationship Id="rId19" Type="http://schemas.openxmlformats.org/officeDocument/2006/relationships/image" Target="../media/image347.jpeg"/><Relationship Id="rId4" Type="http://schemas.openxmlformats.org/officeDocument/2006/relationships/image" Target="../media/image332.jpeg"/><Relationship Id="rId9" Type="http://schemas.openxmlformats.org/officeDocument/2006/relationships/image" Target="../media/image337.jpeg"/><Relationship Id="rId14" Type="http://schemas.openxmlformats.org/officeDocument/2006/relationships/image" Target="../media/image342.jpeg"/><Relationship Id="rId22" Type="http://schemas.openxmlformats.org/officeDocument/2006/relationships/image" Target="../media/image350.jpeg"/></Relationships>
</file>

<file path=ppt/slides/_rels/slide122.xml.rels><?xml version="1.0" encoding="UTF-8" standalone="yes"?>
<Relationships xmlns="http://schemas.openxmlformats.org/package/2006/relationships"><Relationship Id="rId8" Type="http://schemas.openxmlformats.org/officeDocument/2006/relationships/image" Target="../media/image359.jpeg"/><Relationship Id="rId3" Type="http://schemas.openxmlformats.org/officeDocument/2006/relationships/notesSlide" Target="../notesSlides/notesSlide121.xml"/><Relationship Id="rId7" Type="http://schemas.openxmlformats.org/officeDocument/2006/relationships/image" Target="../media/image358.jpeg"/><Relationship Id="rId2" Type="http://schemas.openxmlformats.org/officeDocument/2006/relationships/slideLayout" Target="../slideLayouts/slideLayout173.xml"/><Relationship Id="rId1" Type="http://schemas.openxmlformats.org/officeDocument/2006/relationships/themeOverride" Target="../theme/themeOverride96.xml"/><Relationship Id="rId6" Type="http://schemas.openxmlformats.org/officeDocument/2006/relationships/image" Target="../media/image357.jpeg"/><Relationship Id="rId5" Type="http://schemas.openxmlformats.org/officeDocument/2006/relationships/image" Target="../media/image356.jpeg"/><Relationship Id="rId4" Type="http://schemas.openxmlformats.org/officeDocument/2006/relationships/image" Target="../media/image355.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73.xml"/><Relationship Id="rId1" Type="http://schemas.openxmlformats.org/officeDocument/2006/relationships/themeOverride" Target="../theme/themeOverride97.xml"/><Relationship Id="rId6" Type="http://schemas.openxmlformats.org/officeDocument/2006/relationships/image" Target="../media/image362.jpeg"/><Relationship Id="rId5" Type="http://schemas.openxmlformats.org/officeDocument/2006/relationships/image" Target="../media/image361.jpeg"/><Relationship Id="rId4" Type="http://schemas.openxmlformats.org/officeDocument/2006/relationships/image" Target="../media/image360.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73.xml"/><Relationship Id="rId1" Type="http://schemas.openxmlformats.org/officeDocument/2006/relationships/themeOverride" Target="../theme/themeOverride98.xml"/><Relationship Id="rId4" Type="http://schemas.openxmlformats.org/officeDocument/2006/relationships/image" Target="../media/image363.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78.xml"/><Relationship Id="rId1" Type="http://schemas.openxmlformats.org/officeDocument/2006/relationships/themeOverride" Target="../theme/themeOverride99.xml"/><Relationship Id="rId4" Type="http://schemas.openxmlformats.org/officeDocument/2006/relationships/image" Target="../media/image364.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78.xml"/><Relationship Id="rId1" Type="http://schemas.openxmlformats.org/officeDocument/2006/relationships/themeOverride" Target="../theme/themeOverride100.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73.xml"/><Relationship Id="rId1" Type="http://schemas.openxmlformats.org/officeDocument/2006/relationships/themeOverride" Target="../theme/themeOverride101.xml"/><Relationship Id="rId4" Type="http://schemas.openxmlformats.org/officeDocument/2006/relationships/image" Target="../media/image368.jpeg"/></Relationships>
</file>

<file path=ppt/slides/_rels/slide128.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slideLayout" Target="../slideLayouts/slideLayout173.xml"/><Relationship Id="rId1" Type="http://schemas.openxmlformats.org/officeDocument/2006/relationships/themeOverride" Target="../theme/themeOverride102.xml"/><Relationship Id="rId6" Type="http://schemas.openxmlformats.org/officeDocument/2006/relationships/image" Target="../media/image372.jpeg"/><Relationship Id="rId5" Type="http://schemas.openxmlformats.org/officeDocument/2006/relationships/image" Target="../media/image371.jpeg"/><Relationship Id="rId4" Type="http://schemas.openxmlformats.org/officeDocument/2006/relationships/image" Target="../media/image370.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73.xml"/><Relationship Id="rId1" Type="http://schemas.openxmlformats.org/officeDocument/2006/relationships/themeOverride" Target="../theme/themeOverride103.xml"/><Relationship Id="rId4" Type="http://schemas.openxmlformats.org/officeDocument/2006/relationships/image" Target="../media/image37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3.xml"/><Relationship Id="rId1" Type="http://schemas.openxmlformats.org/officeDocument/2006/relationships/themeOverride" Target="../theme/themeOverride12.xml"/><Relationship Id="rId5" Type="http://schemas.openxmlformats.org/officeDocument/2006/relationships/image" Target="../media/image30.jpeg"/><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8" Type="http://schemas.openxmlformats.org/officeDocument/2006/relationships/image" Target="../media/image378.jpeg"/><Relationship Id="rId3" Type="http://schemas.openxmlformats.org/officeDocument/2006/relationships/notesSlide" Target="../notesSlides/notesSlide128.xml"/><Relationship Id="rId7" Type="http://schemas.openxmlformats.org/officeDocument/2006/relationships/image" Target="../media/image377.jpeg"/><Relationship Id="rId2" Type="http://schemas.openxmlformats.org/officeDocument/2006/relationships/slideLayout" Target="../slideLayouts/slideLayout173.xml"/><Relationship Id="rId1" Type="http://schemas.openxmlformats.org/officeDocument/2006/relationships/themeOverride" Target="../theme/themeOverride104.xml"/><Relationship Id="rId6" Type="http://schemas.openxmlformats.org/officeDocument/2006/relationships/image" Target="../media/image376.jpeg"/><Relationship Id="rId5" Type="http://schemas.openxmlformats.org/officeDocument/2006/relationships/image" Target="../media/image375.jpeg"/><Relationship Id="rId10" Type="http://schemas.openxmlformats.org/officeDocument/2006/relationships/image" Target="../media/image380.jpeg"/><Relationship Id="rId4" Type="http://schemas.openxmlformats.org/officeDocument/2006/relationships/image" Target="../media/image374.jpeg"/><Relationship Id="rId9" Type="http://schemas.openxmlformats.org/officeDocument/2006/relationships/image" Target="../media/image379.png"/></Relationships>
</file>

<file path=ppt/slides/_rels/slide131.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notesSlide" Target="../notesSlides/notesSlide129.xml"/><Relationship Id="rId7" Type="http://schemas.openxmlformats.org/officeDocument/2006/relationships/image" Target="../media/image384.png"/><Relationship Id="rId2" Type="http://schemas.openxmlformats.org/officeDocument/2006/relationships/slideLayout" Target="../slideLayouts/slideLayout173.xml"/><Relationship Id="rId1" Type="http://schemas.openxmlformats.org/officeDocument/2006/relationships/themeOverride" Target="../theme/themeOverride105.xml"/><Relationship Id="rId6" Type="http://schemas.openxmlformats.org/officeDocument/2006/relationships/image" Target="../media/image383.png"/><Relationship Id="rId5" Type="http://schemas.openxmlformats.org/officeDocument/2006/relationships/image" Target="../media/image382.png"/><Relationship Id="rId4" Type="http://schemas.openxmlformats.org/officeDocument/2006/relationships/image" Target="../media/image381.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hemeOverride" Target="../theme/themeOverride106.xml"/><Relationship Id="rId4" Type="http://schemas.openxmlformats.org/officeDocument/2006/relationships/image" Target="../media/image34.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73.xml"/><Relationship Id="rId1" Type="http://schemas.openxmlformats.org/officeDocument/2006/relationships/themeOverride" Target="../theme/themeOverride107.xml"/><Relationship Id="rId5" Type="http://schemas.openxmlformats.org/officeDocument/2006/relationships/image" Target="../media/image386.jpeg"/><Relationship Id="rId4" Type="http://schemas.openxmlformats.org/officeDocument/2006/relationships/image" Target="../media/image7.jpeg"/></Relationships>
</file>

<file path=ppt/slides/_rels/slide134.xml.rels><?xml version="1.0" encoding="UTF-8" standalone="yes"?>
<Relationships xmlns="http://schemas.openxmlformats.org/package/2006/relationships"><Relationship Id="rId8" Type="http://schemas.openxmlformats.org/officeDocument/2006/relationships/image" Target="../media/image391.jpeg"/><Relationship Id="rId3" Type="http://schemas.openxmlformats.org/officeDocument/2006/relationships/notesSlide" Target="../notesSlides/notesSlide132.xml"/><Relationship Id="rId7" Type="http://schemas.openxmlformats.org/officeDocument/2006/relationships/image" Target="../media/image390.png"/><Relationship Id="rId2" Type="http://schemas.openxmlformats.org/officeDocument/2006/relationships/slideLayout" Target="../slideLayouts/slideLayout173.xml"/><Relationship Id="rId1" Type="http://schemas.openxmlformats.org/officeDocument/2006/relationships/themeOverride" Target="../theme/themeOverride108.xml"/><Relationship Id="rId6" Type="http://schemas.openxmlformats.org/officeDocument/2006/relationships/image" Target="../media/image389.jpeg"/><Relationship Id="rId5" Type="http://schemas.openxmlformats.org/officeDocument/2006/relationships/image" Target="../media/image388.jpeg"/><Relationship Id="rId4" Type="http://schemas.openxmlformats.org/officeDocument/2006/relationships/image" Target="../media/image387.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395.jpeg"/><Relationship Id="rId2" Type="http://schemas.openxmlformats.org/officeDocument/2006/relationships/slideLayout" Target="../slideLayouts/slideLayout173.xml"/><Relationship Id="rId1" Type="http://schemas.openxmlformats.org/officeDocument/2006/relationships/themeOverride" Target="../theme/themeOverride109.xml"/><Relationship Id="rId6" Type="http://schemas.openxmlformats.org/officeDocument/2006/relationships/image" Target="../media/image394.jpeg"/><Relationship Id="rId5" Type="http://schemas.openxmlformats.org/officeDocument/2006/relationships/image" Target="../media/image393.jpeg"/><Relationship Id="rId4" Type="http://schemas.openxmlformats.org/officeDocument/2006/relationships/image" Target="../media/image392.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4.xml"/><Relationship Id="rId7" Type="http://schemas.openxmlformats.org/officeDocument/2006/relationships/image" Target="../media/image398.png"/><Relationship Id="rId2" Type="http://schemas.openxmlformats.org/officeDocument/2006/relationships/slideLayout" Target="../slideLayouts/slideLayout6.xml"/><Relationship Id="rId1" Type="http://schemas.openxmlformats.org/officeDocument/2006/relationships/themeOverride" Target="../theme/themeOverride110.xml"/><Relationship Id="rId6" Type="http://schemas.openxmlformats.org/officeDocument/2006/relationships/image" Target="../media/image389.jpeg"/><Relationship Id="rId5" Type="http://schemas.openxmlformats.org/officeDocument/2006/relationships/image" Target="../media/image397.png"/><Relationship Id="rId4" Type="http://schemas.openxmlformats.org/officeDocument/2006/relationships/image" Target="../media/image396.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hemeOverride" Target="../theme/themeOverride111.xml"/><Relationship Id="rId4" Type="http://schemas.openxmlformats.org/officeDocument/2006/relationships/image" Target="../media/image399.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73.xml"/><Relationship Id="rId1" Type="http://schemas.openxmlformats.org/officeDocument/2006/relationships/themeOverride" Target="../theme/themeOverride112.xml"/><Relationship Id="rId6" Type="http://schemas.openxmlformats.org/officeDocument/2006/relationships/image" Target="../media/image402.jpeg"/><Relationship Id="rId5" Type="http://schemas.openxmlformats.org/officeDocument/2006/relationships/image" Target="../media/image401.jpeg"/><Relationship Id="rId4" Type="http://schemas.openxmlformats.org/officeDocument/2006/relationships/image" Target="../media/image400.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73.xml"/><Relationship Id="rId1" Type="http://schemas.openxmlformats.org/officeDocument/2006/relationships/themeOverride" Target="../theme/themeOverride113.xml"/><Relationship Id="rId4" Type="http://schemas.openxmlformats.org/officeDocument/2006/relationships/image" Target="../media/image40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3.xml"/><Relationship Id="rId1" Type="http://schemas.openxmlformats.org/officeDocument/2006/relationships/themeOverride" Target="../theme/themeOverride13.xm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73.xml"/><Relationship Id="rId1" Type="http://schemas.openxmlformats.org/officeDocument/2006/relationships/themeOverride" Target="../theme/themeOverride114.xml"/><Relationship Id="rId6" Type="http://schemas.openxmlformats.org/officeDocument/2006/relationships/image" Target="../media/image406.jpeg"/><Relationship Id="rId5" Type="http://schemas.openxmlformats.org/officeDocument/2006/relationships/image" Target="../media/image405.jpeg"/><Relationship Id="rId4" Type="http://schemas.openxmlformats.org/officeDocument/2006/relationships/image" Target="../media/image404.png"/></Relationships>
</file>

<file path=ppt/slides/_rels/slide141.xml.rels><?xml version="1.0" encoding="UTF-8" standalone="yes"?>
<Relationships xmlns="http://schemas.openxmlformats.org/package/2006/relationships"><Relationship Id="rId3" Type="http://schemas.openxmlformats.org/officeDocument/2006/relationships/image" Target="../media/image407.jpg"/><Relationship Id="rId2" Type="http://schemas.openxmlformats.org/officeDocument/2006/relationships/notesSlide" Target="../notesSlides/notesSlide139.xml"/><Relationship Id="rId1" Type="http://schemas.openxmlformats.org/officeDocument/2006/relationships/slideLayout" Target="../slideLayouts/slideLayout173.xml"/><Relationship Id="rId4" Type="http://schemas.openxmlformats.org/officeDocument/2006/relationships/hyperlink" Target="http://www.oxfam.org.uk/" TargetMode="Externa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hemeOverride" Target="../theme/themeOverride115.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73.xml"/><Relationship Id="rId1" Type="http://schemas.openxmlformats.org/officeDocument/2006/relationships/themeOverride" Target="../theme/themeOverride116.xml"/><Relationship Id="rId5" Type="http://schemas.openxmlformats.org/officeDocument/2006/relationships/image" Target="../media/image409.png"/><Relationship Id="rId4" Type="http://schemas.openxmlformats.org/officeDocument/2006/relationships/image" Target="../media/image408.jpeg"/></Relationships>
</file>

<file path=ppt/slides/_rels/slide144.xml.rels><?xml version="1.0" encoding="UTF-8" standalone="yes"?>
<Relationships xmlns="http://schemas.openxmlformats.org/package/2006/relationships"><Relationship Id="rId8" Type="http://schemas.openxmlformats.org/officeDocument/2006/relationships/image" Target="../media/image414.jpeg"/><Relationship Id="rId3" Type="http://schemas.openxmlformats.org/officeDocument/2006/relationships/notesSlide" Target="../notesSlides/notesSlide142.xml"/><Relationship Id="rId7" Type="http://schemas.openxmlformats.org/officeDocument/2006/relationships/image" Target="../media/image413.jpeg"/><Relationship Id="rId2" Type="http://schemas.openxmlformats.org/officeDocument/2006/relationships/slideLayout" Target="../slideLayouts/slideLayout184.xml"/><Relationship Id="rId1" Type="http://schemas.openxmlformats.org/officeDocument/2006/relationships/themeOverride" Target="../theme/themeOverride117.xml"/><Relationship Id="rId6" Type="http://schemas.openxmlformats.org/officeDocument/2006/relationships/image" Target="../media/image412.jpeg"/><Relationship Id="rId11" Type="http://schemas.openxmlformats.org/officeDocument/2006/relationships/image" Target="../media/image417.jpeg"/><Relationship Id="rId5" Type="http://schemas.openxmlformats.org/officeDocument/2006/relationships/image" Target="../media/image411.png"/><Relationship Id="rId10" Type="http://schemas.openxmlformats.org/officeDocument/2006/relationships/image" Target="../media/image416.jpeg"/><Relationship Id="rId4" Type="http://schemas.openxmlformats.org/officeDocument/2006/relationships/image" Target="../media/image410.jpeg"/><Relationship Id="rId9" Type="http://schemas.openxmlformats.org/officeDocument/2006/relationships/image" Target="../media/image415.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81.xml"/><Relationship Id="rId1" Type="http://schemas.openxmlformats.org/officeDocument/2006/relationships/themeOverride" Target="../theme/themeOverride118.xml"/><Relationship Id="rId4" Type="http://schemas.openxmlformats.org/officeDocument/2006/relationships/image" Target="../media/image418.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27.xml"/><Relationship Id="rId1" Type="http://schemas.openxmlformats.org/officeDocument/2006/relationships/themeOverride" Target="../theme/themeOverride119.xml"/><Relationship Id="rId6" Type="http://schemas.openxmlformats.org/officeDocument/2006/relationships/image" Target="../media/image421.jpeg"/><Relationship Id="rId5" Type="http://schemas.openxmlformats.org/officeDocument/2006/relationships/image" Target="../media/image420.jpeg"/><Relationship Id="rId4" Type="http://schemas.openxmlformats.org/officeDocument/2006/relationships/image" Target="../media/image419.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73.xml"/><Relationship Id="rId1" Type="http://schemas.openxmlformats.org/officeDocument/2006/relationships/themeOverride" Target="../theme/themeOverride120.xml"/><Relationship Id="rId4" Type="http://schemas.openxmlformats.org/officeDocument/2006/relationships/image" Target="../media/image422.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426.jpeg"/><Relationship Id="rId2" Type="http://schemas.openxmlformats.org/officeDocument/2006/relationships/slideLayout" Target="../slideLayouts/slideLayout64.xml"/><Relationship Id="rId1" Type="http://schemas.openxmlformats.org/officeDocument/2006/relationships/themeOverride" Target="../theme/themeOverride121.xml"/><Relationship Id="rId6" Type="http://schemas.openxmlformats.org/officeDocument/2006/relationships/image" Target="../media/image425.jpeg"/><Relationship Id="rId5" Type="http://schemas.openxmlformats.org/officeDocument/2006/relationships/image" Target="../media/image424.jpeg"/><Relationship Id="rId4" Type="http://schemas.openxmlformats.org/officeDocument/2006/relationships/image" Target="../media/image423.png"/></Relationships>
</file>

<file path=ppt/slides/_rels/slide149.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14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73.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73.xml"/><Relationship Id="rId1" Type="http://schemas.openxmlformats.org/officeDocument/2006/relationships/themeOverride" Target="../theme/themeOverride122.xml"/><Relationship Id="rId5" Type="http://schemas.openxmlformats.org/officeDocument/2006/relationships/image" Target="../media/image429.jpeg"/><Relationship Id="rId4" Type="http://schemas.openxmlformats.org/officeDocument/2006/relationships/image" Target="../media/image428.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433.jpeg"/><Relationship Id="rId2" Type="http://schemas.openxmlformats.org/officeDocument/2006/relationships/slideLayout" Target="../slideLayouts/slideLayout173.xml"/><Relationship Id="rId1" Type="http://schemas.openxmlformats.org/officeDocument/2006/relationships/themeOverride" Target="../theme/themeOverride123.xml"/><Relationship Id="rId6" Type="http://schemas.openxmlformats.org/officeDocument/2006/relationships/image" Target="../media/image432.jpeg"/><Relationship Id="rId5" Type="http://schemas.openxmlformats.org/officeDocument/2006/relationships/image" Target="../media/image431.jpeg"/><Relationship Id="rId4" Type="http://schemas.openxmlformats.org/officeDocument/2006/relationships/image" Target="../media/image430.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73.xml"/><Relationship Id="rId1" Type="http://schemas.openxmlformats.org/officeDocument/2006/relationships/themeOverride" Target="../theme/themeOverride124.xml"/><Relationship Id="rId5" Type="http://schemas.openxmlformats.org/officeDocument/2006/relationships/image" Target="../media/image435.jpeg"/><Relationship Id="rId4" Type="http://schemas.openxmlformats.org/officeDocument/2006/relationships/image" Target="../media/image434.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73.xml"/><Relationship Id="rId1" Type="http://schemas.openxmlformats.org/officeDocument/2006/relationships/themeOverride" Target="../theme/themeOverride125.xml"/><Relationship Id="rId4" Type="http://schemas.openxmlformats.org/officeDocument/2006/relationships/image" Target="../media/image436.jpeg"/></Relationships>
</file>

<file path=ppt/slides/_rels/slide154.xml.rels><?xml version="1.0" encoding="UTF-8" standalone="yes"?>
<Relationships xmlns="http://schemas.openxmlformats.org/package/2006/relationships"><Relationship Id="rId8" Type="http://schemas.openxmlformats.org/officeDocument/2006/relationships/image" Target="../media/image441.jpeg"/><Relationship Id="rId3" Type="http://schemas.openxmlformats.org/officeDocument/2006/relationships/notesSlide" Target="../notesSlides/notesSlide152.xml"/><Relationship Id="rId7" Type="http://schemas.openxmlformats.org/officeDocument/2006/relationships/image" Target="../media/image440.jpeg"/><Relationship Id="rId12" Type="http://schemas.openxmlformats.org/officeDocument/2006/relationships/image" Target="../media/image445.png"/><Relationship Id="rId2" Type="http://schemas.openxmlformats.org/officeDocument/2006/relationships/slideLayout" Target="../slideLayouts/slideLayout173.xml"/><Relationship Id="rId1" Type="http://schemas.openxmlformats.org/officeDocument/2006/relationships/themeOverride" Target="../theme/themeOverride126.xml"/><Relationship Id="rId6" Type="http://schemas.openxmlformats.org/officeDocument/2006/relationships/image" Target="../media/image439.jpeg"/><Relationship Id="rId11" Type="http://schemas.openxmlformats.org/officeDocument/2006/relationships/image" Target="../media/image444.jpeg"/><Relationship Id="rId5" Type="http://schemas.openxmlformats.org/officeDocument/2006/relationships/image" Target="../media/image438.png"/><Relationship Id="rId10" Type="http://schemas.openxmlformats.org/officeDocument/2006/relationships/image" Target="../media/image443.jpeg"/><Relationship Id="rId4" Type="http://schemas.openxmlformats.org/officeDocument/2006/relationships/image" Target="../media/image437.png"/><Relationship Id="rId9" Type="http://schemas.openxmlformats.org/officeDocument/2006/relationships/image" Target="../media/image442.jpeg"/></Relationships>
</file>

<file path=ppt/slides/_rels/slide155.xml.rels><?xml version="1.0" encoding="UTF-8" standalone="yes"?>
<Relationships xmlns="http://schemas.openxmlformats.org/package/2006/relationships"><Relationship Id="rId8" Type="http://schemas.openxmlformats.org/officeDocument/2006/relationships/image" Target="../media/image450.jpeg"/><Relationship Id="rId3" Type="http://schemas.openxmlformats.org/officeDocument/2006/relationships/notesSlide" Target="../notesSlides/notesSlide153.xml"/><Relationship Id="rId7" Type="http://schemas.openxmlformats.org/officeDocument/2006/relationships/image" Target="../media/image449.jpeg"/><Relationship Id="rId2" Type="http://schemas.openxmlformats.org/officeDocument/2006/relationships/slideLayout" Target="../slideLayouts/slideLayout173.xml"/><Relationship Id="rId1" Type="http://schemas.openxmlformats.org/officeDocument/2006/relationships/themeOverride" Target="../theme/themeOverride127.xml"/><Relationship Id="rId6" Type="http://schemas.openxmlformats.org/officeDocument/2006/relationships/image" Target="../media/image448.jpeg"/><Relationship Id="rId5" Type="http://schemas.openxmlformats.org/officeDocument/2006/relationships/image" Target="../media/image447.png"/><Relationship Id="rId4" Type="http://schemas.openxmlformats.org/officeDocument/2006/relationships/image" Target="../media/image446.jpeg"/><Relationship Id="rId9" Type="http://schemas.openxmlformats.org/officeDocument/2006/relationships/image" Target="../media/image398.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84.xml"/><Relationship Id="rId1" Type="http://schemas.openxmlformats.org/officeDocument/2006/relationships/themeOverride" Target="../theme/themeOverride128.xml"/><Relationship Id="rId6" Type="http://schemas.openxmlformats.org/officeDocument/2006/relationships/image" Target="../media/image453.jpeg"/><Relationship Id="rId5" Type="http://schemas.openxmlformats.org/officeDocument/2006/relationships/image" Target="../media/image452.jpeg"/><Relationship Id="rId4" Type="http://schemas.openxmlformats.org/officeDocument/2006/relationships/image" Target="../media/image451.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5.xml"/><Relationship Id="rId7" Type="http://schemas.openxmlformats.org/officeDocument/2006/relationships/image" Target="../media/image457.jpeg"/><Relationship Id="rId2" Type="http://schemas.openxmlformats.org/officeDocument/2006/relationships/slideLayout" Target="../slideLayouts/slideLayout173.xml"/><Relationship Id="rId1" Type="http://schemas.openxmlformats.org/officeDocument/2006/relationships/themeOverride" Target="../theme/themeOverride129.xml"/><Relationship Id="rId6" Type="http://schemas.openxmlformats.org/officeDocument/2006/relationships/image" Target="../media/image456.jpeg"/><Relationship Id="rId5" Type="http://schemas.openxmlformats.org/officeDocument/2006/relationships/image" Target="../media/image455.jpeg"/><Relationship Id="rId4" Type="http://schemas.openxmlformats.org/officeDocument/2006/relationships/image" Target="../media/image454.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84.xml"/><Relationship Id="rId1" Type="http://schemas.openxmlformats.org/officeDocument/2006/relationships/themeOverride" Target="../theme/themeOverride130.xml"/><Relationship Id="rId5" Type="http://schemas.openxmlformats.org/officeDocument/2006/relationships/image" Target="../media/image459.jpeg"/><Relationship Id="rId4" Type="http://schemas.openxmlformats.org/officeDocument/2006/relationships/image" Target="../media/image458.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73.xml"/><Relationship Id="rId1" Type="http://schemas.openxmlformats.org/officeDocument/2006/relationships/themeOverride" Target="../theme/themeOverride131.xml"/><Relationship Id="rId6" Type="http://schemas.openxmlformats.org/officeDocument/2006/relationships/image" Target="../media/image462.jpeg"/><Relationship Id="rId5" Type="http://schemas.openxmlformats.org/officeDocument/2006/relationships/image" Target="../media/image461.jpeg"/><Relationship Id="rId4" Type="http://schemas.openxmlformats.org/officeDocument/2006/relationships/image" Target="../media/image46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3.xml"/><Relationship Id="rId1" Type="http://schemas.openxmlformats.org/officeDocument/2006/relationships/themeOverride" Target="../theme/themeOverride14.xml"/><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8" Type="http://schemas.openxmlformats.org/officeDocument/2006/relationships/image" Target="../media/image467.png"/><Relationship Id="rId3" Type="http://schemas.openxmlformats.org/officeDocument/2006/relationships/notesSlide" Target="../notesSlides/notesSlide158.xml"/><Relationship Id="rId7" Type="http://schemas.openxmlformats.org/officeDocument/2006/relationships/image" Target="../media/image466.jpeg"/><Relationship Id="rId2" Type="http://schemas.openxmlformats.org/officeDocument/2006/relationships/slideLayout" Target="../slideLayouts/slideLayout173.xml"/><Relationship Id="rId1" Type="http://schemas.openxmlformats.org/officeDocument/2006/relationships/themeOverride" Target="../theme/themeOverride132.xml"/><Relationship Id="rId6" Type="http://schemas.openxmlformats.org/officeDocument/2006/relationships/image" Target="../media/image465.png"/><Relationship Id="rId5" Type="http://schemas.openxmlformats.org/officeDocument/2006/relationships/image" Target="../media/image464.png"/><Relationship Id="rId4" Type="http://schemas.openxmlformats.org/officeDocument/2006/relationships/image" Target="../media/image463.jpeg"/><Relationship Id="rId9" Type="http://schemas.openxmlformats.org/officeDocument/2006/relationships/image" Target="../media/image468.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9.xml"/><Relationship Id="rId7" Type="http://schemas.openxmlformats.org/officeDocument/2006/relationships/image" Target="../media/image472.jpeg"/><Relationship Id="rId2" Type="http://schemas.openxmlformats.org/officeDocument/2006/relationships/slideLayout" Target="../slideLayouts/slideLayout173.xml"/><Relationship Id="rId1" Type="http://schemas.openxmlformats.org/officeDocument/2006/relationships/themeOverride" Target="../theme/themeOverride133.xml"/><Relationship Id="rId6" Type="http://schemas.openxmlformats.org/officeDocument/2006/relationships/image" Target="../media/image471.jpeg"/><Relationship Id="rId5" Type="http://schemas.openxmlformats.org/officeDocument/2006/relationships/image" Target="../media/image470.jpeg"/><Relationship Id="rId4" Type="http://schemas.openxmlformats.org/officeDocument/2006/relationships/image" Target="../media/image469.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73.xml"/><Relationship Id="rId1" Type="http://schemas.openxmlformats.org/officeDocument/2006/relationships/themeOverride" Target="../theme/themeOverride134.xml"/><Relationship Id="rId4" Type="http://schemas.openxmlformats.org/officeDocument/2006/relationships/image" Target="../media/image473.jpeg"/></Relationships>
</file>

<file path=ppt/slides/_rels/slide163.xml.rels><?xml version="1.0" encoding="UTF-8" standalone="yes"?>
<Relationships xmlns="http://schemas.openxmlformats.org/package/2006/relationships"><Relationship Id="rId8" Type="http://schemas.openxmlformats.org/officeDocument/2006/relationships/image" Target="../media/image478.jpeg"/><Relationship Id="rId3" Type="http://schemas.openxmlformats.org/officeDocument/2006/relationships/notesSlide" Target="../notesSlides/notesSlide161.xml"/><Relationship Id="rId7" Type="http://schemas.openxmlformats.org/officeDocument/2006/relationships/image" Target="../media/image477.jpeg"/><Relationship Id="rId2" Type="http://schemas.openxmlformats.org/officeDocument/2006/relationships/slideLayout" Target="../slideLayouts/slideLayout173.xml"/><Relationship Id="rId1" Type="http://schemas.openxmlformats.org/officeDocument/2006/relationships/themeOverride" Target="../theme/themeOverride135.xml"/><Relationship Id="rId6" Type="http://schemas.openxmlformats.org/officeDocument/2006/relationships/image" Target="../media/image476.jpeg"/><Relationship Id="rId5" Type="http://schemas.openxmlformats.org/officeDocument/2006/relationships/image" Target="../media/image475.jpeg"/><Relationship Id="rId10" Type="http://schemas.openxmlformats.org/officeDocument/2006/relationships/image" Target="../media/image480.jpeg"/><Relationship Id="rId4" Type="http://schemas.openxmlformats.org/officeDocument/2006/relationships/image" Target="../media/image474.jpeg"/><Relationship Id="rId9" Type="http://schemas.openxmlformats.org/officeDocument/2006/relationships/image" Target="../media/image479.jpeg"/></Relationships>
</file>

<file path=ppt/slides/_rels/slide164.xml.rels><?xml version="1.0" encoding="UTF-8" standalone="yes"?>
<Relationships xmlns="http://schemas.openxmlformats.org/package/2006/relationships"><Relationship Id="rId8" Type="http://schemas.openxmlformats.org/officeDocument/2006/relationships/image" Target="../media/image485.jpeg"/><Relationship Id="rId3" Type="http://schemas.openxmlformats.org/officeDocument/2006/relationships/notesSlide" Target="../notesSlides/notesSlide162.xml"/><Relationship Id="rId7" Type="http://schemas.openxmlformats.org/officeDocument/2006/relationships/image" Target="../media/image484.png"/><Relationship Id="rId12" Type="http://schemas.openxmlformats.org/officeDocument/2006/relationships/image" Target="../media/image489.jpeg"/><Relationship Id="rId2" Type="http://schemas.openxmlformats.org/officeDocument/2006/relationships/slideLayout" Target="../slideLayouts/slideLayout173.xml"/><Relationship Id="rId1" Type="http://schemas.openxmlformats.org/officeDocument/2006/relationships/themeOverride" Target="../theme/themeOverride136.xml"/><Relationship Id="rId6" Type="http://schemas.openxmlformats.org/officeDocument/2006/relationships/image" Target="../media/image483.jpeg"/><Relationship Id="rId11" Type="http://schemas.openxmlformats.org/officeDocument/2006/relationships/image" Target="../media/image488.jpeg"/><Relationship Id="rId5" Type="http://schemas.openxmlformats.org/officeDocument/2006/relationships/image" Target="../media/image482.jpeg"/><Relationship Id="rId10" Type="http://schemas.openxmlformats.org/officeDocument/2006/relationships/image" Target="../media/image487.jpeg"/><Relationship Id="rId4" Type="http://schemas.openxmlformats.org/officeDocument/2006/relationships/image" Target="../media/image481.jpeg"/><Relationship Id="rId9" Type="http://schemas.openxmlformats.org/officeDocument/2006/relationships/image" Target="../media/image486.jpeg"/></Relationships>
</file>

<file path=ppt/slides/_rels/slide165.xml.rels><?xml version="1.0" encoding="UTF-8" standalone="yes"?>
<Relationships xmlns="http://schemas.openxmlformats.org/package/2006/relationships"><Relationship Id="rId8" Type="http://schemas.openxmlformats.org/officeDocument/2006/relationships/image" Target="../media/image494.jpeg"/><Relationship Id="rId3" Type="http://schemas.openxmlformats.org/officeDocument/2006/relationships/notesSlide" Target="../notesSlides/notesSlide163.xml"/><Relationship Id="rId7" Type="http://schemas.openxmlformats.org/officeDocument/2006/relationships/image" Target="../media/image493.png"/><Relationship Id="rId2" Type="http://schemas.openxmlformats.org/officeDocument/2006/relationships/slideLayout" Target="../slideLayouts/slideLayout173.xml"/><Relationship Id="rId1" Type="http://schemas.openxmlformats.org/officeDocument/2006/relationships/themeOverride" Target="../theme/themeOverride137.xml"/><Relationship Id="rId6" Type="http://schemas.openxmlformats.org/officeDocument/2006/relationships/image" Target="../media/image492.png"/><Relationship Id="rId5" Type="http://schemas.openxmlformats.org/officeDocument/2006/relationships/image" Target="../media/image491.png"/><Relationship Id="rId4" Type="http://schemas.openxmlformats.org/officeDocument/2006/relationships/image" Target="../media/image490.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4.xml"/><Relationship Id="rId7" Type="http://schemas.openxmlformats.org/officeDocument/2006/relationships/image" Target="../media/image498.jpeg"/><Relationship Id="rId2" Type="http://schemas.openxmlformats.org/officeDocument/2006/relationships/slideLayout" Target="../slideLayouts/slideLayout173.xml"/><Relationship Id="rId1" Type="http://schemas.openxmlformats.org/officeDocument/2006/relationships/themeOverride" Target="../theme/themeOverride138.xml"/><Relationship Id="rId6" Type="http://schemas.openxmlformats.org/officeDocument/2006/relationships/image" Target="../media/image497.jpeg"/><Relationship Id="rId5" Type="http://schemas.openxmlformats.org/officeDocument/2006/relationships/image" Target="../media/image496.jpeg"/><Relationship Id="rId4" Type="http://schemas.openxmlformats.org/officeDocument/2006/relationships/image" Target="../media/image495.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73.xml"/><Relationship Id="rId1" Type="http://schemas.openxmlformats.org/officeDocument/2006/relationships/themeOverride" Target="../theme/themeOverride139.xml"/><Relationship Id="rId5" Type="http://schemas.openxmlformats.org/officeDocument/2006/relationships/image" Target="../media/image500.jpeg"/><Relationship Id="rId4" Type="http://schemas.openxmlformats.org/officeDocument/2006/relationships/image" Target="../media/image499.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73.xml"/><Relationship Id="rId1" Type="http://schemas.openxmlformats.org/officeDocument/2006/relationships/themeOverride" Target="../theme/themeOverride140.xml"/><Relationship Id="rId4" Type="http://schemas.openxmlformats.org/officeDocument/2006/relationships/image" Target="../media/image501.jpeg"/></Relationships>
</file>

<file path=ppt/slides/_rels/slide169.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281.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7.xml"/><Relationship Id="rId1" Type="http://schemas.openxmlformats.org/officeDocument/2006/relationships/themeOverride" Target="../theme/themeOverride141.xml"/><Relationship Id="rId5" Type="http://schemas.openxmlformats.org/officeDocument/2006/relationships/image" Target="../media/image505.jpeg"/><Relationship Id="rId4" Type="http://schemas.openxmlformats.org/officeDocument/2006/relationships/image" Target="../media/image504.png"/></Relationships>
</file>

<file path=ppt/slides/_rels/slide172.xml.rels><?xml version="1.0" encoding="UTF-8" standalone="yes"?>
<Relationships xmlns="http://schemas.openxmlformats.org/package/2006/relationships"><Relationship Id="rId8" Type="http://schemas.openxmlformats.org/officeDocument/2006/relationships/image" Target="../media/image510.jpeg"/><Relationship Id="rId3" Type="http://schemas.openxmlformats.org/officeDocument/2006/relationships/notesSlide" Target="../notesSlides/notesSlide168.xml"/><Relationship Id="rId7" Type="http://schemas.openxmlformats.org/officeDocument/2006/relationships/image" Target="../media/image509.png"/><Relationship Id="rId2" Type="http://schemas.openxmlformats.org/officeDocument/2006/relationships/slideLayout" Target="../slideLayouts/slideLayout173.xml"/><Relationship Id="rId1" Type="http://schemas.openxmlformats.org/officeDocument/2006/relationships/themeOverride" Target="../theme/themeOverride142.xml"/><Relationship Id="rId6" Type="http://schemas.openxmlformats.org/officeDocument/2006/relationships/image" Target="../media/image508.jpeg"/><Relationship Id="rId5" Type="http://schemas.openxmlformats.org/officeDocument/2006/relationships/image" Target="../media/image507.jpeg"/><Relationship Id="rId4" Type="http://schemas.openxmlformats.org/officeDocument/2006/relationships/image" Target="../media/image506.jpeg"/><Relationship Id="rId9" Type="http://schemas.openxmlformats.org/officeDocument/2006/relationships/image" Target="../media/image511.jpeg"/></Relationships>
</file>

<file path=ppt/slides/_rels/slide173.xml.rels><?xml version="1.0" encoding="UTF-8" standalone="yes"?>
<Relationships xmlns="http://schemas.openxmlformats.org/package/2006/relationships"><Relationship Id="rId8" Type="http://schemas.openxmlformats.org/officeDocument/2006/relationships/image" Target="../media/image515.jpeg"/><Relationship Id="rId13" Type="http://schemas.openxmlformats.org/officeDocument/2006/relationships/image" Target="../media/image520.jpeg"/><Relationship Id="rId3" Type="http://schemas.openxmlformats.org/officeDocument/2006/relationships/notesSlide" Target="../notesSlides/notesSlide169.xml"/><Relationship Id="rId7" Type="http://schemas.openxmlformats.org/officeDocument/2006/relationships/image" Target="../media/image45.png"/><Relationship Id="rId12" Type="http://schemas.openxmlformats.org/officeDocument/2006/relationships/image" Target="../media/image519.jpeg"/><Relationship Id="rId2" Type="http://schemas.openxmlformats.org/officeDocument/2006/relationships/slideLayout" Target="../slideLayouts/slideLayout121.xml"/><Relationship Id="rId1" Type="http://schemas.openxmlformats.org/officeDocument/2006/relationships/themeOverride" Target="../theme/themeOverride143.xml"/><Relationship Id="rId6" Type="http://schemas.openxmlformats.org/officeDocument/2006/relationships/image" Target="../media/image514.png"/><Relationship Id="rId11" Type="http://schemas.openxmlformats.org/officeDocument/2006/relationships/image" Target="../media/image518.png"/><Relationship Id="rId5" Type="http://schemas.openxmlformats.org/officeDocument/2006/relationships/image" Target="../media/image513.png"/><Relationship Id="rId10" Type="http://schemas.openxmlformats.org/officeDocument/2006/relationships/image" Target="../media/image517.png"/><Relationship Id="rId4" Type="http://schemas.openxmlformats.org/officeDocument/2006/relationships/image" Target="../media/image512.jpeg"/><Relationship Id="rId9" Type="http://schemas.openxmlformats.org/officeDocument/2006/relationships/image" Target="../media/image516.png"/><Relationship Id="rId14" Type="http://schemas.openxmlformats.org/officeDocument/2006/relationships/image" Target="../media/image521.png"/></Relationships>
</file>

<file path=ppt/slides/_rels/slide174.xml.rels><?xml version="1.0" encoding="UTF-8" standalone="yes"?>
<Relationships xmlns="http://schemas.openxmlformats.org/package/2006/relationships"><Relationship Id="rId8" Type="http://schemas.openxmlformats.org/officeDocument/2006/relationships/image" Target="../media/image514.png"/><Relationship Id="rId3" Type="http://schemas.openxmlformats.org/officeDocument/2006/relationships/notesSlide" Target="../notesSlides/notesSlide170.xml"/><Relationship Id="rId7" Type="http://schemas.openxmlformats.org/officeDocument/2006/relationships/image" Target="../media/image525.png"/><Relationship Id="rId2" Type="http://schemas.openxmlformats.org/officeDocument/2006/relationships/slideLayout" Target="../slideLayouts/slideLayout7.xml"/><Relationship Id="rId1" Type="http://schemas.openxmlformats.org/officeDocument/2006/relationships/themeOverride" Target="../theme/themeOverride144.xml"/><Relationship Id="rId6" Type="http://schemas.openxmlformats.org/officeDocument/2006/relationships/image" Target="../media/image524.png"/><Relationship Id="rId5" Type="http://schemas.openxmlformats.org/officeDocument/2006/relationships/image" Target="../media/image523.jpeg"/><Relationship Id="rId4" Type="http://schemas.openxmlformats.org/officeDocument/2006/relationships/image" Target="../media/image522.png"/><Relationship Id="rId9" Type="http://schemas.openxmlformats.org/officeDocument/2006/relationships/image" Target="../media/image519.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73.xml"/><Relationship Id="rId1" Type="http://schemas.openxmlformats.org/officeDocument/2006/relationships/themeOverride" Target="../theme/themeOverride145.xml"/><Relationship Id="rId5" Type="http://schemas.openxmlformats.org/officeDocument/2006/relationships/image" Target="../media/image527.png"/><Relationship Id="rId4" Type="http://schemas.openxmlformats.org/officeDocument/2006/relationships/image" Target="../media/image526.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hemeOverride" Target="../theme/themeOverride146.xml"/><Relationship Id="rId5" Type="http://schemas.openxmlformats.org/officeDocument/2006/relationships/image" Target="../media/image528.jpeg"/><Relationship Id="rId4" Type="http://schemas.openxmlformats.org/officeDocument/2006/relationships/image" Target="../media/image39.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hemeOverride" Target="../theme/themeOverride14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73.xml"/><Relationship Id="rId1" Type="http://schemas.openxmlformats.org/officeDocument/2006/relationships/themeOverride" Target="../theme/themeOverride148.xml"/><Relationship Id="rId5" Type="http://schemas.openxmlformats.org/officeDocument/2006/relationships/image" Target="../media/image529.png"/><Relationship Id="rId4" Type="http://schemas.openxmlformats.org/officeDocument/2006/relationships/hyperlink" Target="http://www.goodreads.ca/wordpress/wp-content/uploads/2008/10/kwave.png" TargetMode="Externa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73.xml"/><Relationship Id="rId1" Type="http://schemas.openxmlformats.org/officeDocument/2006/relationships/themeOverride" Target="../theme/themeOverride149.xml"/><Relationship Id="rId5" Type="http://schemas.openxmlformats.org/officeDocument/2006/relationships/image" Target="../media/image531.gif"/><Relationship Id="rId4" Type="http://schemas.openxmlformats.org/officeDocument/2006/relationships/image" Target="../media/image53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3.xml"/><Relationship Id="rId1" Type="http://schemas.openxmlformats.org/officeDocument/2006/relationships/themeOverride" Target="../theme/themeOverride15.xml"/><Relationship Id="rId4" Type="http://schemas.openxmlformats.org/officeDocument/2006/relationships/image" Target="../media/image35.png"/></Relationships>
</file>

<file path=ppt/slides/_rels/slide180.xml.rels><?xml version="1.0" encoding="UTF-8" standalone="yes"?>
<Relationships xmlns="http://schemas.openxmlformats.org/package/2006/relationships"><Relationship Id="rId3" Type="http://schemas.openxmlformats.org/officeDocument/2006/relationships/image" Target="../media/image532.jpeg"/><Relationship Id="rId2" Type="http://schemas.openxmlformats.org/officeDocument/2006/relationships/notesSlide" Target="../notesSlides/notesSlide176.xml"/><Relationship Id="rId1" Type="http://schemas.openxmlformats.org/officeDocument/2006/relationships/slideLayout" Target="../slideLayouts/slideLayout102.xml"/><Relationship Id="rId6" Type="http://schemas.openxmlformats.org/officeDocument/2006/relationships/image" Target="../media/image535.jpeg"/><Relationship Id="rId5" Type="http://schemas.openxmlformats.org/officeDocument/2006/relationships/image" Target="../media/image534.jpeg"/><Relationship Id="rId4" Type="http://schemas.openxmlformats.org/officeDocument/2006/relationships/image" Target="../media/image533.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hemeOverride" Target="../theme/themeOverride150.xml"/><Relationship Id="rId4" Type="http://schemas.openxmlformats.org/officeDocument/2006/relationships/image" Target="../media/image536.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hemeOverride" Target="../theme/themeOverride15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73.xml"/><Relationship Id="rId1" Type="http://schemas.openxmlformats.org/officeDocument/2006/relationships/themeOverride" Target="../theme/themeOverride152.xml"/><Relationship Id="rId5" Type="http://schemas.openxmlformats.org/officeDocument/2006/relationships/image" Target="../media/image538.jpeg"/><Relationship Id="rId4" Type="http://schemas.openxmlformats.org/officeDocument/2006/relationships/image" Target="../media/image537.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173.xml"/><Relationship Id="rId1" Type="http://schemas.openxmlformats.org/officeDocument/2006/relationships/themeOverride" Target="../theme/themeOverride153.xml"/><Relationship Id="rId4" Type="http://schemas.openxmlformats.org/officeDocument/2006/relationships/image" Target="../media/image539.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64.xml"/><Relationship Id="rId1" Type="http://schemas.openxmlformats.org/officeDocument/2006/relationships/themeOverride" Target="../theme/themeOverride154.xml"/><Relationship Id="rId4" Type="http://schemas.openxmlformats.org/officeDocument/2006/relationships/image" Target="../media/image540.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73.xml"/><Relationship Id="rId1" Type="http://schemas.openxmlformats.org/officeDocument/2006/relationships/themeOverride" Target="../theme/themeOverride155.xml"/><Relationship Id="rId4" Type="http://schemas.openxmlformats.org/officeDocument/2006/relationships/image" Target="../media/image541.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6.xml"/><Relationship Id="rId1" Type="http://schemas.openxmlformats.org/officeDocument/2006/relationships/themeOverride" Target="../theme/themeOverride156.xml"/><Relationship Id="rId4" Type="http://schemas.openxmlformats.org/officeDocument/2006/relationships/image" Target="../media/image542.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hemeOverride" Target="../theme/themeOverride157.xml"/><Relationship Id="rId4" Type="http://schemas.openxmlformats.org/officeDocument/2006/relationships/image" Target="../media/image543.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hemeOverride" Target="../theme/themeOverride15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8.xml"/><Relationship Id="rId1" Type="http://schemas.openxmlformats.org/officeDocument/2006/relationships/themeOverride" Target="../theme/themeOverride16.xml"/><Relationship Id="rId5" Type="http://schemas.openxmlformats.org/officeDocument/2006/relationships/image" Target="../media/image37.png"/><Relationship Id="rId4" Type="http://schemas.openxmlformats.org/officeDocument/2006/relationships/image" Target="../media/image36.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80.xml"/><Relationship Id="rId1" Type="http://schemas.openxmlformats.org/officeDocument/2006/relationships/themeOverride" Target="../theme/themeOverride159.xml"/><Relationship Id="rId6" Type="http://schemas.openxmlformats.org/officeDocument/2006/relationships/image" Target="../media/image546.png"/><Relationship Id="rId5" Type="http://schemas.openxmlformats.org/officeDocument/2006/relationships/image" Target="../media/image545.png"/><Relationship Id="rId4" Type="http://schemas.openxmlformats.org/officeDocument/2006/relationships/image" Target="../media/image544.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73.xml"/><Relationship Id="rId1" Type="http://schemas.openxmlformats.org/officeDocument/2006/relationships/themeOverride" Target="../theme/themeOverride160.xml"/><Relationship Id="rId6" Type="http://schemas.openxmlformats.org/officeDocument/2006/relationships/image" Target="../media/image549.jpeg"/><Relationship Id="rId5" Type="http://schemas.openxmlformats.org/officeDocument/2006/relationships/image" Target="../media/image548.jpeg"/><Relationship Id="rId4" Type="http://schemas.openxmlformats.org/officeDocument/2006/relationships/image" Target="../media/image547.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73.xml"/><Relationship Id="rId1" Type="http://schemas.openxmlformats.org/officeDocument/2006/relationships/themeOverride" Target="../theme/themeOverride161.xml"/><Relationship Id="rId5" Type="http://schemas.openxmlformats.org/officeDocument/2006/relationships/image" Target="../media/image551.png"/><Relationship Id="rId4" Type="http://schemas.openxmlformats.org/officeDocument/2006/relationships/image" Target="../media/image550.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73.xml"/><Relationship Id="rId1" Type="http://schemas.openxmlformats.org/officeDocument/2006/relationships/themeOverride" Target="../theme/themeOverride162.xml"/><Relationship Id="rId6" Type="http://schemas.openxmlformats.org/officeDocument/2006/relationships/image" Target="../media/image554.jpeg"/><Relationship Id="rId5" Type="http://schemas.openxmlformats.org/officeDocument/2006/relationships/image" Target="../media/image553.jpeg"/><Relationship Id="rId4" Type="http://schemas.openxmlformats.org/officeDocument/2006/relationships/image" Target="../media/image552.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73.xml"/><Relationship Id="rId1" Type="http://schemas.openxmlformats.org/officeDocument/2006/relationships/themeOverride" Target="../theme/themeOverride163.xml"/><Relationship Id="rId4" Type="http://schemas.openxmlformats.org/officeDocument/2006/relationships/image" Target="../media/image555.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73.xml"/><Relationship Id="rId1" Type="http://schemas.openxmlformats.org/officeDocument/2006/relationships/themeOverride" Target="../theme/themeOverride164.xml"/><Relationship Id="rId4" Type="http://schemas.openxmlformats.org/officeDocument/2006/relationships/image" Target="../media/image556.jpeg"/></Relationships>
</file>

<file path=ppt/slides/_rels/slide196.xml.rels><?xml version="1.0" encoding="UTF-8" standalone="yes"?>
<Relationships xmlns="http://schemas.openxmlformats.org/package/2006/relationships"><Relationship Id="rId8" Type="http://schemas.openxmlformats.org/officeDocument/2006/relationships/image" Target="../media/image561.jpeg"/><Relationship Id="rId3" Type="http://schemas.openxmlformats.org/officeDocument/2006/relationships/notesSlide" Target="../notesSlides/notesSlide192.xml"/><Relationship Id="rId7" Type="http://schemas.openxmlformats.org/officeDocument/2006/relationships/image" Target="../media/image560.jpeg"/><Relationship Id="rId2" Type="http://schemas.openxmlformats.org/officeDocument/2006/relationships/slideLayout" Target="../slideLayouts/slideLayout173.xml"/><Relationship Id="rId1" Type="http://schemas.openxmlformats.org/officeDocument/2006/relationships/themeOverride" Target="../theme/themeOverride165.xml"/><Relationship Id="rId6" Type="http://schemas.openxmlformats.org/officeDocument/2006/relationships/image" Target="../media/image559.jpeg"/><Relationship Id="rId5" Type="http://schemas.openxmlformats.org/officeDocument/2006/relationships/image" Target="../media/image558.jpeg"/><Relationship Id="rId10" Type="http://schemas.openxmlformats.org/officeDocument/2006/relationships/image" Target="../media/image563.jpeg"/><Relationship Id="rId4" Type="http://schemas.openxmlformats.org/officeDocument/2006/relationships/image" Target="../media/image557.jpeg"/><Relationship Id="rId9" Type="http://schemas.openxmlformats.org/officeDocument/2006/relationships/image" Target="../media/image562.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73.xml"/><Relationship Id="rId1" Type="http://schemas.openxmlformats.org/officeDocument/2006/relationships/themeOverride" Target="../theme/themeOverride166.xml"/><Relationship Id="rId4" Type="http://schemas.openxmlformats.org/officeDocument/2006/relationships/image" Target="../media/image564.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73.xml"/><Relationship Id="rId1" Type="http://schemas.openxmlformats.org/officeDocument/2006/relationships/themeOverride" Target="../theme/themeOverride167.xml"/><Relationship Id="rId4" Type="http://schemas.openxmlformats.org/officeDocument/2006/relationships/image" Target="../media/image565.jpeg"/></Relationships>
</file>

<file path=ppt/slides/_rels/slide199.xml.rels><?xml version="1.0" encoding="UTF-8" standalone="yes"?>
<Relationships xmlns="http://schemas.openxmlformats.org/package/2006/relationships"><Relationship Id="rId3" Type="http://schemas.openxmlformats.org/officeDocument/2006/relationships/image" Target="../media/image566.jpeg"/><Relationship Id="rId2" Type="http://schemas.openxmlformats.org/officeDocument/2006/relationships/notesSlide" Target="../notesSlides/notesSlide195.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3.xml"/><Relationship Id="rId1" Type="http://schemas.openxmlformats.org/officeDocument/2006/relationships/themeOverride" Target="../theme/themeOverride17.xml"/><Relationship Id="rId4" Type="http://schemas.openxmlformats.org/officeDocument/2006/relationships/image" Target="../media/image38.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9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73.xml"/><Relationship Id="rId1" Type="http://schemas.openxmlformats.org/officeDocument/2006/relationships/themeOverride" Target="../theme/themeOverride168.xml"/><Relationship Id="rId4" Type="http://schemas.openxmlformats.org/officeDocument/2006/relationships/image" Target="../media/image567.jpeg"/></Relationships>
</file>

<file path=ppt/slides/_rels/slide202.xml.rels><?xml version="1.0" encoding="UTF-8" standalone="yes"?>
<Relationships xmlns="http://schemas.openxmlformats.org/package/2006/relationships"><Relationship Id="rId3" Type="http://schemas.openxmlformats.org/officeDocument/2006/relationships/image" Target="../media/image568.jpeg"/><Relationship Id="rId2" Type="http://schemas.openxmlformats.org/officeDocument/2006/relationships/notesSlide" Target="../notesSlides/notesSlide198.xml"/><Relationship Id="rId1" Type="http://schemas.openxmlformats.org/officeDocument/2006/relationships/slideLayout" Target="../slideLayouts/slideLayout64.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7.xml"/><Relationship Id="rId1" Type="http://schemas.openxmlformats.org/officeDocument/2006/relationships/themeOverride" Target="../theme/themeOverride169.xml"/><Relationship Id="rId4" Type="http://schemas.openxmlformats.org/officeDocument/2006/relationships/image" Target="../media/image569.jpe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0.xml"/><Relationship Id="rId7" Type="http://schemas.openxmlformats.org/officeDocument/2006/relationships/image" Target="../media/image573.jpeg"/><Relationship Id="rId2" Type="http://schemas.openxmlformats.org/officeDocument/2006/relationships/slideLayout" Target="../slideLayouts/slideLayout167.xml"/><Relationship Id="rId1" Type="http://schemas.openxmlformats.org/officeDocument/2006/relationships/themeOverride" Target="../theme/themeOverride170.xml"/><Relationship Id="rId6" Type="http://schemas.openxmlformats.org/officeDocument/2006/relationships/image" Target="../media/image572.jpeg"/><Relationship Id="rId5" Type="http://schemas.openxmlformats.org/officeDocument/2006/relationships/image" Target="../media/image571.jpeg"/><Relationship Id="rId4" Type="http://schemas.openxmlformats.org/officeDocument/2006/relationships/image" Target="../media/image570.jpe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72.xml"/><Relationship Id="rId1" Type="http://schemas.openxmlformats.org/officeDocument/2006/relationships/themeOverride" Target="../theme/themeOverride171.xml"/><Relationship Id="rId6" Type="http://schemas.openxmlformats.org/officeDocument/2006/relationships/image" Target="../media/image576.jpeg"/><Relationship Id="rId5" Type="http://schemas.openxmlformats.org/officeDocument/2006/relationships/image" Target="../media/image575.jpeg"/><Relationship Id="rId4" Type="http://schemas.openxmlformats.org/officeDocument/2006/relationships/image" Target="../media/image574.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73.xml"/><Relationship Id="rId1" Type="http://schemas.openxmlformats.org/officeDocument/2006/relationships/themeOverride" Target="../theme/themeOverride172.xml"/><Relationship Id="rId6" Type="http://schemas.openxmlformats.org/officeDocument/2006/relationships/image" Target="../media/image579.jpeg"/><Relationship Id="rId5" Type="http://schemas.openxmlformats.org/officeDocument/2006/relationships/image" Target="../media/image578.jpeg"/><Relationship Id="rId4" Type="http://schemas.openxmlformats.org/officeDocument/2006/relationships/image" Target="../media/image577.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78.xml"/><Relationship Id="rId1" Type="http://schemas.openxmlformats.org/officeDocument/2006/relationships/themeOverride" Target="../theme/themeOverride173.xml"/><Relationship Id="rId6" Type="http://schemas.openxmlformats.org/officeDocument/2006/relationships/image" Target="../media/image582.jpeg"/><Relationship Id="rId5" Type="http://schemas.openxmlformats.org/officeDocument/2006/relationships/image" Target="../media/image581.jpeg"/><Relationship Id="rId4" Type="http://schemas.openxmlformats.org/officeDocument/2006/relationships/image" Target="../media/image580.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74.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7.xml"/><Relationship Id="rId1" Type="http://schemas.openxmlformats.org/officeDocument/2006/relationships/themeOverride" Target="../theme/themeOverride175.xml"/><Relationship Id="rId6" Type="http://schemas.openxmlformats.org/officeDocument/2006/relationships/image" Target="../media/image584.png"/><Relationship Id="rId5" Type="http://schemas.openxmlformats.org/officeDocument/2006/relationships/image" Target="../media/image583.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7.xml"/><Relationship Id="rId1" Type="http://schemas.openxmlformats.org/officeDocument/2006/relationships/themeOverride" Target="../theme/themeOverride176.xml"/><Relationship Id="rId4" Type="http://schemas.openxmlformats.org/officeDocument/2006/relationships/image" Target="../media/image583.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7.xml"/><Relationship Id="rId1" Type="http://schemas.openxmlformats.org/officeDocument/2006/relationships/themeOverride" Target="../theme/themeOverride177.xml"/><Relationship Id="rId4" Type="http://schemas.openxmlformats.org/officeDocument/2006/relationships/image" Target="../media/image583.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97.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07.xml"/><Relationship Id="rId1" Type="http://schemas.openxmlformats.org/officeDocument/2006/relationships/themeOverride" Target="../theme/themeOverride178.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02.xml"/><Relationship Id="rId1" Type="http://schemas.openxmlformats.org/officeDocument/2006/relationships/themeOverride" Target="../theme/themeOverride179.xml"/><Relationship Id="rId6" Type="http://schemas.openxmlformats.org/officeDocument/2006/relationships/image" Target="../media/image586.jpeg"/><Relationship Id="rId5" Type="http://schemas.openxmlformats.org/officeDocument/2006/relationships/hyperlink" Target="http://images.google.ch/imgres?imgurl=http://www.utc.edu/Research/ProbascoChair/pictures_clip/Milton%20Friedman%20Greyscale.jpg&amp;imgrefurl=http://www.utc.edu/Research/ProbascoChair/prev_intconf.php&amp;usg=__Yhh8jtUxtJlWyyI3MYmXMMArts4=&amp;h=1165&amp;w=802&amp;sz=91&amp;hl=fr&amp;start=3&amp;tbnid=5PoEimCpW23atM:&amp;tbnh=150&amp;tbnw=103&amp;prev=/images?q=Milton+friedman&amp;gbv=2&amp;hl=fr" TargetMode="External"/><Relationship Id="rId4" Type="http://schemas.openxmlformats.org/officeDocument/2006/relationships/image" Target="../media/image585.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8" Type="http://schemas.openxmlformats.org/officeDocument/2006/relationships/image" Target="../media/image591.jpeg"/><Relationship Id="rId3" Type="http://schemas.openxmlformats.org/officeDocument/2006/relationships/notesSlide" Target="../notesSlides/notesSlide211.xml"/><Relationship Id="rId7" Type="http://schemas.openxmlformats.org/officeDocument/2006/relationships/image" Target="../media/image590.jpeg"/><Relationship Id="rId2" Type="http://schemas.openxmlformats.org/officeDocument/2006/relationships/slideLayout" Target="../slideLayouts/slideLayout173.xml"/><Relationship Id="rId1" Type="http://schemas.openxmlformats.org/officeDocument/2006/relationships/themeOverride" Target="../theme/themeOverride180.xml"/><Relationship Id="rId6" Type="http://schemas.openxmlformats.org/officeDocument/2006/relationships/image" Target="../media/image589.png"/><Relationship Id="rId5" Type="http://schemas.openxmlformats.org/officeDocument/2006/relationships/image" Target="../media/image588.png"/><Relationship Id="rId4" Type="http://schemas.openxmlformats.org/officeDocument/2006/relationships/image" Target="../media/image587.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6.xml"/><Relationship Id="rId1" Type="http://schemas.openxmlformats.org/officeDocument/2006/relationships/themeOverride" Target="../theme/themeOverride181.xml"/></Relationships>
</file>

<file path=ppt/slides/_rels/slide218.xml.rels><?xml version="1.0" encoding="UTF-8" standalone="yes"?>
<Relationships xmlns="http://schemas.openxmlformats.org/package/2006/relationships"><Relationship Id="rId8" Type="http://schemas.openxmlformats.org/officeDocument/2006/relationships/image" Target="../media/image596.jpeg"/><Relationship Id="rId3" Type="http://schemas.openxmlformats.org/officeDocument/2006/relationships/notesSlide" Target="../notesSlides/notesSlide213.xml"/><Relationship Id="rId7" Type="http://schemas.openxmlformats.org/officeDocument/2006/relationships/image" Target="../media/image595.jpeg"/><Relationship Id="rId2" Type="http://schemas.openxmlformats.org/officeDocument/2006/relationships/slideLayout" Target="../slideLayouts/slideLayout173.xml"/><Relationship Id="rId1" Type="http://schemas.openxmlformats.org/officeDocument/2006/relationships/themeOverride" Target="../theme/themeOverride182.xml"/><Relationship Id="rId6" Type="http://schemas.openxmlformats.org/officeDocument/2006/relationships/image" Target="../media/image594.jpeg"/><Relationship Id="rId5" Type="http://schemas.openxmlformats.org/officeDocument/2006/relationships/image" Target="../media/image593.jpeg"/><Relationship Id="rId4" Type="http://schemas.openxmlformats.org/officeDocument/2006/relationships/image" Target="../media/image592.png"/></Relationships>
</file>

<file path=ppt/slides/_rels/slide219.xml.rels><?xml version="1.0" encoding="UTF-8" standalone="yes"?>
<Relationships xmlns="http://schemas.openxmlformats.org/package/2006/relationships"><Relationship Id="rId8" Type="http://schemas.openxmlformats.org/officeDocument/2006/relationships/image" Target="../media/image601.jpeg"/><Relationship Id="rId3" Type="http://schemas.openxmlformats.org/officeDocument/2006/relationships/notesSlide" Target="../notesSlides/notesSlide214.xml"/><Relationship Id="rId7" Type="http://schemas.openxmlformats.org/officeDocument/2006/relationships/image" Target="../media/image600.jpeg"/><Relationship Id="rId2" Type="http://schemas.openxmlformats.org/officeDocument/2006/relationships/slideLayout" Target="../slideLayouts/slideLayout173.xml"/><Relationship Id="rId1" Type="http://schemas.openxmlformats.org/officeDocument/2006/relationships/themeOverride" Target="../theme/themeOverride183.xml"/><Relationship Id="rId6" Type="http://schemas.openxmlformats.org/officeDocument/2006/relationships/image" Target="../media/image599.jpeg"/><Relationship Id="rId5" Type="http://schemas.openxmlformats.org/officeDocument/2006/relationships/image" Target="../media/image598.jpeg"/><Relationship Id="rId4" Type="http://schemas.openxmlformats.org/officeDocument/2006/relationships/image" Target="../media/image597.jpeg"/><Relationship Id="rId9" Type="http://schemas.openxmlformats.org/officeDocument/2006/relationships/image" Target="../media/image60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607.jpeg"/><Relationship Id="rId3" Type="http://schemas.openxmlformats.org/officeDocument/2006/relationships/notesSlide" Target="../notesSlides/notesSlide215.xml"/><Relationship Id="rId7" Type="http://schemas.openxmlformats.org/officeDocument/2006/relationships/image" Target="../media/image606.jpeg"/><Relationship Id="rId2" Type="http://schemas.openxmlformats.org/officeDocument/2006/relationships/slideLayout" Target="../slideLayouts/slideLayout7.xml"/><Relationship Id="rId1" Type="http://schemas.openxmlformats.org/officeDocument/2006/relationships/themeOverride" Target="../theme/themeOverride184.xml"/><Relationship Id="rId6" Type="http://schemas.openxmlformats.org/officeDocument/2006/relationships/image" Target="../media/image605.jpeg"/><Relationship Id="rId5" Type="http://schemas.openxmlformats.org/officeDocument/2006/relationships/image" Target="../media/image604.jpeg"/><Relationship Id="rId10" Type="http://schemas.openxmlformats.org/officeDocument/2006/relationships/image" Target="../media/image609.jpeg"/><Relationship Id="rId4" Type="http://schemas.openxmlformats.org/officeDocument/2006/relationships/image" Target="../media/image603.jpeg"/><Relationship Id="rId9" Type="http://schemas.openxmlformats.org/officeDocument/2006/relationships/image" Target="../media/image608.jpe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168.xml"/><Relationship Id="rId1" Type="http://schemas.openxmlformats.org/officeDocument/2006/relationships/themeOverride" Target="../theme/themeOverride185.xml"/><Relationship Id="rId4" Type="http://schemas.openxmlformats.org/officeDocument/2006/relationships/image" Target="../media/image61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73.xml"/><Relationship Id="rId1" Type="http://schemas.openxmlformats.org/officeDocument/2006/relationships/themeOverride" Target="../theme/themeOverride186.xml"/><Relationship Id="rId6" Type="http://schemas.openxmlformats.org/officeDocument/2006/relationships/image" Target="../media/image613.png"/><Relationship Id="rId5" Type="http://schemas.openxmlformats.org/officeDocument/2006/relationships/image" Target="../media/image612.jpeg"/><Relationship Id="rId4" Type="http://schemas.openxmlformats.org/officeDocument/2006/relationships/image" Target="../media/image611.png"/></Relationships>
</file>

<file path=ppt/slides/_rels/slide223.xml.rels><?xml version="1.0" encoding="UTF-8" standalone="yes"?>
<Relationships xmlns="http://schemas.openxmlformats.org/package/2006/relationships"><Relationship Id="rId8" Type="http://schemas.openxmlformats.org/officeDocument/2006/relationships/image" Target="../media/image618.jpeg"/><Relationship Id="rId3" Type="http://schemas.openxmlformats.org/officeDocument/2006/relationships/notesSlide" Target="../notesSlides/notesSlide218.xml"/><Relationship Id="rId7" Type="http://schemas.openxmlformats.org/officeDocument/2006/relationships/image" Target="../media/image617.jpeg"/><Relationship Id="rId2" Type="http://schemas.openxmlformats.org/officeDocument/2006/relationships/slideLayout" Target="../slideLayouts/slideLayout173.xml"/><Relationship Id="rId1" Type="http://schemas.openxmlformats.org/officeDocument/2006/relationships/themeOverride" Target="../theme/themeOverride187.xml"/><Relationship Id="rId6" Type="http://schemas.openxmlformats.org/officeDocument/2006/relationships/image" Target="../media/image616.emf"/><Relationship Id="rId5" Type="http://schemas.openxmlformats.org/officeDocument/2006/relationships/image" Target="../media/image615.jpeg"/><Relationship Id="rId4" Type="http://schemas.openxmlformats.org/officeDocument/2006/relationships/image" Target="../media/image614.jpeg"/><Relationship Id="rId9" Type="http://schemas.openxmlformats.org/officeDocument/2006/relationships/image" Target="../media/image619.png"/></Relationships>
</file>

<file path=ppt/slides/_rels/slide224.xml.rels><?xml version="1.0" encoding="UTF-8" standalone="yes"?>
<Relationships xmlns="http://schemas.openxmlformats.org/package/2006/relationships"><Relationship Id="rId8" Type="http://schemas.openxmlformats.org/officeDocument/2006/relationships/image" Target="../media/image624.png"/><Relationship Id="rId3" Type="http://schemas.openxmlformats.org/officeDocument/2006/relationships/notesSlide" Target="../notesSlides/notesSlide219.xml"/><Relationship Id="rId7" Type="http://schemas.openxmlformats.org/officeDocument/2006/relationships/image" Target="../media/image623.png"/><Relationship Id="rId2" Type="http://schemas.openxmlformats.org/officeDocument/2006/relationships/slideLayout" Target="../slideLayouts/slideLayout173.xml"/><Relationship Id="rId1" Type="http://schemas.openxmlformats.org/officeDocument/2006/relationships/themeOverride" Target="../theme/themeOverride188.xml"/><Relationship Id="rId6" Type="http://schemas.openxmlformats.org/officeDocument/2006/relationships/image" Target="../media/image622.jpeg"/><Relationship Id="rId5" Type="http://schemas.openxmlformats.org/officeDocument/2006/relationships/image" Target="../media/image621.png"/><Relationship Id="rId4" Type="http://schemas.openxmlformats.org/officeDocument/2006/relationships/image" Target="../media/image620.png"/><Relationship Id="rId9" Type="http://schemas.openxmlformats.org/officeDocument/2006/relationships/image" Target="../media/image625.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168.xml"/><Relationship Id="rId1" Type="http://schemas.openxmlformats.org/officeDocument/2006/relationships/themeOverride" Target="../theme/themeOverride189.xml"/><Relationship Id="rId4" Type="http://schemas.openxmlformats.org/officeDocument/2006/relationships/image" Target="../media/image626.jpe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173.xml"/><Relationship Id="rId1" Type="http://schemas.openxmlformats.org/officeDocument/2006/relationships/themeOverride" Target="../theme/themeOverride190.xml"/><Relationship Id="rId5" Type="http://schemas.openxmlformats.org/officeDocument/2006/relationships/image" Target="../media/image628.jpeg"/><Relationship Id="rId4" Type="http://schemas.openxmlformats.org/officeDocument/2006/relationships/image" Target="../media/image627.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73.xml"/><Relationship Id="rId1" Type="http://schemas.openxmlformats.org/officeDocument/2006/relationships/themeOverride" Target="../theme/themeOverride191.xml"/><Relationship Id="rId4" Type="http://schemas.openxmlformats.org/officeDocument/2006/relationships/image" Target="../media/image629.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3.xml"/><Relationship Id="rId7" Type="http://schemas.openxmlformats.org/officeDocument/2006/relationships/image" Target="../media/image633.png"/><Relationship Id="rId2" Type="http://schemas.openxmlformats.org/officeDocument/2006/relationships/slideLayout" Target="../slideLayouts/slideLayout26.xml"/><Relationship Id="rId1" Type="http://schemas.openxmlformats.org/officeDocument/2006/relationships/themeOverride" Target="../theme/themeOverride192.xml"/><Relationship Id="rId6" Type="http://schemas.openxmlformats.org/officeDocument/2006/relationships/image" Target="../media/image632.png"/><Relationship Id="rId5" Type="http://schemas.openxmlformats.org/officeDocument/2006/relationships/image" Target="../media/image631.jpeg"/><Relationship Id="rId4" Type="http://schemas.openxmlformats.org/officeDocument/2006/relationships/image" Target="../media/image630.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4.xml"/><Relationship Id="rId7" Type="http://schemas.openxmlformats.org/officeDocument/2006/relationships/image" Target="../media/image637.jpeg"/><Relationship Id="rId2" Type="http://schemas.openxmlformats.org/officeDocument/2006/relationships/slideLayout" Target="../slideLayouts/slideLayout26.xml"/><Relationship Id="rId1" Type="http://schemas.openxmlformats.org/officeDocument/2006/relationships/themeOverride" Target="../theme/themeOverride193.xml"/><Relationship Id="rId6" Type="http://schemas.openxmlformats.org/officeDocument/2006/relationships/image" Target="../media/image636.jpeg"/><Relationship Id="rId5" Type="http://schemas.openxmlformats.org/officeDocument/2006/relationships/image" Target="../media/image635.png"/><Relationship Id="rId4" Type="http://schemas.openxmlformats.org/officeDocument/2006/relationships/image" Target="../media/image634.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30.xml.rels><?xml version="1.0" encoding="UTF-8" standalone="yes"?>
<Relationships xmlns="http://schemas.openxmlformats.org/package/2006/relationships"><Relationship Id="rId8" Type="http://schemas.openxmlformats.org/officeDocument/2006/relationships/image" Target="../media/image642.jpeg"/><Relationship Id="rId13" Type="http://schemas.openxmlformats.org/officeDocument/2006/relationships/image" Target="../media/image647.png"/><Relationship Id="rId3" Type="http://schemas.openxmlformats.org/officeDocument/2006/relationships/notesSlide" Target="../notesSlides/notesSlide225.xml"/><Relationship Id="rId7" Type="http://schemas.openxmlformats.org/officeDocument/2006/relationships/image" Target="../media/image641.png"/><Relationship Id="rId12" Type="http://schemas.openxmlformats.org/officeDocument/2006/relationships/image" Target="../media/image646.jpeg"/><Relationship Id="rId2" Type="http://schemas.openxmlformats.org/officeDocument/2006/relationships/slideLayout" Target="../slideLayouts/slideLayout7.xml"/><Relationship Id="rId1" Type="http://schemas.openxmlformats.org/officeDocument/2006/relationships/themeOverride" Target="../theme/themeOverride194.xml"/><Relationship Id="rId6" Type="http://schemas.openxmlformats.org/officeDocument/2006/relationships/image" Target="../media/image640.jpeg"/><Relationship Id="rId11" Type="http://schemas.openxmlformats.org/officeDocument/2006/relationships/image" Target="../media/image645.png"/><Relationship Id="rId5" Type="http://schemas.openxmlformats.org/officeDocument/2006/relationships/image" Target="../media/image639.jpeg"/><Relationship Id="rId10" Type="http://schemas.openxmlformats.org/officeDocument/2006/relationships/image" Target="../media/image644.jpeg"/><Relationship Id="rId4" Type="http://schemas.openxmlformats.org/officeDocument/2006/relationships/image" Target="../media/image638.jpeg"/><Relationship Id="rId9" Type="http://schemas.openxmlformats.org/officeDocument/2006/relationships/image" Target="../media/image643.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6.xml"/><Relationship Id="rId1" Type="http://schemas.openxmlformats.org/officeDocument/2006/relationships/themeOverride" Target="../theme/themeOverride195.xml"/><Relationship Id="rId4" Type="http://schemas.openxmlformats.org/officeDocument/2006/relationships/image" Target="../media/image648.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6.xml"/><Relationship Id="rId1" Type="http://schemas.openxmlformats.org/officeDocument/2006/relationships/themeOverride" Target="../theme/themeOverride196.xml"/><Relationship Id="rId4" Type="http://schemas.openxmlformats.org/officeDocument/2006/relationships/image" Target="../media/image649.jpeg"/></Relationships>
</file>

<file path=ppt/slides/_rels/slide233.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slideLayout" Target="../slideLayouts/slideLayout26.xml"/><Relationship Id="rId1" Type="http://schemas.openxmlformats.org/officeDocument/2006/relationships/themeOverride" Target="../theme/themeOverride197.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3.xml"/><Relationship Id="rId1" Type="http://schemas.openxmlformats.org/officeDocument/2006/relationships/themeOverride" Target="../theme/themeOverride198.xml"/><Relationship Id="rId4" Type="http://schemas.openxmlformats.org/officeDocument/2006/relationships/image" Target="../media/image651.jpe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99.xml"/></Relationships>
</file>

<file path=ppt/slides/_rels/slide237.xml.rels><?xml version="1.0" encoding="UTF-8" standalone="yes"?>
<Relationships xmlns="http://schemas.openxmlformats.org/package/2006/relationships"><Relationship Id="rId8" Type="http://schemas.openxmlformats.org/officeDocument/2006/relationships/image" Target="../media/image656.png"/><Relationship Id="rId3" Type="http://schemas.openxmlformats.org/officeDocument/2006/relationships/notesSlide" Target="../notesSlides/notesSlide230.xml"/><Relationship Id="rId7" Type="http://schemas.openxmlformats.org/officeDocument/2006/relationships/image" Target="../media/image655.jpeg"/><Relationship Id="rId2" Type="http://schemas.openxmlformats.org/officeDocument/2006/relationships/slideLayout" Target="../slideLayouts/slideLayout26.xml"/><Relationship Id="rId1" Type="http://schemas.openxmlformats.org/officeDocument/2006/relationships/themeOverride" Target="../theme/themeOverride200.xml"/><Relationship Id="rId6" Type="http://schemas.openxmlformats.org/officeDocument/2006/relationships/image" Target="../media/image654.jpeg"/><Relationship Id="rId11" Type="http://schemas.openxmlformats.org/officeDocument/2006/relationships/image" Target="../media/image659.jpeg"/><Relationship Id="rId5" Type="http://schemas.openxmlformats.org/officeDocument/2006/relationships/image" Target="../media/image653.jpeg"/><Relationship Id="rId10" Type="http://schemas.openxmlformats.org/officeDocument/2006/relationships/image" Target="../media/image658.jpeg"/><Relationship Id="rId4" Type="http://schemas.openxmlformats.org/officeDocument/2006/relationships/image" Target="../media/image652.jpeg"/><Relationship Id="rId9" Type="http://schemas.openxmlformats.org/officeDocument/2006/relationships/image" Target="../media/image657.jpeg"/></Relationships>
</file>

<file path=ppt/slides/_rels/slide238.xml.rels><?xml version="1.0" encoding="UTF-8" standalone="yes"?>
<Relationships xmlns="http://schemas.openxmlformats.org/package/2006/relationships"><Relationship Id="rId8" Type="http://schemas.openxmlformats.org/officeDocument/2006/relationships/image" Target="../media/image664.jpeg"/><Relationship Id="rId3" Type="http://schemas.openxmlformats.org/officeDocument/2006/relationships/notesSlide" Target="../notesSlides/notesSlide231.xml"/><Relationship Id="rId7" Type="http://schemas.openxmlformats.org/officeDocument/2006/relationships/image" Target="../media/image663.png"/><Relationship Id="rId2" Type="http://schemas.openxmlformats.org/officeDocument/2006/relationships/slideLayout" Target="../slideLayouts/slideLayout26.xml"/><Relationship Id="rId1" Type="http://schemas.openxmlformats.org/officeDocument/2006/relationships/themeOverride" Target="../theme/themeOverride201.xml"/><Relationship Id="rId6" Type="http://schemas.openxmlformats.org/officeDocument/2006/relationships/image" Target="../media/image662.jpeg"/><Relationship Id="rId5" Type="http://schemas.openxmlformats.org/officeDocument/2006/relationships/image" Target="../media/image661.jpeg"/><Relationship Id="rId10" Type="http://schemas.openxmlformats.org/officeDocument/2006/relationships/image" Target="../media/image666.png"/><Relationship Id="rId4" Type="http://schemas.openxmlformats.org/officeDocument/2006/relationships/image" Target="../media/image660.jpeg"/><Relationship Id="rId9" Type="http://schemas.openxmlformats.org/officeDocument/2006/relationships/image" Target="../media/image665.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6.xml"/><Relationship Id="rId1" Type="http://schemas.openxmlformats.org/officeDocument/2006/relationships/themeOverride" Target="../theme/themeOverride202.xml"/><Relationship Id="rId4" Type="http://schemas.openxmlformats.org/officeDocument/2006/relationships/image" Target="../media/image667.jpe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4.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7.xml"/><Relationship Id="rId1" Type="http://schemas.openxmlformats.org/officeDocument/2006/relationships/themeOverride" Target="../theme/themeOverride20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6.xml"/><Relationship Id="rId1" Type="http://schemas.openxmlformats.org/officeDocument/2006/relationships/themeOverride" Target="../theme/themeOverride204.xml"/><Relationship Id="rId5" Type="http://schemas.openxmlformats.org/officeDocument/2006/relationships/image" Target="../media/image669.jpeg"/><Relationship Id="rId4" Type="http://schemas.openxmlformats.org/officeDocument/2006/relationships/image" Target="../media/image668.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6.xml"/><Relationship Id="rId1" Type="http://schemas.openxmlformats.org/officeDocument/2006/relationships/themeOverride" Target="../theme/themeOverride205.xml"/><Relationship Id="rId6" Type="http://schemas.openxmlformats.org/officeDocument/2006/relationships/image" Target="../media/image672.png"/><Relationship Id="rId5" Type="http://schemas.openxmlformats.org/officeDocument/2006/relationships/image" Target="../media/image671.jpeg"/><Relationship Id="rId4" Type="http://schemas.openxmlformats.org/officeDocument/2006/relationships/image" Target="../media/image670.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36.xml"/><Relationship Id="rId7" Type="http://schemas.openxmlformats.org/officeDocument/2006/relationships/image" Target="../media/image676.jpeg"/><Relationship Id="rId2" Type="http://schemas.openxmlformats.org/officeDocument/2006/relationships/slideLayout" Target="../slideLayouts/slideLayout26.xml"/><Relationship Id="rId1" Type="http://schemas.openxmlformats.org/officeDocument/2006/relationships/themeOverride" Target="../theme/themeOverride206.xml"/><Relationship Id="rId6" Type="http://schemas.openxmlformats.org/officeDocument/2006/relationships/image" Target="../media/image675.jpeg"/><Relationship Id="rId5" Type="http://schemas.openxmlformats.org/officeDocument/2006/relationships/image" Target="../media/image674.jpeg"/><Relationship Id="rId4" Type="http://schemas.openxmlformats.org/officeDocument/2006/relationships/image" Target="../media/image673.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3.xml"/><Relationship Id="rId1" Type="http://schemas.openxmlformats.org/officeDocument/2006/relationships/themeOverride" Target="../theme/themeOverride207.xml"/><Relationship Id="rId5" Type="http://schemas.openxmlformats.org/officeDocument/2006/relationships/image" Target="../media/image678.jpeg"/><Relationship Id="rId4" Type="http://schemas.openxmlformats.org/officeDocument/2006/relationships/image" Target="../media/image677.jpeg"/></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08.xml"/></Relationships>
</file>

<file path=ppt/slides/_rels/slide247.xml.rels><?xml version="1.0" encoding="UTF-8" standalone="yes"?>
<Relationships xmlns="http://schemas.openxmlformats.org/package/2006/relationships"><Relationship Id="rId3" Type="http://schemas.openxmlformats.org/officeDocument/2006/relationships/image" Target="../media/image679.jpeg"/><Relationship Id="rId2" Type="http://schemas.openxmlformats.org/officeDocument/2006/relationships/notesSlide" Target="../notesSlides/notesSlide238.xml"/><Relationship Id="rId1" Type="http://schemas.openxmlformats.org/officeDocument/2006/relationships/slideLayout" Target="../slideLayouts/slideLayout2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7.xml"/><Relationship Id="rId1" Type="http://schemas.openxmlformats.org/officeDocument/2006/relationships/themeOverride" Target="../theme/themeOverride209.xml"/><Relationship Id="rId4" Type="http://schemas.openxmlformats.org/officeDocument/2006/relationships/image" Target="../media/image680.png"/></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7.xml"/><Relationship Id="rId1" Type="http://schemas.openxmlformats.org/officeDocument/2006/relationships/themeOverride" Target="../theme/themeOverride210.xml"/><Relationship Id="rId4" Type="http://schemas.openxmlformats.org/officeDocument/2006/relationships/image" Target="../media/image681.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6.xml"/><Relationship Id="rId1" Type="http://schemas.openxmlformats.org/officeDocument/2006/relationships/themeOverride" Target="../theme/themeOverride211.xml"/><Relationship Id="rId4" Type="http://schemas.openxmlformats.org/officeDocument/2006/relationships/image" Target="../media/image682.png"/></Relationships>
</file>

<file path=ppt/slides/_rels/slide251.xml.rels><?xml version="1.0" encoding="UTF-8" standalone="yes"?>
<Relationships xmlns="http://schemas.openxmlformats.org/package/2006/relationships"><Relationship Id="rId3" Type="http://schemas.openxmlformats.org/officeDocument/2006/relationships/image" Target="../media/image569.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7.xml"/><Relationship Id="rId1" Type="http://schemas.openxmlformats.org/officeDocument/2006/relationships/themeOverride" Target="../theme/themeOverride212.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44.xml"/><Relationship Id="rId7" Type="http://schemas.openxmlformats.org/officeDocument/2006/relationships/image" Target="../media/image573.jpeg"/><Relationship Id="rId2" Type="http://schemas.openxmlformats.org/officeDocument/2006/relationships/slideLayout" Target="../slideLayouts/slideLayout20.xml"/><Relationship Id="rId1" Type="http://schemas.openxmlformats.org/officeDocument/2006/relationships/themeOverride" Target="../theme/themeOverride213.xml"/><Relationship Id="rId6" Type="http://schemas.openxmlformats.org/officeDocument/2006/relationships/image" Target="../media/image572.jpeg"/><Relationship Id="rId5" Type="http://schemas.openxmlformats.org/officeDocument/2006/relationships/image" Target="../media/image571.jpeg"/><Relationship Id="rId4" Type="http://schemas.openxmlformats.org/officeDocument/2006/relationships/image" Target="../media/image570.jpe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6.xml"/><Relationship Id="rId1" Type="http://schemas.openxmlformats.org/officeDocument/2006/relationships/themeOverride" Target="../theme/themeOverride214.xml"/><Relationship Id="rId5" Type="http://schemas.openxmlformats.org/officeDocument/2006/relationships/image" Target="../media/image684.jpeg"/><Relationship Id="rId4" Type="http://schemas.openxmlformats.org/officeDocument/2006/relationships/image" Target="../media/image683.emf"/></Relationships>
</file>

<file path=ppt/slides/_rels/slide255.xml.rels><?xml version="1.0" encoding="UTF-8" standalone="yes"?>
<Relationships xmlns="http://schemas.openxmlformats.org/package/2006/relationships"><Relationship Id="rId8" Type="http://schemas.openxmlformats.org/officeDocument/2006/relationships/image" Target="../media/image665.jpeg"/><Relationship Id="rId3" Type="http://schemas.openxmlformats.org/officeDocument/2006/relationships/notesSlide" Target="../notesSlides/notesSlide246.xml"/><Relationship Id="rId7" Type="http://schemas.openxmlformats.org/officeDocument/2006/relationships/image" Target="../media/image664.jpeg"/><Relationship Id="rId2" Type="http://schemas.openxmlformats.org/officeDocument/2006/relationships/slideLayout" Target="../slideLayouts/slideLayout26.xml"/><Relationship Id="rId1" Type="http://schemas.openxmlformats.org/officeDocument/2006/relationships/themeOverride" Target="../theme/themeOverride215.xml"/><Relationship Id="rId6" Type="http://schemas.openxmlformats.org/officeDocument/2006/relationships/image" Target="../media/image663.png"/><Relationship Id="rId5" Type="http://schemas.openxmlformats.org/officeDocument/2006/relationships/image" Target="../media/image661.jpeg"/><Relationship Id="rId10" Type="http://schemas.openxmlformats.org/officeDocument/2006/relationships/image" Target="../media/image667.jpeg"/><Relationship Id="rId4" Type="http://schemas.openxmlformats.org/officeDocument/2006/relationships/image" Target="../media/image660.jpeg"/><Relationship Id="rId9" Type="http://schemas.openxmlformats.org/officeDocument/2006/relationships/image" Target="../media/image666.png"/></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7.xml"/><Relationship Id="rId1" Type="http://schemas.openxmlformats.org/officeDocument/2006/relationships/themeOverride" Target="../theme/themeOverride216.xml"/><Relationship Id="rId4" Type="http://schemas.openxmlformats.org/officeDocument/2006/relationships/image" Target="../media/image685.jpeg"/></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6.xml"/><Relationship Id="rId1" Type="http://schemas.openxmlformats.org/officeDocument/2006/relationships/themeOverride" Target="../theme/themeOverride217.xml"/><Relationship Id="rId4" Type="http://schemas.openxmlformats.org/officeDocument/2006/relationships/image" Target="../media/image686.png"/></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6.xml"/><Relationship Id="rId1" Type="http://schemas.openxmlformats.org/officeDocument/2006/relationships/themeOverride" Target="../theme/themeOverride218.xml"/><Relationship Id="rId4" Type="http://schemas.openxmlformats.org/officeDocument/2006/relationships/image" Target="../media/image687.jpe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7.xml"/><Relationship Id="rId1" Type="http://schemas.openxmlformats.org/officeDocument/2006/relationships/themeOverride" Target="../theme/themeOverride219.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6.xml"/><Relationship Id="rId1" Type="http://schemas.openxmlformats.org/officeDocument/2006/relationships/themeOverride" Target="../theme/themeOverride220.xml"/><Relationship Id="rId4" Type="http://schemas.openxmlformats.org/officeDocument/2006/relationships/image" Target="../media/image688.jpeg"/></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97.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6.xml"/><Relationship Id="rId1" Type="http://schemas.openxmlformats.org/officeDocument/2006/relationships/themeOverride" Target="../theme/themeOverride221.xml"/><Relationship Id="rId4" Type="http://schemas.openxmlformats.org/officeDocument/2006/relationships/image" Target="../media/image689.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6.xml"/><Relationship Id="rId1" Type="http://schemas.openxmlformats.org/officeDocument/2006/relationships/themeOverride" Target="../theme/themeOverride222.xml"/><Relationship Id="rId4" Type="http://schemas.openxmlformats.org/officeDocument/2006/relationships/image" Target="../media/image690.jpe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7.xml"/><Relationship Id="rId1" Type="http://schemas.openxmlformats.org/officeDocument/2006/relationships/themeOverride" Target="../theme/themeOverride223.xml"/><Relationship Id="rId4" Type="http://schemas.openxmlformats.org/officeDocument/2006/relationships/image" Target="../media/image691.jpe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7.xml"/><Relationship Id="rId1" Type="http://schemas.openxmlformats.org/officeDocument/2006/relationships/themeOverride" Target="../theme/themeOverride224.xml"/><Relationship Id="rId4" Type="http://schemas.openxmlformats.org/officeDocument/2006/relationships/image" Target="../media/image692.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7.xml"/><Relationship Id="rId1" Type="http://schemas.openxmlformats.org/officeDocument/2006/relationships/themeOverride" Target="../theme/themeOverride225.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02.xml"/></Relationships>
</file>

<file path=ppt/slides/_rels/slide269.xml.rels><?xml version="1.0" encoding="UTF-8" standalone="yes"?>
<Relationships xmlns="http://schemas.openxmlformats.org/package/2006/relationships"><Relationship Id="rId3" Type="http://schemas.openxmlformats.org/officeDocument/2006/relationships/image" Target="../media/image693.jpeg"/><Relationship Id="rId2" Type="http://schemas.openxmlformats.org/officeDocument/2006/relationships/notesSlide" Target="../notesSlides/notesSlide260.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4.xml"/><Relationship Id="rId1" Type="http://schemas.openxmlformats.org/officeDocument/2006/relationships/themeOverride" Target="../theme/themeOverride18.xml"/><Relationship Id="rId5" Type="http://schemas.openxmlformats.org/officeDocument/2006/relationships/image" Target="../media/image62.jpeg"/><Relationship Id="rId4" Type="http://schemas.openxmlformats.org/officeDocument/2006/relationships/image" Target="../media/image61.jpeg"/></Relationships>
</file>

<file path=ppt/slides/_rels/slide270.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notesSlide" Target="../notesSlides/notesSlide261.xml"/><Relationship Id="rId1" Type="http://schemas.openxmlformats.org/officeDocument/2006/relationships/slideLayout" Target="../slideLayouts/slideLayout157.xml"/></Relationships>
</file>

<file path=ppt/slides/_rels/slide271.xml.rels><?xml version="1.0" encoding="UTF-8" standalone="yes"?>
<Relationships xmlns="http://schemas.openxmlformats.org/package/2006/relationships"><Relationship Id="rId3" Type="http://schemas.openxmlformats.org/officeDocument/2006/relationships/image" Target="../media/image695.jpeg"/><Relationship Id="rId2" Type="http://schemas.openxmlformats.org/officeDocument/2006/relationships/notesSlide" Target="../notesSlides/notesSlide262.xml"/><Relationship Id="rId1" Type="http://schemas.openxmlformats.org/officeDocument/2006/relationships/slideLayout" Target="../slideLayouts/slideLayout157.xml"/><Relationship Id="rId4" Type="http://schemas.openxmlformats.org/officeDocument/2006/relationships/image" Target="../media/image696.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97.xml"/><Relationship Id="rId1" Type="http://schemas.openxmlformats.org/officeDocument/2006/relationships/themeOverride" Target="../theme/themeOverride226.xml"/><Relationship Id="rId4" Type="http://schemas.openxmlformats.org/officeDocument/2006/relationships/image" Target="../media/image697.jpe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97.xml"/><Relationship Id="rId1" Type="http://schemas.openxmlformats.org/officeDocument/2006/relationships/themeOverride" Target="../theme/themeOverride227.xml"/><Relationship Id="rId4" Type="http://schemas.openxmlformats.org/officeDocument/2006/relationships/image" Target="../media/image69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29.xml"/><Relationship Id="rId7" Type="http://schemas.openxmlformats.org/officeDocument/2006/relationships/image" Target="../media/image66.jpeg"/><Relationship Id="rId2" Type="http://schemas.openxmlformats.org/officeDocument/2006/relationships/slideLayout" Target="../slideLayouts/slideLayout102.xml"/><Relationship Id="rId1" Type="http://schemas.openxmlformats.org/officeDocument/2006/relationships/themeOverride" Target="../theme/themeOverride2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7.xml"/><Relationship Id="rId1" Type="http://schemas.openxmlformats.org/officeDocument/2006/relationships/themeOverride" Target="../theme/themeOverride3.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30.xml"/><Relationship Id="rId7" Type="http://schemas.openxmlformats.org/officeDocument/2006/relationships/image" Target="../media/image71.jpeg"/><Relationship Id="rId2" Type="http://schemas.openxmlformats.org/officeDocument/2006/relationships/slideLayout" Target="../slideLayouts/slideLayout102.xml"/><Relationship Id="rId1" Type="http://schemas.openxmlformats.org/officeDocument/2006/relationships/themeOverride" Target="../theme/themeOverride2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2.xml"/><Relationship Id="rId1" Type="http://schemas.openxmlformats.org/officeDocument/2006/relationships/themeOverride" Target="../theme/themeOverride2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0.xml"/><Relationship Id="rId1" Type="http://schemas.openxmlformats.org/officeDocument/2006/relationships/themeOverride" Target="../theme/themeOverride23.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2.jpeg"/><Relationship Id="rId2" Type="http://schemas.openxmlformats.org/officeDocument/2006/relationships/slideLayout" Target="../slideLayouts/slideLayout167.xml"/><Relationship Id="rId1" Type="http://schemas.openxmlformats.org/officeDocument/2006/relationships/themeOverride" Target="../theme/themeOverride2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34.xml"/><Relationship Id="rId7" Type="http://schemas.openxmlformats.org/officeDocument/2006/relationships/image" Target="../media/image86.jpeg"/><Relationship Id="rId2" Type="http://schemas.openxmlformats.org/officeDocument/2006/relationships/slideLayout" Target="../slideLayouts/slideLayout183.xml"/><Relationship Id="rId1" Type="http://schemas.openxmlformats.org/officeDocument/2006/relationships/themeOverride" Target="../theme/themeOverride2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35.xml"/><Relationship Id="rId7" Type="http://schemas.openxmlformats.org/officeDocument/2006/relationships/image" Target="../media/image91.jpeg"/><Relationship Id="rId2" Type="http://schemas.openxmlformats.org/officeDocument/2006/relationships/slideLayout" Target="../slideLayouts/slideLayout173.xml"/><Relationship Id="rId1" Type="http://schemas.openxmlformats.org/officeDocument/2006/relationships/themeOverride" Target="../theme/themeOverride26.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3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36.xml"/><Relationship Id="rId7" Type="http://schemas.openxmlformats.org/officeDocument/2006/relationships/image" Target="../media/image99.jpeg"/><Relationship Id="rId2" Type="http://schemas.openxmlformats.org/officeDocument/2006/relationships/slideLayout" Target="../slideLayouts/slideLayout173.xml"/><Relationship Id="rId1" Type="http://schemas.openxmlformats.org/officeDocument/2006/relationships/themeOverride" Target="../theme/themeOverride2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3.xml"/><Relationship Id="rId1" Type="http://schemas.openxmlformats.org/officeDocument/2006/relationships/themeOverride" Target="../theme/themeOverride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08.jpeg"/><Relationship Id="rId2" Type="http://schemas.openxmlformats.org/officeDocument/2006/relationships/slideLayout" Target="../slideLayouts/slideLayout173.xml"/><Relationship Id="rId1" Type="http://schemas.openxmlformats.org/officeDocument/2006/relationships/themeOverride" Target="../theme/themeOverride28.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3.xml"/><Relationship Id="rId1" Type="http://schemas.openxmlformats.org/officeDocument/2006/relationships/themeOverride" Target="../theme/themeOverride29.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32.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17.jpeg"/><Relationship Id="rId2" Type="http://schemas.openxmlformats.org/officeDocument/2006/relationships/slideLayout" Target="../slideLayouts/slideLayout173.xml"/><Relationship Id="rId1" Type="http://schemas.openxmlformats.org/officeDocument/2006/relationships/themeOverride" Target="../theme/themeOverride3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263.xml"/></Relationships>
</file>

<file path=ppt/slides/_rels/slide5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51.xml"/><Relationship Id="rId7" Type="http://schemas.openxmlformats.org/officeDocument/2006/relationships/image" Target="../media/image122.png"/><Relationship Id="rId2" Type="http://schemas.openxmlformats.org/officeDocument/2006/relationships/slideLayout" Target="../slideLayouts/slideLayout102.xml"/><Relationship Id="rId1" Type="http://schemas.openxmlformats.org/officeDocument/2006/relationships/themeOverride" Target="../theme/themeOverride35.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5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52.xml"/><Relationship Id="rId7" Type="http://schemas.openxmlformats.org/officeDocument/2006/relationships/image" Target="../media/image129.png"/><Relationship Id="rId2" Type="http://schemas.openxmlformats.org/officeDocument/2006/relationships/slideLayout" Target="../slideLayouts/slideLayout102.xml"/><Relationship Id="rId1" Type="http://schemas.openxmlformats.org/officeDocument/2006/relationships/themeOverride" Target="../theme/themeOverride36.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36.png"/><Relationship Id="rId2" Type="http://schemas.openxmlformats.org/officeDocument/2006/relationships/slideLayout" Target="../slideLayouts/slideLayout173.xml"/><Relationship Id="rId1" Type="http://schemas.openxmlformats.org/officeDocument/2006/relationships/themeOverride" Target="../theme/themeOverride3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3.xml"/><Relationship Id="rId1" Type="http://schemas.openxmlformats.org/officeDocument/2006/relationships/themeOverride" Target="../theme/themeOverride38.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hemeOverride" Target="../theme/themeOverride39.xml"/><Relationship Id="rId4" Type="http://schemas.openxmlformats.org/officeDocument/2006/relationships/image" Target="../media/image14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73.xml"/><Relationship Id="rId1" Type="http://schemas.openxmlformats.org/officeDocument/2006/relationships/themeOverride" Target="../theme/themeOverride40.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5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57.xml"/><Relationship Id="rId7" Type="http://schemas.openxmlformats.org/officeDocument/2006/relationships/image" Target="../media/image147.jpeg"/><Relationship Id="rId2" Type="http://schemas.openxmlformats.org/officeDocument/2006/relationships/slideLayout" Target="../slideLayouts/slideLayout183.xml"/><Relationship Id="rId1" Type="http://schemas.openxmlformats.org/officeDocument/2006/relationships/themeOverride" Target="../theme/themeOverride41.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73.xml"/><Relationship Id="rId1" Type="http://schemas.openxmlformats.org/officeDocument/2006/relationships/themeOverride" Target="../theme/themeOverride42.xml"/><Relationship Id="rId4" Type="http://schemas.openxmlformats.org/officeDocument/2006/relationships/image" Target="../media/image14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3.xml"/><Relationship Id="rId1" Type="http://schemas.openxmlformats.org/officeDocument/2006/relationships/themeOverride" Target="../theme/themeOverride43.xml"/><Relationship Id="rId4" Type="http://schemas.openxmlformats.org/officeDocument/2006/relationships/image" Target="../media/image15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54.jpeg"/><Relationship Id="rId2" Type="http://schemas.openxmlformats.org/officeDocument/2006/relationships/slideLayout" Target="../slideLayouts/slideLayout168.xml"/><Relationship Id="rId1" Type="http://schemas.openxmlformats.org/officeDocument/2006/relationships/themeOverride" Target="../theme/themeOverride4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73.xml"/><Relationship Id="rId1" Type="http://schemas.openxmlformats.org/officeDocument/2006/relationships/themeOverride" Target="../theme/themeOverride45.xml"/><Relationship Id="rId5" Type="http://schemas.openxmlformats.org/officeDocument/2006/relationships/image" Target="../media/image156.jpeg"/><Relationship Id="rId4" Type="http://schemas.openxmlformats.org/officeDocument/2006/relationships/image" Target="../media/image15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67.xml"/><Relationship Id="rId1" Type="http://schemas.openxmlformats.org/officeDocument/2006/relationships/themeOverride" Target="../theme/themeOverride46.xml"/><Relationship Id="rId4" Type="http://schemas.openxmlformats.org/officeDocument/2006/relationships/image" Target="../media/image157.jpeg"/></Relationships>
</file>

<file path=ppt/slides/_rels/slide64.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notesSlide" Target="../notesSlides/notesSlide63.xml"/><Relationship Id="rId7" Type="http://schemas.openxmlformats.org/officeDocument/2006/relationships/image" Target="../media/image161.jpeg"/><Relationship Id="rId2" Type="http://schemas.openxmlformats.org/officeDocument/2006/relationships/slideLayout" Target="../slideLayouts/slideLayout168.xml"/><Relationship Id="rId1" Type="http://schemas.openxmlformats.org/officeDocument/2006/relationships/themeOverride" Target="../theme/themeOverride47.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s>
</file>

<file path=ppt/slides/_rels/slide65.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notesSlide" Target="../notesSlides/notesSlide64.xml"/><Relationship Id="rId7" Type="http://schemas.openxmlformats.org/officeDocument/2006/relationships/image" Target="../media/image169.jpeg"/><Relationship Id="rId2" Type="http://schemas.openxmlformats.org/officeDocument/2006/relationships/slideLayout" Target="../slideLayouts/slideLayout204.xml"/><Relationship Id="rId1" Type="http://schemas.openxmlformats.org/officeDocument/2006/relationships/themeOverride" Target="../theme/themeOverride48.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6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notesSlide" Target="../notesSlides/notesSlide65.xml"/><Relationship Id="rId7" Type="http://schemas.openxmlformats.org/officeDocument/2006/relationships/image" Target="../media/image174.jpeg"/><Relationship Id="rId2" Type="http://schemas.openxmlformats.org/officeDocument/2006/relationships/slideLayout" Target="../slideLayouts/slideLayout168.xml"/><Relationship Id="rId1" Type="http://schemas.openxmlformats.org/officeDocument/2006/relationships/themeOverride" Target="../theme/themeOverride49.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3.xml"/><Relationship Id="rId1" Type="http://schemas.openxmlformats.org/officeDocument/2006/relationships/themeOverride" Target="../theme/themeOverride50.xml"/><Relationship Id="rId4" Type="http://schemas.openxmlformats.org/officeDocument/2006/relationships/image" Target="../media/image176.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73.xml"/><Relationship Id="rId1" Type="http://schemas.openxmlformats.org/officeDocument/2006/relationships/themeOverride" Target="../theme/themeOverride51.xml"/><Relationship Id="rId4" Type="http://schemas.openxmlformats.org/officeDocument/2006/relationships/image" Target="../media/image177.jpeg"/></Relationships>
</file>

<file path=ppt/slides/_rels/slide69.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notesSlide" Target="../notesSlides/notesSlide68.xml"/><Relationship Id="rId7" Type="http://schemas.openxmlformats.org/officeDocument/2006/relationships/image" Target="../media/image181.jpeg"/><Relationship Id="rId2" Type="http://schemas.openxmlformats.org/officeDocument/2006/relationships/slideLayout" Target="../slideLayouts/slideLayout170.xml"/><Relationship Id="rId1" Type="http://schemas.openxmlformats.org/officeDocument/2006/relationships/themeOverride" Target="../theme/themeOverride52.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8.xml"/><Relationship Id="rId1" Type="http://schemas.openxmlformats.org/officeDocument/2006/relationships/themeOverride" Target="../theme/themeOverride7.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73.xml"/><Relationship Id="rId1" Type="http://schemas.openxmlformats.org/officeDocument/2006/relationships/themeOverride" Target="../theme/themeOverride53.xml"/><Relationship Id="rId5" Type="http://schemas.openxmlformats.org/officeDocument/2006/relationships/image" Target="../media/image184.jpeg"/><Relationship Id="rId4" Type="http://schemas.openxmlformats.org/officeDocument/2006/relationships/image" Target="../media/image18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73.xml"/><Relationship Id="rId1" Type="http://schemas.openxmlformats.org/officeDocument/2006/relationships/themeOverride" Target="../theme/themeOverride54.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68.xml"/><Relationship Id="rId1" Type="http://schemas.openxmlformats.org/officeDocument/2006/relationships/themeOverride" Target="../theme/themeOverride55.xml"/><Relationship Id="rId4" Type="http://schemas.openxmlformats.org/officeDocument/2006/relationships/image" Target="../media/image18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3.xml"/><Relationship Id="rId1" Type="http://schemas.openxmlformats.org/officeDocument/2006/relationships/themeOverride" Target="../theme/themeOverride56.xml"/><Relationship Id="rId4" Type="http://schemas.openxmlformats.org/officeDocument/2006/relationships/image" Target="../media/image18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73.xml"/><Relationship Id="rId1" Type="http://schemas.openxmlformats.org/officeDocument/2006/relationships/themeOverride" Target="../theme/themeOverride57.xml"/><Relationship Id="rId4" Type="http://schemas.openxmlformats.org/officeDocument/2006/relationships/image" Target="../media/image19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94.png"/><Relationship Id="rId2" Type="http://schemas.openxmlformats.org/officeDocument/2006/relationships/slideLayout" Target="../slideLayouts/slideLayout170.xml"/><Relationship Id="rId1" Type="http://schemas.openxmlformats.org/officeDocument/2006/relationships/themeOverride" Target="../theme/themeOverride58.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98.jpeg"/><Relationship Id="rId2" Type="http://schemas.openxmlformats.org/officeDocument/2006/relationships/slideLayout" Target="../slideLayouts/slideLayout170.xml"/><Relationship Id="rId1" Type="http://schemas.openxmlformats.org/officeDocument/2006/relationships/themeOverride" Target="../theme/themeOverride59.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png"/></Relationships>
</file>

<file path=ppt/slides/_rels/slide77.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notesSlide" Target="../notesSlides/notesSlide76.xml"/><Relationship Id="rId7" Type="http://schemas.openxmlformats.org/officeDocument/2006/relationships/image" Target="../media/image202.jpeg"/><Relationship Id="rId2" Type="http://schemas.openxmlformats.org/officeDocument/2006/relationships/slideLayout" Target="../slideLayouts/slideLayout26.xml"/><Relationship Id="rId1" Type="http://schemas.openxmlformats.org/officeDocument/2006/relationships/themeOverride" Target="../theme/themeOverride60.xml"/><Relationship Id="rId6" Type="http://schemas.openxmlformats.org/officeDocument/2006/relationships/image" Target="../media/image201.png"/><Relationship Id="rId5" Type="http://schemas.openxmlformats.org/officeDocument/2006/relationships/image" Target="../media/image200.jpeg"/><Relationship Id="rId4" Type="http://schemas.openxmlformats.org/officeDocument/2006/relationships/image" Target="../media/image199.jpeg"/><Relationship Id="rId9" Type="http://schemas.openxmlformats.org/officeDocument/2006/relationships/image" Target="../media/image204.jpeg"/></Relationships>
</file>

<file path=ppt/slides/_rels/slide7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notesSlide" Target="../notesSlides/notesSlide77.xml"/><Relationship Id="rId1" Type="http://schemas.openxmlformats.org/officeDocument/2006/relationships/slideLayout" Target="../slideLayouts/slideLayout26.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73.xml"/><Relationship Id="rId1" Type="http://schemas.openxmlformats.org/officeDocument/2006/relationships/themeOverride" Target="../theme/themeOverride61.xml"/><Relationship Id="rId5" Type="http://schemas.openxmlformats.org/officeDocument/2006/relationships/image" Target="../media/image212.jpeg"/><Relationship Id="rId4" Type="http://schemas.openxmlformats.org/officeDocument/2006/relationships/image" Target="../media/image2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hemeOverride" Target="../theme/themeOverride8.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73.xml"/><Relationship Id="rId1" Type="http://schemas.openxmlformats.org/officeDocument/2006/relationships/themeOverride" Target="../theme/themeOverride62.xml"/><Relationship Id="rId4" Type="http://schemas.openxmlformats.org/officeDocument/2006/relationships/image" Target="../media/image21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17.jpeg"/><Relationship Id="rId2" Type="http://schemas.openxmlformats.org/officeDocument/2006/relationships/slideLayout" Target="../slideLayouts/slideLayout191.xml"/><Relationship Id="rId1" Type="http://schemas.openxmlformats.org/officeDocument/2006/relationships/themeOverride" Target="../theme/themeOverride63.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221.jpeg"/><Relationship Id="rId2" Type="http://schemas.openxmlformats.org/officeDocument/2006/relationships/slideLayout" Target="../slideLayouts/slideLayout173.xml"/><Relationship Id="rId1" Type="http://schemas.openxmlformats.org/officeDocument/2006/relationships/themeOverride" Target="../theme/themeOverride64.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73.xml"/><Relationship Id="rId1" Type="http://schemas.openxmlformats.org/officeDocument/2006/relationships/themeOverride" Target="../theme/themeOverride65.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228.jpeg"/><Relationship Id="rId2" Type="http://schemas.openxmlformats.org/officeDocument/2006/relationships/slideLayout" Target="../slideLayouts/slideLayout173.xml"/><Relationship Id="rId1" Type="http://schemas.openxmlformats.org/officeDocument/2006/relationships/themeOverride" Target="../theme/themeOverride66.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232.png"/><Relationship Id="rId2" Type="http://schemas.openxmlformats.org/officeDocument/2006/relationships/slideLayout" Target="../slideLayouts/slideLayout180.xml"/><Relationship Id="rId1" Type="http://schemas.openxmlformats.org/officeDocument/2006/relationships/themeOverride" Target="../theme/themeOverride6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86.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notesSlide" Target="../notesSlides/notesSlide85.xml"/><Relationship Id="rId7" Type="http://schemas.openxmlformats.org/officeDocument/2006/relationships/image" Target="../media/image236.jpeg"/><Relationship Id="rId2" Type="http://schemas.openxmlformats.org/officeDocument/2006/relationships/slideLayout" Target="../slideLayouts/slideLayout173.xml"/><Relationship Id="rId1" Type="http://schemas.openxmlformats.org/officeDocument/2006/relationships/themeOverride" Target="../theme/themeOverride68.xml"/><Relationship Id="rId6" Type="http://schemas.openxmlformats.org/officeDocument/2006/relationships/image" Target="../media/image235.png"/><Relationship Id="rId5" Type="http://schemas.openxmlformats.org/officeDocument/2006/relationships/image" Target="../media/image234.jpeg"/><Relationship Id="rId4" Type="http://schemas.openxmlformats.org/officeDocument/2006/relationships/image" Target="../media/image233.png"/></Relationships>
</file>

<file path=ppt/slides/_rels/slide87.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notesSlide" Target="../notesSlides/notesSlide86.xml"/><Relationship Id="rId7" Type="http://schemas.openxmlformats.org/officeDocument/2006/relationships/image" Target="../media/image241.png"/><Relationship Id="rId2" Type="http://schemas.openxmlformats.org/officeDocument/2006/relationships/slideLayout" Target="../slideLayouts/slideLayout173.xml"/><Relationship Id="rId1" Type="http://schemas.openxmlformats.org/officeDocument/2006/relationships/themeOverride" Target="../theme/themeOverride69.xml"/><Relationship Id="rId6" Type="http://schemas.openxmlformats.org/officeDocument/2006/relationships/image" Target="../media/image240.jpeg"/><Relationship Id="rId5" Type="http://schemas.openxmlformats.org/officeDocument/2006/relationships/image" Target="../media/image239.png"/><Relationship Id="rId4" Type="http://schemas.openxmlformats.org/officeDocument/2006/relationships/image" Target="../media/image238.jpeg"/></Relationships>
</file>

<file path=ppt/slides/_rels/slide88.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notesSlide" Target="../notesSlides/notesSlide87.xml"/><Relationship Id="rId7" Type="http://schemas.openxmlformats.org/officeDocument/2006/relationships/image" Target="../media/image246.jpeg"/><Relationship Id="rId2" Type="http://schemas.openxmlformats.org/officeDocument/2006/relationships/slideLayout" Target="../slideLayouts/slideLayout173.xml"/><Relationship Id="rId1" Type="http://schemas.openxmlformats.org/officeDocument/2006/relationships/themeOverride" Target="../theme/themeOverride70.xml"/><Relationship Id="rId6" Type="http://schemas.openxmlformats.org/officeDocument/2006/relationships/image" Target="../media/image245.jpeg"/><Relationship Id="rId5" Type="http://schemas.openxmlformats.org/officeDocument/2006/relationships/image" Target="../media/image244.jpeg"/><Relationship Id="rId10" Type="http://schemas.openxmlformats.org/officeDocument/2006/relationships/image" Target="../media/image249.jpeg"/><Relationship Id="rId4" Type="http://schemas.openxmlformats.org/officeDocument/2006/relationships/image" Target="../media/image243.jpeg"/><Relationship Id="rId9" Type="http://schemas.openxmlformats.org/officeDocument/2006/relationships/image" Target="../media/image248.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253.jpeg"/><Relationship Id="rId2" Type="http://schemas.openxmlformats.org/officeDocument/2006/relationships/slideLayout" Target="../slideLayouts/slideLayout173.xml"/><Relationship Id="rId1" Type="http://schemas.openxmlformats.org/officeDocument/2006/relationships/themeOverride" Target="../theme/themeOverride71.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9.xml"/><Relationship Id="rId16" Type="http://schemas.openxmlformats.org/officeDocument/2006/relationships/image" Target="../media/image23.jpeg"/><Relationship Id="rId1" Type="http://schemas.openxmlformats.org/officeDocument/2006/relationships/slideLayout" Target="../slideLayouts/slideLayout23.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90.xml.rels><?xml version="1.0" encoding="UTF-8" standalone="yes"?>
<Relationships xmlns="http://schemas.openxmlformats.org/package/2006/relationships"><Relationship Id="rId8" Type="http://schemas.openxmlformats.org/officeDocument/2006/relationships/image" Target="../media/image258.jpeg"/><Relationship Id="rId13" Type="http://schemas.openxmlformats.org/officeDocument/2006/relationships/image" Target="../media/image263.jpg"/><Relationship Id="rId3" Type="http://schemas.openxmlformats.org/officeDocument/2006/relationships/notesSlide" Target="../notesSlides/notesSlide89.xml"/><Relationship Id="rId7" Type="http://schemas.openxmlformats.org/officeDocument/2006/relationships/image" Target="../media/image257.jpeg"/><Relationship Id="rId12" Type="http://schemas.openxmlformats.org/officeDocument/2006/relationships/image" Target="../media/image262.png"/><Relationship Id="rId2" Type="http://schemas.openxmlformats.org/officeDocument/2006/relationships/slideLayout" Target="../slideLayouts/slideLayout173.xml"/><Relationship Id="rId1" Type="http://schemas.openxmlformats.org/officeDocument/2006/relationships/themeOverride" Target="../theme/themeOverride72.xml"/><Relationship Id="rId6" Type="http://schemas.openxmlformats.org/officeDocument/2006/relationships/image" Target="../media/image256.jpeg"/><Relationship Id="rId11" Type="http://schemas.openxmlformats.org/officeDocument/2006/relationships/image" Target="../media/image261.jpeg"/><Relationship Id="rId5" Type="http://schemas.openxmlformats.org/officeDocument/2006/relationships/image" Target="../media/image255.jpeg"/><Relationship Id="rId10" Type="http://schemas.openxmlformats.org/officeDocument/2006/relationships/image" Target="../media/image260.png"/><Relationship Id="rId4" Type="http://schemas.openxmlformats.org/officeDocument/2006/relationships/image" Target="../media/image254.jpeg"/><Relationship Id="rId9" Type="http://schemas.openxmlformats.org/officeDocument/2006/relationships/image" Target="../media/image259.jpeg"/><Relationship Id="rId14" Type="http://schemas.openxmlformats.org/officeDocument/2006/relationships/image" Target="../media/image2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268.jpeg"/><Relationship Id="rId2" Type="http://schemas.openxmlformats.org/officeDocument/2006/relationships/slideLayout" Target="../slideLayouts/slideLayout173.xml"/><Relationship Id="rId1" Type="http://schemas.openxmlformats.org/officeDocument/2006/relationships/themeOverride" Target="../theme/themeOverride73.xml"/><Relationship Id="rId6" Type="http://schemas.openxmlformats.org/officeDocument/2006/relationships/image" Target="../media/image267.png"/><Relationship Id="rId5" Type="http://schemas.openxmlformats.org/officeDocument/2006/relationships/image" Target="../media/image266.jpeg"/><Relationship Id="rId4" Type="http://schemas.openxmlformats.org/officeDocument/2006/relationships/image" Target="../media/image265.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68.xml"/><Relationship Id="rId1" Type="http://schemas.openxmlformats.org/officeDocument/2006/relationships/themeOverride" Target="../theme/themeOverride74.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275.jpeg"/><Relationship Id="rId2" Type="http://schemas.openxmlformats.org/officeDocument/2006/relationships/slideLayout" Target="../slideLayouts/slideLayout173.xml"/><Relationship Id="rId1" Type="http://schemas.openxmlformats.org/officeDocument/2006/relationships/themeOverride" Target="../theme/themeOverride75.xml"/><Relationship Id="rId6" Type="http://schemas.openxmlformats.org/officeDocument/2006/relationships/image" Target="../media/image274.jpeg"/><Relationship Id="rId5" Type="http://schemas.openxmlformats.org/officeDocument/2006/relationships/image" Target="../media/image273.jpeg"/><Relationship Id="rId4" Type="http://schemas.openxmlformats.org/officeDocument/2006/relationships/image" Target="../media/image272.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73.xml"/><Relationship Id="rId1" Type="http://schemas.openxmlformats.org/officeDocument/2006/relationships/themeOverride" Target="../theme/themeOverride76.xml"/><Relationship Id="rId4" Type="http://schemas.openxmlformats.org/officeDocument/2006/relationships/image" Target="../media/image276.jpeg"/></Relationships>
</file>

<file path=ppt/slides/_rels/slide9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94.xml"/><Relationship Id="rId1" Type="http://schemas.openxmlformats.org/officeDocument/2006/relationships/slideLayout" Target="../slideLayouts/slideLayout24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6.xml"/><Relationship Id="rId1" Type="http://schemas.openxmlformats.org/officeDocument/2006/relationships/themeOverride" Target="../theme/themeOverride77.xml"/><Relationship Id="rId4" Type="http://schemas.openxmlformats.org/officeDocument/2006/relationships/image" Target="../media/image27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73.xml"/><Relationship Id="rId1" Type="http://schemas.openxmlformats.org/officeDocument/2006/relationships/themeOverride" Target="../theme/themeOverride78.xml"/><Relationship Id="rId4" Type="http://schemas.openxmlformats.org/officeDocument/2006/relationships/image" Target="../media/image27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68.xml"/><Relationship Id="rId1" Type="http://schemas.openxmlformats.org/officeDocument/2006/relationships/themeOverride" Target="../theme/themeOverride79.xml"/><Relationship Id="rId4" Type="http://schemas.openxmlformats.org/officeDocument/2006/relationships/image" Target="../media/image28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8114" name="Picture 7" descr="C:\Users\Enrico\Desktop\1.jpg">
            <a:extLst>
              <a:ext uri="{FF2B5EF4-FFF2-40B4-BE49-F238E27FC236}">
                <a16:creationId xmlns:a16="http://schemas.microsoft.com/office/drawing/2014/main" id="{F83E9FAD-41A7-D731-FF2B-9610A68F8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CasellaDiTesto 1">
            <a:extLst>
              <a:ext uri="{FF2B5EF4-FFF2-40B4-BE49-F238E27FC236}">
                <a16:creationId xmlns:a16="http://schemas.microsoft.com/office/drawing/2014/main" id="{F19FCE3E-F9E9-CAB8-ECE0-771DA88AD1C5}"/>
              </a:ext>
            </a:extLst>
          </p:cNvPr>
          <p:cNvSpPr txBox="1">
            <a:spLocks noChangeArrowheads="1"/>
          </p:cNvSpPr>
          <p:nvPr/>
        </p:nvSpPr>
        <p:spPr bwMode="auto">
          <a:xfrm>
            <a:off x="935038" y="3644900"/>
            <a:ext cx="72739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t>Capitalism - The market economy</a:t>
            </a:r>
          </a:p>
        </p:txBody>
      </p:sp>
      <p:sp>
        <p:nvSpPr>
          <p:cNvPr id="4" name="CasellaDiTesto 3">
            <a:extLst>
              <a:ext uri="{FF2B5EF4-FFF2-40B4-BE49-F238E27FC236}">
                <a16:creationId xmlns:a16="http://schemas.microsoft.com/office/drawing/2014/main" id="{8B0BCEA4-4701-0E2C-99D4-3D6DEDF2BBF4}"/>
              </a:ext>
            </a:extLst>
          </p:cNvPr>
          <p:cNvSpPr txBox="1"/>
          <p:nvPr/>
        </p:nvSpPr>
        <p:spPr>
          <a:xfrm>
            <a:off x="1498702" y="2534704"/>
            <a:ext cx="6146595" cy="861774"/>
          </a:xfrm>
          <a:prstGeom prst="rect">
            <a:avLst/>
          </a:prstGeom>
          <a:solidFill>
            <a:schemeClr val="bg1"/>
          </a:solidFill>
        </p:spPr>
        <p:txBody>
          <a:bodyPr>
            <a:spAutoFit/>
          </a:bodyPr>
          <a:lstStyle/>
          <a:p>
            <a:pPr algn="ctr">
              <a:defRPr/>
            </a:pPr>
            <a:r>
              <a:rPr lang="en-US" sz="5000" b="1" dirty="0">
                <a:ln w="22225">
                  <a:solidFill>
                    <a:schemeClr val="tx1"/>
                  </a:solidFill>
                  <a:prstDash val="solid"/>
                </a:ln>
                <a:solidFill>
                  <a:srgbClr val="FF0000"/>
                </a:solidFill>
              </a:rPr>
              <a:t>SECTION ONE</a:t>
            </a:r>
          </a:p>
        </p:txBody>
      </p:sp>
      <p:sp>
        <p:nvSpPr>
          <p:cNvPr id="2" name="Rettangolo 1">
            <a:extLst>
              <a:ext uri="{FF2B5EF4-FFF2-40B4-BE49-F238E27FC236}">
                <a16:creationId xmlns:a16="http://schemas.microsoft.com/office/drawing/2014/main" id="{ACDB7B89-40B4-F1BE-9CD6-EF64B7C5487B}"/>
              </a:ext>
            </a:extLst>
          </p:cNvPr>
          <p:cNvSpPr/>
          <p:nvPr/>
        </p:nvSpPr>
        <p:spPr bwMode="auto">
          <a:xfrm>
            <a:off x="0" y="0"/>
            <a:ext cx="9144000" cy="6858000"/>
          </a:xfrm>
          <a:prstGeom prst="rect">
            <a:avLst/>
          </a:prstGeom>
          <a:noFill/>
          <a:ln w="19050" cap="flat" cmpd="sng" algn="ctr">
            <a:solidFill>
              <a:schemeClr val="tx2">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11">
            <a:extLst>
              <a:ext uri="{FF2B5EF4-FFF2-40B4-BE49-F238E27FC236}">
                <a16:creationId xmlns:a16="http://schemas.microsoft.com/office/drawing/2014/main" id="{B9360D62-CB59-9E1E-B43D-0308053A4229}"/>
              </a:ext>
            </a:extLst>
          </p:cNvPr>
          <p:cNvSpPr>
            <a:spLocks noGrp="1" noChangeArrowheads="1"/>
          </p:cNvSpPr>
          <p:nvPr>
            <p:ph type="title"/>
          </p:nvPr>
        </p:nvSpPr>
        <p:spPr>
          <a:xfrm>
            <a:off x="2230438" y="5516563"/>
            <a:ext cx="4681537" cy="792162"/>
          </a:xfrm>
        </p:spPr>
        <p:txBody>
          <a:bodyPr/>
          <a:lstStyle/>
          <a:p>
            <a:pPr eaLnBrk="1" hangingPunct="1"/>
            <a:r>
              <a:rPr lang="en-GB" altLang="it-CH" sz="3200" b="1">
                <a:solidFill>
                  <a:schemeClr val="tx1"/>
                </a:solidFill>
              </a:rPr>
              <a:t>An old factory</a:t>
            </a:r>
          </a:p>
        </p:txBody>
      </p:sp>
      <p:sp>
        <p:nvSpPr>
          <p:cNvPr id="236547" name="Segnaposto numero diapositiva 1">
            <a:extLst>
              <a:ext uri="{FF2B5EF4-FFF2-40B4-BE49-F238E27FC236}">
                <a16:creationId xmlns:a16="http://schemas.microsoft.com/office/drawing/2014/main" id="{0F2F4CE5-739D-A866-60B2-4E328130460C}"/>
              </a:ext>
            </a:extLst>
          </p:cNvPr>
          <p:cNvSpPr>
            <a:spLocks noGrp="1"/>
          </p:cNvSpPr>
          <p:nvPr>
            <p:ph type="sldNum" sz="quarter" idx="12"/>
          </p:nvPr>
        </p:nvSpPr>
        <p:spPr>
          <a:xfrm>
            <a:off x="8101013" y="62452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C7B1D7-1E39-49FA-901F-16B93586F524}" type="slidenum">
              <a:rPr lang="it-IT" altLang="en-US" sz="1400" smtClean="0"/>
              <a:pPr>
                <a:spcBef>
                  <a:spcPct val="0"/>
                </a:spcBef>
                <a:buFontTx/>
                <a:buNone/>
              </a:pPr>
              <a:t>10</a:t>
            </a:fld>
            <a:endParaRPr lang="it-IT" altLang="en-US" sz="1400"/>
          </a:p>
        </p:txBody>
      </p:sp>
      <p:sp>
        <p:nvSpPr>
          <p:cNvPr id="236548" name="Rectangle 16">
            <a:extLst>
              <a:ext uri="{FF2B5EF4-FFF2-40B4-BE49-F238E27FC236}">
                <a16:creationId xmlns:a16="http://schemas.microsoft.com/office/drawing/2014/main" id="{913CBB17-DEE2-0273-D7E4-3B838BB5658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 name="Picture 15" descr="Fabbrica tipica">
            <a:extLst>
              <a:ext uri="{FF2B5EF4-FFF2-40B4-BE49-F238E27FC236}">
                <a16:creationId xmlns:a16="http://schemas.microsoft.com/office/drawing/2014/main" id="{AB587032-AC00-E3D1-338B-B6196DCC6A36}"/>
              </a:ext>
            </a:extLst>
          </p:cNvPr>
          <p:cNvPicPr>
            <a:picLocks noChangeAspect="1" noChangeArrowheads="1"/>
          </p:cNvPicPr>
          <p:nvPr/>
        </p:nvPicPr>
        <p:blipFill>
          <a:blip r:embed="rId4"/>
          <a:srcRect/>
          <a:stretch>
            <a:fillRect/>
          </a:stretch>
        </p:blipFill>
        <p:spPr bwMode="auto">
          <a:xfrm>
            <a:off x="1187450" y="765175"/>
            <a:ext cx="6480175" cy="4648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38C241A-C8A7-6ACC-291E-83900B0EBD02}"/>
              </a:ext>
            </a:extLst>
          </p:cNvPr>
          <p:cNvSpPr/>
          <p:nvPr/>
        </p:nvSpPr>
        <p:spPr bwMode="auto">
          <a:xfrm>
            <a:off x="0" y="0"/>
            <a:ext cx="9155113" cy="6858000"/>
          </a:xfrm>
          <a:prstGeom prst="rect">
            <a:avLst/>
          </a:prstGeom>
          <a:noFill/>
          <a:ln w="19050" cap="flat" cmpd="sng" algn="ctr">
            <a:solidFill>
              <a:schemeClr val="tx2">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7" name="Rettangolo 6">
            <a:extLst>
              <a:ext uri="{FF2B5EF4-FFF2-40B4-BE49-F238E27FC236}">
                <a16:creationId xmlns:a16="http://schemas.microsoft.com/office/drawing/2014/main" id="{2606ADB4-DFC0-9774-4DBE-7309284BCD16}"/>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C:\Users\Enrico\Desktop\Base.jpg">
            <a:extLst>
              <a:ext uri="{FF2B5EF4-FFF2-40B4-BE49-F238E27FC236}">
                <a16:creationId xmlns:a16="http://schemas.microsoft.com/office/drawing/2014/main" id="{B6D2753F-7C75-F117-F8B5-78BBEED96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Segnaposto numero diapositiva 1">
            <a:extLst>
              <a:ext uri="{FF2B5EF4-FFF2-40B4-BE49-F238E27FC236}">
                <a16:creationId xmlns:a16="http://schemas.microsoft.com/office/drawing/2014/main" id="{3E49FC1C-BAE9-1D94-8618-03FDA5FE5CD3}"/>
              </a:ext>
            </a:extLst>
          </p:cNvPr>
          <p:cNvSpPr>
            <a:spLocks noGrp="1"/>
          </p:cNvSpPr>
          <p:nvPr>
            <p:ph type="sldNum" sz="quarter" idx="12"/>
          </p:nvPr>
        </p:nvSpPr>
        <p:spPr>
          <a:xfrm>
            <a:off x="8532813" y="630872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E3E6B2-F66E-4893-9421-235C7107FBF6}"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sp>
        <p:nvSpPr>
          <p:cNvPr id="419844" name="CasellaDiTesto 3">
            <a:extLst>
              <a:ext uri="{FF2B5EF4-FFF2-40B4-BE49-F238E27FC236}">
                <a16:creationId xmlns:a16="http://schemas.microsoft.com/office/drawing/2014/main" id="{6FE914DC-753A-E2FD-FCA6-CB351DAE0201}"/>
              </a:ext>
            </a:extLst>
          </p:cNvPr>
          <p:cNvSpPr txBox="1">
            <a:spLocks noChangeArrowheads="1"/>
          </p:cNvSpPr>
          <p:nvPr/>
        </p:nvSpPr>
        <p:spPr bwMode="auto">
          <a:xfrm>
            <a:off x="617538" y="1957388"/>
            <a:ext cx="170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Supermarket checkout</a:t>
            </a:r>
          </a:p>
        </p:txBody>
      </p:sp>
      <p:sp>
        <p:nvSpPr>
          <p:cNvPr id="419845" name="CasellaDiTesto 4">
            <a:extLst>
              <a:ext uri="{FF2B5EF4-FFF2-40B4-BE49-F238E27FC236}">
                <a16:creationId xmlns:a16="http://schemas.microsoft.com/office/drawing/2014/main" id="{CCEA1D9E-267E-41B1-0EA1-BE6794E5251C}"/>
              </a:ext>
            </a:extLst>
          </p:cNvPr>
          <p:cNvSpPr txBox="1">
            <a:spLocks noChangeArrowheads="1"/>
          </p:cNvSpPr>
          <p:nvPr/>
        </p:nvSpPr>
        <p:spPr bwMode="auto">
          <a:xfrm>
            <a:off x="703263" y="2646363"/>
            <a:ext cx="173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Self-service checkout</a:t>
            </a:r>
          </a:p>
        </p:txBody>
      </p:sp>
      <p:sp>
        <p:nvSpPr>
          <p:cNvPr id="419846" name="CasellaDiTesto 5">
            <a:extLst>
              <a:ext uri="{FF2B5EF4-FFF2-40B4-BE49-F238E27FC236}">
                <a16:creationId xmlns:a16="http://schemas.microsoft.com/office/drawing/2014/main" id="{E836D9D9-D41D-9E41-FBC0-BA0EF3544278}"/>
              </a:ext>
            </a:extLst>
          </p:cNvPr>
          <p:cNvSpPr txBox="1">
            <a:spLocks noChangeArrowheads="1"/>
          </p:cNvSpPr>
          <p:nvPr/>
        </p:nvSpPr>
        <p:spPr bwMode="auto">
          <a:xfrm>
            <a:off x="3079750" y="1955800"/>
            <a:ext cx="114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Bank counter</a:t>
            </a:r>
          </a:p>
        </p:txBody>
      </p:sp>
      <p:sp>
        <p:nvSpPr>
          <p:cNvPr id="419847" name="CasellaDiTesto 6">
            <a:extLst>
              <a:ext uri="{FF2B5EF4-FFF2-40B4-BE49-F238E27FC236}">
                <a16:creationId xmlns:a16="http://schemas.microsoft.com/office/drawing/2014/main" id="{FC4403B5-348F-96E3-B90F-FB75076A741A}"/>
              </a:ext>
            </a:extLst>
          </p:cNvPr>
          <p:cNvSpPr txBox="1">
            <a:spLocks noChangeArrowheads="1"/>
          </p:cNvSpPr>
          <p:nvPr/>
        </p:nvSpPr>
        <p:spPr bwMode="auto">
          <a:xfrm>
            <a:off x="3060700" y="2655888"/>
            <a:ext cx="93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 Cashpoint</a:t>
            </a:r>
          </a:p>
        </p:txBody>
      </p:sp>
      <p:sp>
        <p:nvSpPr>
          <p:cNvPr id="419848" name="CasellaDiTesto 7">
            <a:extLst>
              <a:ext uri="{FF2B5EF4-FFF2-40B4-BE49-F238E27FC236}">
                <a16:creationId xmlns:a16="http://schemas.microsoft.com/office/drawing/2014/main" id="{FAC43209-9B34-872A-F053-98DB15D672ED}"/>
              </a:ext>
            </a:extLst>
          </p:cNvPr>
          <p:cNvSpPr txBox="1">
            <a:spLocks noChangeArrowheads="1"/>
          </p:cNvSpPr>
          <p:nvPr/>
        </p:nvSpPr>
        <p:spPr bwMode="auto">
          <a:xfrm>
            <a:off x="5435600" y="1955800"/>
            <a:ext cx="1233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Ticket counter</a:t>
            </a:r>
          </a:p>
        </p:txBody>
      </p:sp>
      <p:sp>
        <p:nvSpPr>
          <p:cNvPr id="419849" name="CasellaDiTesto 8">
            <a:extLst>
              <a:ext uri="{FF2B5EF4-FFF2-40B4-BE49-F238E27FC236}">
                <a16:creationId xmlns:a16="http://schemas.microsoft.com/office/drawing/2014/main" id="{0700F224-AA93-3258-9297-28B568E08EAE}"/>
              </a:ext>
            </a:extLst>
          </p:cNvPr>
          <p:cNvSpPr txBox="1">
            <a:spLocks noChangeArrowheads="1"/>
          </p:cNvSpPr>
          <p:nvPr/>
        </p:nvSpPr>
        <p:spPr bwMode="auto">
          <a:xfrm>
            <a:off x="5146675" y="2663825"/>
            <a:ext cx="1581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Tcket machine</a:t>
            </a:r>
          </a:p>
        </p:txBody>
      </p:sp>
      <p:sp>
        <p:nvSpPr>
          <p:cNvPr id="419850" name="CasellaDiTesto 10">
            <a:extLst>
              <a:ext uri="{FF2B5EF4-FFF2-40B4-BE49-F238E27FC236}">
                <a16:creationId xmlns:a16="http://schemas.microsoft.com/office/drawing/2014/main" id="{D5848E28-0FC3-3329-EA24-E7445DC60AFB}"/>
              </a:ext>
            </a:extLst>
          </p:cNvPr>
          <p:cNvSpPr txBox="1">
            <a:spLocks noChangeArrowheads="1"/>
          </p:cNvSpPr>
          <p:nvPr/>
        </p:nvSpPr>
        <p:spPr bwMode="auto">
          <a:xfrm>
            <a:off x="490538" y="5229225"/>
            <a:ext cx="66024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In everyday life people are confronted with ever more Automation. The ultimate goal being to save man-power costs by turning work and responsibility over to the user.</a:t>
            </a:r>
            <a:r>
              <a:rPr lang="it-CH" altLang="it-CH" sz="1800"/>
              <a:t>                    Human contact is lost.</a:t>
            </a:r>
          </a:p>
          <a:p>
            <a:pPr eaLnBrk="1" hangingPunct="1">
              <a:spcBef>
                <a:spcPct val="0"/>
              </a:spcBef>
              <a:buFontTx/>
              <a:buNone/>
            </a:pPr>
            <a:endParaRPr lang="it-CH" altLang="it-CH" sz="1800">
              <a:solidFill>
                <a:srgbClr val="FFFFFF"/>
              </a:solidFill>
            </a:endParaRPr>
          </a:p>
        </p:txBody>
      </p:sp>
      <p:sp>
        <p:nvSpPr>
          <p:cNvPr id="11" name="Rettangolo 10">
            <a:extLst>
              <a:ext uri="{FF2B5EF4-FFF2-40B4-BE49-F238E27FC236}">
                <a16:creationId xmlns:a16="http://schemas.microsoft.com/office/drawing/2014/main" id="{4A07193C-001C-84EC-69CC-86B6ACA3EDA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2" name="Rettangolo 11">
            <a:extLst>
              <a:ext uri="{FF2B5EF4-FFF2-40B4-BE49-F238E27FC236}">
                <a16:creationId xmlns:a16="http://schemas.microsoft.com/office/drawing/2014/main" id="{7611A51E-551F-15D1-BE7E-4A9458B02CCF}"/>
              </a:ext>
            </a:extLst>
          </p:cNvPr>
          <p:cNvSpPr/>
          <p:nvPr/>
        </p:nvSpPr>
        <p:spPr>
          <a:xfrm>
            <a:off x="0" y="1905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4">
            <a:extLst>
              <a:ext uri="{FF2B5EF4-FFF2-40B4-BE49-F238E27FC236}">
                <a16:creationId xmlns:a16="http://schemas.microsoft.com/office/drawing/2014/main" id="{1CCE8435-ADF6-E545-DD64-FC97D591A333}"/>
              </a:ext>
            </a:extLst>
          </p:cNvPr>
          <p:cNvSpPr>
            <a:spLocks noChangeArrowheads="1"/>
          </p:cNvSpPr>
          <p:nvPr/>
        </p:nvSpPr>
        <p:spPr bwMode="auto">
          <a:xfrm>
            <a:off x="611188" y="300038"/>
            <a:ext cx="6851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4400" b="1">
                <a:solidFill>
                  <a:srgbClr val="000000"/>
                </a:solidFill>
              </a:rPr>
              <a:t>THE PRICE OF A CAR</a:t>
            </a:r>
            <a:endParaRPr lang="it-IT" altLang="it-CH" sz="4400" b="1">
              <a:solidFill>
                <a:srgbClr val="000000"/>
              </a:solidFill>
            </a:endParaRPr>
          </a:p>
        </p:txBody>
      </p:sp>
      <p:sp>
        <p:nvSpPr>
          <p:cNvPr id="421891" name="Rectangle 5">
            <a:extLst>
              <a:ext uri="{FF2B5EF4-FFF2-40B4-BE49-F238E27FC236}">
                <a16:creationId xmlns:a16="http://schemas.microsoft.com/office/drawing/2014/main" id="{9EC9C5CD-C403-E421-C840-C3C2C52FC860}"/>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Materials :         5’000.- $       2’500.- $</a:t>
            </a:r>
          </a:p>
          <a:p>
            <a:pPr eaLnBrk="1" hangingPunct="1"/>
            <a:r>
              <a:rPr lang="fr-CH" altLang="it-CH">
                <a:solidFill>
                  <a:srgbClr val="000000"/>
                </a:solidFill>
              </a:rPr>
              <a:t>Workforce:        5’000.- $       2’500.- $</a:t>
            </a:r>
          </a:p>
          <a:p>
            <a:pPr eaLnBrk="1" hangingPunct="1"/>
            <a:r>
              <a:rPr lang="fr-CH" altLang="it-CH">
                <a:solidFill>
                  <a:srgbClr val="000000"/>
                </a:solidFill>
              </a:rPr>
              <a:t>Fixed costs:      5’000.- $ </a:t>
            </a:r>
          </a:p>
          <a:p>
            <a:pPr eaLnBrk="1" hangingPunct="1"/>
            <a:r>
              <a:rPr lang="fr-CH" altLang="it-CH">
                <a:solidFill>
                  <a:srgbClr val="000000"/>
                </a:solidFill>
              </a:rPr>
              <a:t>Profit :               5’000.- $</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 </a:t>
            </a:r>
            <a:r>
              <a:rPr lang="fr-CH" altLang="it-CH">
                <a:solidFill>
                  <a:srgbClr val="000000"/>
                </a:solidFill>
              </a:rPr>
              <a:t>                20’000.- fr    </a:t>
            </a:r>
            <a:r>
              <a:rPr lang="fr-CH" altLang="it-CH" b="1">
                <a:solidFill>
                  <a:srgbClr val="000000"/>
                </a:solidFill>
              </a:rPr>
              <a:t>15’000.- $</a:t>
            </a:r>
            <a:endParaRPr lang="it-IT" altLang="it-CH" b="1">
              <a:solidFill>
                <a:srgbClr val="000000"/>
              </a:solidFill>
            </a:endParaRPr>
          </a:p>
        </p:txBody>
      </p:sp>
      <p:sp>
        <p:nvSpPr>
          <p:cNvPr id="421892" name="Line 6">
            <a:extLst>
              <a:ext uri="{FF2B5EF4-FFF2-40B4-BE49-F238E27FC236}">
                <a16:creationId xmlns:a16="http://schemas.microsoft.com/office/drawing/2014/main" id="{136531D0-C1F9-91B2-8B19-51A79F83E5EF}"/>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3" name="Line 7">
            <a:extLst>
              <a:ext uri="{FF2B5EF4-FFF2-40B4-BE49-F238E27FC236}">
                <a16:creationId xmlns:a16="http://schemas.microsoft.com/office/drawing/2014/main" id="{0BE5022B-4FE1-2BA2-2293-2688E2DCF78B}"/>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4" name="Line 8">
            <a:extLst>
              <a:ext uri="{FF2B5EF4-FFF2-40B4-BE49-F238E27FC236}">
                <a16:creationId xmlns:a16="http://schemas.microsoft.com/office/drawing/2014/main" id="{DA9EAF6D-2A77-03A6-A102-60FD25D9EB2B}"/>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5" name="Line 9">
            <a:extLst>
              <a:ext uri="{FF2B5EF4-FFF2-40B4-BE49-F238E27FC236}">
                <a16:creationId xmlns:a16="http://schemas.microsoft.com/office/drawing/2014/main" id="{88ABF699-83ED-3A34-F9A2-E21531ADD6E1}"/>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6" name="Line 10">
            <a:extLst>
              <a:ext uri="{FF2B5EF4-FFF2-40B4-BE49-F238E27FC236}">
                <a16:creationId xmlns:a16="http://schemas.microsoft.com/office/drawing/2014/main" id="{B0610966-FAFF-598A-ED66-2B49F9DC2F27}"/>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7" name="Line 12">
            <a:extLst>
              <a:ext uri="{FF2B5EF4-FFF2-40B4-BE49-F238E27FC236}">
                <a16:creationId xmlns:a16="http://schemas.microsoft.com/office/drawing/2014/main" id="{31BB2C94-9D25-4B67-F405-0B0122EE3CBA}"/>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8" name="Line 14">
            <a:extLst>
              <a:ext uri="{FF2B5EF4-FFF2-40B4-BE49-F238E27FC236}">
                <a16:creationId xmlns:a16="http://schemas.microsoft.com/office/drawing/2014/main" id="{1BFC7183-328C-AE30-E73F-8F3F656F16FC}"/>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899" name="Text Box 15">
            <a:extLst>
              <a:ext uri="{FF2B5EF4-FFF2-40B4-BE49-F238E27FC236}">
                <a16:creationId xmlns:a16="http://schemas.microsoft.com/office/drawing/2014/main" id="{123D3F6C-B489-F580-2241-C7C08D5B6848}"/>
              </a:ext>
            </a:extLst>
          </p:cNvPr>
          <p:cNvSpPr txBox="1">
            <a:spLocks noChangeArrowheads="1"/>
          </p:cNvSpPr>
          <p:nvPr/>
        </p:nvSpPr>
        <p:spPr bwMode="auto">
          <a:xfrm>
            <a:off x="1692275" y="1187450"/>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(AFTER THE LATEST SAVINGS)</a:t>
            </a:r>
            <a:endParaRPr lang="fr-FR" altLang="it-CH" sz="1800">
              <a:solidFill>
                <a:srgbClr val="000000"/>
              </a:solidFill>
            </a:endParaRPr>
          </a:p>
        </p:txBody>
      </p:sp>
      <p:pic>
        <p:nvPicPr>
          <p:cNvPr id="421900" name="Picture 7" descr="C:\Users\Enrico\Enrico\Documenti\AA Enrico nuovo\Politica\Presentazione marxismo\Money.jpg">
            <a:extLst>
              <a:ext uri="{FF2B5EF4-FFF2-40B4-BE49-F238E27FC236}">
                <a16:creationId xmlns:a16="http://schemas.microsoft.com/office/drawing/2014/main" id="{72726375-EB8E-5CA7-1DDE-99FE33DBC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31800"/>
            <a:ext cx="8350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901" name="Segnaposto numero diapositiva 1">
            <a:extLst>
              <a:ext uri="{FF2B5EF4-FFF2-40B4-BE49-F238E27FC236}">
                <a16:creationId xmlns:a16="http://schemas.microsoft.com/office/drawing/2014/main" id="{C49E6097-73BE-9A3D-45D7-F96C175D64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EFD2FF-EFD1-435E-A9DD-215F6C900EDA}" type="slidenum">
              <a:rPr lang="it-IT" altLang="en-US" sz="1400" smtClean="0">
                <a:solidFill>
                  <a:srgbClr val="000000"/>
                </a:solidFill>
              </a:rPr>
              <a:pPr>
                <a:spcBef>
                  <a:spcPct val="0"/>
                </a:spcBef>
                <a:buFontTx/>
                <a:buNone/>
              </a:pPr>
              <a:t>101</a:t>
            </a:fld>
            <a:endParaRPr lang="it-IT" altLang="en-US" sz="1400">
              <a:solidFill>
                <a:srgbClr val="000000"/>
              </a:solidFill>
            </a:endParaRPr>
          </a:p>
        </p:txBody>
      </p:sp>
      <p:sp>
        <p:nvSpPr>
          <p:cNvPr id="14" name="Rettangolo 13">
            <a:extLst>
              <a:ext uri="{FF2B5EF4-FFF2-40B4-BE49-F238E27FC236}">
                <a16:creationId xmlns:a16="http://schemas.microsoft.com/office/drawing/2014/main" id="{FC5B72C5-E41D-AD8A-3808-209F8A42C81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EE2E4970-1C1F-4B19-DD14-DE66D6536CA3}"/>
              </a:ext>
            </a:extLst>
          </p:cNvPr>
          <p:cNvSpPr>
            <a:spLocks noChangeArrowheads="1"/>
          </p:cNvSpPr>
          <p:nvPr/>
        </p:nvSpPr>
        <p:spPr bwMode="auto">
          <a:xfrm>
            <a:off x="1068388" y="1700213"/>
            <a:ext cx="721518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800" b="1">
                <a:solidFill>
                  <a:srgbClr val="000000"/>
                </a:solidFill>
              </a:rPr>
              <a:t>The salesman must sell the </a:t>
            </a:r>
            <a:r>
              <a:rPr lang="en-US" altLang="it-CH" sz="2800" b="1">
                <a:solidFill>
                  <a:srgbClr val="FF0000"/>
                </a:solidFill>
              </a:rPr>
              <a:t>W</a:t>
            </a:r>
            <a:r>
              <a:rPr lang="en-US" altLang="it-CH" sz="2800" b="1">
                <a:solidFill>
                  <a:srgbClr val="000000"/>
                </a:solidFill>
              </a:rPr>
              <a:t> car....</a:t>
            </a:r>
          </a:p>
          <a:p>
            <a:pPr algn="ctr" eaLnBrk="1" hangingPunct="1">
              <a:spcBef>
                <a:spcPct val="0"/>
              </a:spcBef>
              <a:buFontTx/>
              <a:buNone/>
            </a:pPr>
            <a:endParaRPr lang="en-US" altLang="it-CH" sz="2800" b="1">
              <a:solidFill>
                <a:srgbClr val="000000"/>
              </a:solidFill>
            </a:endParaRPr>
          </a:p>
          <a:p>
            <a:pPr eaLnBrk="1" hangingPunct="1">
              <a:spcBef>
                <a:spcPct val="0"/>
              </a:spcBef>
              <a:buFontTx/>
              <a:buNone/>
            </a:pPr>
            <a:r>
              <a:rPr lang="en-US" altLang="it-CH" b="1">
                <a:latin typeface="Arial Black" panose="020B0A04020102020204" pitchFamily="34" charset="0"/>
              </a:rPr>
              <a:t>                 ..in Sweden</a:t>
            </a:r>
          </a:p>
          <a:p>
            <a:pPr eaLnBrk="1" hangingPunct="1">
              <a:spcBef>
                <a:spcPct val="0"/>
              </a:spcBef>
              <a:buFontTx/>
              <a:buNone/>
            </a:pPr>
            <a:endParaRPr lang="en-US" altLang="it-CH" b="1">
              <a:latin typeface="Arial Black" panose="020B0A04020102020204" pitchFamily="34" charset="0"/>
            </a:endParaRPr>
          </a:p>
          <a:p>
            <a:pPr eaLnBrk="1" hangingPunct="1">
              <a:spcBef>
                <a:spcPct val="0"/>
              </a:spcBef>
              <a:buFontTx/>
              <a:buNone/>
            </a:pPr>
            <a:endParaRPr lang="en-US" altLang="it-CH" b="1">
              <a:latin typeface="Arial Black" panose="020B0A04020102020204" pitchFamily="34" charset="0"/>
            </a:endParaRPr>
          </a:p>
          <a:p>
            <a:pPr algn="ctr" eaLnBrk="1" hangingPunct="1">
              <a:spcBef>
                <a:spcPct val="0"/>
              </a:spcBef>
              <a:buFontTx/>
              <a:buNone/>
            </a:pPr>
            <a:endParaRPr lang="it-CH" altLang="it-CH" sz="2800" b="1">
              <a:solidFill>
                <a:srgbClr val="FF0000"/>
              </a:solidFill>
            </a:endParaRPr>
          </a:p>
          <a:p>
            <a:pPr eaLnBrk="1" hangingPunct="1">
              <a:spcBef>
                <a:spcPct val="0"/>
              </a:spcBef>
              <a:buFontTx/>
              <a:buNone/>
            </a:pPr>
            <a:r>
              <a:rPr lang="it-CH" altLang="it-CH" sz="2800" b="1">
                <a:solidFill>
                  <a:srgbClr val="000000"/>
                </a:solidFill>
              </a:rPr>
              <a:t>                 </a:t>
            </a:r>
            <a:r>
              <a:rPr lang="en-US" altLang="it-CH" sz="2000" b="1">
                <a:solidFill>
                  <a:srgbClr val="000000"/>
                </a:solidFill>
              </a:rPr>
              <a:t>The salesman goes to Sweden, but…</a:t>
            </a:r>
          </a:p>
          <a:p>
            <a:pPr eaLnBrk="1" hangingPunct="1">
              <a:spcBef>
                <a:spcPct val="0"/>
              </a:spcBef>
              <a:buFontTx/>
              <a:buNone/>
            </a:pPr>
            <a:endParaRPr lang="it-CH" altLang="it-CH" sz="2000" b="1">
              <a:solidFill>
                <a:srgbClr val="000000"/>
              </a:solidFill>
            </a:endParaRPr>
          </a:p>
        </p:txBody>
      </p:sp>
      <p:pic>
        <p:nvPicPr>
          <p:cNvPr id="423939" name="Picture 5" descr="C:\Users\Enrico\Enrico\Documenti\AA Enrico nuovo\Politica\Presentazione marxismo\Salesman JPEG.jpg">
            <a:extLst>
              <a:ext uri="{FF2B5EF4-FFF2-40B4-BE49-F238E27FC236}">
                <a16:creationId xmlns:a16="http://schemas.microsoft.com/office/drawing/2014/main" id="{536CA5C5-B249-2555-817A-E795EB90E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284538"/>
            <a:ext cx="863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0" name="Segnaposto numero diapositiva 1">
            <a:extLst>
              <a:ext uri="{FF2B5EF4-FFF2-40B4-BE49-F238E27FC236}">
                <a16:creationId xmlns:a16="http://schemas.microsoft.com/office/drawing/2014/main" id="{219FD954-673C-BDC1-AFE3-0178540A05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27B4DD-24AE-4156-8A99-503EBB318614}" type="slidenum">
              <a:rPr lang="it-IT" altLang="en-US" sz="1400" smtClean="0">
                <a:solidFill>
                  <a:srgbClr val="000000"/>
                </a:solidFill>
              </a:rPr>
              <a:pPr>
                <a:spcBef>
                  <a:spcPct val="0"/>
                </a:spcBef>
                <a:buFontTx/>
                <a:buNone/>
              </a:pPr>
              <a:t>102</a:t>
            </a:fld>
            <a:endParaRPr lang="it-IT" altLang="en-US" sz="1400">
              <a:solidFill>
                <a:srgbClr val="000000"/>
              </a:solidFill>
            </a:endParaRPr>
          </a:p>
        </p:txBody>
      </p:sp>
      <p:sp>
        <p:nvSpPr>
          <p:cNvPr id="5" name="Rettangolo 4">
            <a:extLst>
              <a:ext uri="{FF2B5EF4-FFF2-40B4-BE49-F238E27FC236}">
                <a16:creationId xmlns:a16="http://schemas.microsoft.com/office/drawing/2014/main" id="{7B7EBB2D-04EB-D37B-5B65-7A82E59DF66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6" descr="Diapo 62 bis">
            <a:extLst>
              <a:ext uri="{FF2B5EF4-FFF2-40B4-BE49-F238E27FC236}">
                <a16:creationId xmlns:a16="http://schemas.microsoft.com/office/drawing/2014/main" id="{C62B6D22-BC3C-EFB6-0E4C-FDFA0EF7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Text Box 7">
            <a:extLst>
              <a:ext uri="{FF2B5EF4-FFF2-40B4-BE49-F238E27FC236}">
                <a16:creationId xmlns:a16="http://schemas.microsoft.com/office/drawing/2014/main" id="{5325E715-B1D2-6032-1A77-60D1D8CEFC5C}"/>
              </a:ext>
            </a:extLst>
          </p:cNvPr>
          <p:cNvSpPr txBox="1">
            <a:spLocks noChangeArrowheads="1"/>
          </p:cNvSpPr>
          <p:nvPr/>
        </p:nvSpPr>
        <p:spPr bwMode="auto">
          <a:xfrm>
            <a:off x="5435600" y="1484313"/>
            <a:ext cx="2808288"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CH" sz="2400" b="1">
                <a:solidFill>
                  <a:srgbClr val="000000"/>
                </a:solidFill>
              </a:rPr>
              <a:t>IN SWEDEN  </a:t>
            </a:r>
          </a:p>
          <a:p>
            <a:pPr eaLnBrk="1" hangingPunct="1">
              <a:spcBef>
                <a:spcPct val="50000"/>
              </a:spcBef>
              <a:buFontTx/>
              <a:buNone/>
            </a:pPr>
            <a:r>
              <a:rPr lang="en-US" altLang="it-CH" sz="2400" b="1">
                <a:solidFill>
                  <a:srgbClr val="000000"/>
                </a:solidFill>
              </a:rPr>
              <a:t>VOLVO SELL</a:t>
            </a:r>
          </a:p>
          <a:p>
            <a:pPr eaLnBrk="1" hangingPunct="1">
              <a:spcBef>
                <a:spcPct val="50000"/>
              </a:spcBef>
              <a:buFontTx/>
              <a:buNone/>
            </a:pPr>
            <a:r>
              <a:rPr lang="en-US" altLang="it-CH" sz="2400" b="1">
                <a:solidFill>
                  <a:srgbClr val="000000"/>
                </a:solidFill>
              </a:rPr>
              <a:t>THEIR CAR AT THE </a:t>
            </a:r>
          </a:p>
          <a:p>
            <a:pPr eaLnBrk="1" hangingPunct="1">
              <a:spcBef>
                <a:spcPct val="50000"/>
              </a:spcBef>
              <a:buFontTx/>
              <a:buNone/>
            </a:pPr>
            <a:r>
              <a:rPr lang="en-US" altLang="it-CH" sz="2400" b="1">
                <a:solidFill>
                  <a:srgbClr val="000000"/>
                </a:solidFill>
              </a:rPr>
              <a:t>PRICE OF</a:t>
            </a:r>
            <a:endParaRPr lang="fr-FR" altLang="it-CH" sz="2400" b="1">
              <a:solidFill>
                <a:srgbClr val="000000"/>
              </a:solidFill>
            </a:endParaRPr>
          </a:p>
        </p:txBody>
      </p:sp>
      <p:sp>
        <p:nvSpPr>
          <p:cNvPr id="425988" name="CasellaDiTesto 1">
            <a:extLst>
              <a:ext uri="{FF2B5EF4-FFF2-40B4-BE49-F238E27FC236}">
                <a16:creationId xmlns:a16="http://schemas.microsoft.com/office/drawing/2014/main" id="{D4465012-D272-4B19-C6D9-5F90CE90EE6D}"/>
              </a:ext>
            </a:extLst>
          </p:cNvPr>
          <p:cNvSpPr txBox="1">
            <a:spLocks noChangeArrowheads="1"/>
          </p:cNvSpPr>
          <p:nvPr/>
        </p:nvSpPr>
        <p:spPr bwMode="auto">
          <a:xfrm>
            <a:off x="2051050" y="1035050"/>
            <a:ext cx="468313"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b="1">
                <a:solidFill>
                  <a:srgbClr val="000000"/>
                </a:solidFill>
                <a:latin typeface="Arial" panose="020B0604020202020204" pitchFamily="34" charset="0"/>
              </a:rPr>
              <a:t>$</a:t>
            </a:r>
            <a:endParaRPr lang="it-IT" altLang="it-CH" b="1">
              <a:solidFill>
                <a:srgbClr val="000000"/>
              </a:solidFill>
              <a:latin typeface="Arial" panose="020B0604020202020204" pitchFamily="34" charset="0"/>
            </a:endParaRPr>
          </a:p>
        </p:txBody>
      </p:sp>
      <p:sp>
        <p:nvSpPr>
          <p:cNvPr id="425989" name="CasellaDiTesto 2">
            <a:extLst>
              <a:ext uri="{FF2B5EF4-FFF2-40B4-BE49-F238E27FC236}">
                <a16:creationId xmlns:a16="http://schemas.microsoft.com/office/drawing/2014/main" id="{0919A5F0-2DB9-98B8-B358-C6064FB5F8F0}"/>
              </a:ext>
            </a:extLst>
          </p:cNvPr>
          <p:cNvSpPr txBox="1">
            <a:spLocks noChangeArrowheads="1"/>
          </p:cNvSpPr>
          <p:nvPr/>
        </p:nvSpPr>
        <p:spPr bwMode="auto">
          <a:xfrm>
            <a:off x="6659563" y="3789363"/>
            <a:ext cx="649287" cy="4000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2000" b="1">
                <a:solidFill>
                  <a:srgbClr val="FFFFFF"/>
                </a:solidFill>
                <a:latin typeface="Arial" panose="020B0604020202020204" pitchFamily="34" charset="0"/>
              </a:rPr>
              <a:t>$</a:t>
            </a:r>
            <a:endParaRPr lang="it-IT" altLang="it-CH" sz="2000" b="1">
              <a:solidFill>
                <a:srgbClr val="FFFFFF"/>
              </a:solidFill>
              <a:latin typeface="Arial" panose="020B0604020202020204" pitchFamily="34" charset="0"/>
            </a:endParaRPr>
          </a:p>
        </p:txBody>
      </p:sp>
      <p:sp>
        <p:nvSpPr>
          <p:cNvPr id="5" name="CasellaDiTesto 4">
            <a:extLst>
              <a:ext uri="{FF2B5EF4-FFF2-40B4-BE49-F238E27FC236}">
                <a16:creationId xmlns:a16="http://schemas.microsoft.com/office/drawing/2014/main" id="{27B72850-B22E-8489-32FB-2D7A9F91BB4E}"/>
              </a:ext>
            </a:extLst>
          </p:cNvPr>
          <p:cNvSpPr txBox="1"/>
          <p:nvPr/>
        </p:nvSpPr>
        <p:spPr>
          <a:xfrm>
            <a:off x="2665413" y="2084388"/>
            <a:ext cx="2122487" cy="461962"/>
          </a:xfrm>
          <a:prstGeom prst="rect">
            <a:avLst/>
          </a:prstGeom>
          <a:solidFill>
            <a:schemeClr val="bg1">
              <a:lumMod val="85000"/>
            </a:schemeClr>
          </a:solidFill>
        </p:spPr>
        <p:txBody>
          <a:bodyPr>
            <a:spAutoFit/>
          </a:bodyPr>
          <a:lstStyle/>
          <a:p>
            <a:pPr eaLnBrk="1" hangingPunct="1">
              <a:defRPr/>
            </a:pPr>
            <a:r>
              <a:rPr lang="it-CH" sz="2400" b="1" dirty="0">
                <a:solidFill>
                  <a:prstClr val="black"/>
                </a:solidFill>
                <a:latin typeface="Arial" charset="0"/>
                <a:cs typeface="+mn-cs"/>
              </a:rPr>
              <a:t> PRICE LIST</a:t>
            </a:r>
            <a:endParaRPr lang="it-IT" sz="2400" b="1" dirty="0">
              <a:solidFill>
                <a:prstClr val="black"/>
              </a:solidFill>
              <a:latin typeface="Arial" charset="0"/>
              <a:cs typeface="+mn-cs"/>
            </a:endParaRPr>
          </a:p>
        </p:txBody>
      </p:sp>
      <p:sp>
        <p:nvSpPr>
          <p:cNvPr id="8" name="CasellaDiTesto 1">
            <a:extLst>
              <a:ext uri="{FF2B5EF4-FFF2-40B4-BE49-F238E27FC236}">
                <a16:creationId xmlns:a16="http://schemas.microsoft.com/office/drawing/2014/main" id="{B6C93A1E-169C-6078-C32F-D3DB3448B672}"/>
              </a:ext>
            </a:extLst>
          </p:cNvPr>
          <p:cNvSpPr txBox="1">
            <a:spLocks noChangeArrowheads="1"/>
          </p:cNvSpPr>
          <p:nvPr/>
        </p:nvSpPr>
        <p:spPr bwMode="auto">
          <a:xfrm>
            <a:off x="5364163" y="5508625"/>
            <a:ext cx="2879725" cy="646113"/>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US" sz="1200" b="1" kern="0" dirty="0">
                <a:solidFill>
                  <a:srgbClr val="FFFFFF"/>
                </a:solidFill>
              </a:rPr>
              <a:t>In Sweden Volvo also saved on manpower using the assembly line and machines.</a:t>
            </a:r>
          </a:p>
        </p:txBody>
      </p:sp>
      <p:sp>
        <p:nvSpPr>
          <p:cNvPr id="425992" name="Segnaposto numero diapositiva 1">
            <a:extLst>
              <a:ext uri="{FF2B5EF4-FFF2-40B4-BE49-F238E27FC236}">
                <a16:creationId xmlns:a16="http://schemas.microsoft.com/office/drawing/2014/main" id="{B0E50DDD-5315-35DA-A194-FD0724F9E34D}"/>
              </a:ext>
            </a:extLst>
          </p:cNvPr>
          <p:cNvSpPr>
            <a:spLocks noGrp="1"/>
          </p:cNvSpPr>
          <p:nvPr>
            <p:ph type="sldNum" sz="quarter" idx="12"/>
          </p:nvPr>
        </p:nvSpPr>
        <p:spPr bwMode="auto">
          <a:xfrm>
            <a:off x="8243888" y="6154738"/>
            <a:ext cx="504825" cy="447675"/>
          </a:xfrm>
          <a:solidFill>
            <a:srgbClr val="000099"/>
          </a:solid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AAF3E3C-699F-4DE0-AF05-D0787A116E42}" type="slidenum">
              <a:rPr lang="it-IT" altLang="en-US" sz="1600" b="1" smtClean="0">
                <a:solidFill>
                  <a:schemeClr val="bg1"/>
                </a:solidFill>
              </a:rPr>
              <a:pPr>
                <a:spcBef>
                  <a:spcPct val="0"/>
                </a:spcBef>
                <a:buFontTx/>
                <a:buNone/>
              </a:pPr>
              <a:t>103</a:t>
            </a:fld>
            <a:endParaRPr lang="it-IT" altLang="en-US" sz="1600" b="1">
              <a:solidFill>
                <a:schemeClr val="bg1"/>
              </a:solidFill>
            </a:endParaRPr>
          </a:p>
        </p:txBody>
      </p:sp>
      <p:sp>
        <p:nvSpPr>
          <p:cNvPr id="9" name="Rettangolo 8">
            <a:extLst>
              <a:ext uri="{FF2B5EF4-FFF2-40B4-BE49-F238E27FC236}">
                <a16:creationId xmlns:a16="http://schemas.microsoft.com/office/drawing/2014/main" id="{88C553D1-23DE-2BF0-C4E9-6151D00D75CD}"/>
              </a:ext>
            </a:extLst>
          </p:cNvPr>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4" name="Text Box 2">
            <a:extLst>
              <a:ext uri="{FF2B5EF4-FFF2-40B4-BE49-F238E27FC236}">
                <a16:creationId xmlns:a16="http://schemas.microsoft.com/office/drawing/2014/main" id="{BF732CBD-0F2A-A0A4-3B64-B6EC6C0A5CE8}"/>
              </a:ext>
            </a:extLst>
          </p:cNvPr>
          <p:cNvSpPr txBox="1">
            <a:spLocks noChangeArrowheads="1"/>
          </p:cNvSpPr>
          <p:nvPr/>
        </p:nvSpPr>
        <p:spPr bwMode="auto">
          <a:xfrm>
            <a:off x="633413" y="908050"/>
            <a:ext cx="792162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000000"/>
                </a:solidFill>
              </a:rPr>
              <a:t>The </a:t>
            </a:r>
            <a:r>
              <a:rPr lang="en-US" altLang="it-CH" sz="1800" b="1">
                <a:solidFill>
                  <a:srgbClr val="FF0000"/>
                </a:solidFill>
              </a:rPr>
              <a:t>W</a:t>
            </a:r>
            <a:r>
              <a:rPr lang="en-US" altLang="it-CH" sz="1400" b="1">
                <a:solidFill>
                  <a:srgbClr val="000000"/>
                </a:solidFill>
              </a:rPr>
              <a:t> </a:t>
            </a:r>
            <a:r>
              <a:rPr lang="en-US" altLang="it-CH" sz="1800" b="1">
                <a:solidFill>
                  <a:srgbClr val="000000"/>
                </a:solidFill>
              </a:rPr>
              <a:t>car factory is faced again with the rival business</a:t>
            </a:r>
            <a:r>
              <a:rPr lang="en-US" altLang="it-CH" sz="1600" b="1">
                <a:solidFill>
                  <a:srgbClr val="000000"/>
                </a:solidFill>
              </a:rPr>
              <a:t>.</a:t>
            </a:r>
          </a:p>
          <a:p>
            <a:pPr eaLnBrk="1" hangingPunct="1">
              <a:spcBef>
                <a:spcPct val="0"/>
              </a:spcBef>
              <a:buFontTx/>
              <a:buNone/>
            </a:pPr>
            <a:r>
              <a:rPr lang="en-US" altLang="it-CH" sz="1600" b="1">
                <a:solidFill>
                  <a:srgbClr val="000000"/>
                </a:solidFill>
              </a:rPr>
              <a:t> </a:t>
            </a:r>
            <a:r>
              <a:rPr lang="en-US" altLang="it-CH" sz="1800" b="1">
                <a:solidFill>
                  <a:srgbClr val="000000"/>
                </a:solidFill>
              </a:rPr>
              <a:t>For this reason it is necessary that the </a:t>
            </a:r>
            <a:r>
              <a:rPr lang="en-US" altLang="it-CH" sz="2000" b="1">
                <a:solidFill>
                  <a:srgbClr val="FF0000"/>
                </a:solidFill>
              </a:rPr>
              <a:t>W</a:t>
            </a:r>
            <a:r>
              <a:rPr lang="en-US" altLang="it-CH" sz="2000" b="1">
                <a:solidFill>
                  <a:srgbClr val="000000"/>
                </a:solidFill>
              </a:rPr>
              <a:t> car </a:t>
            </a:r>
            <a:r>
              <a:rPr lang="en-US" altLang="it-CH" sz="1800" b="1">
                <a:solidFill>
                  <a:srgbClr val="000000"/>
                </a:solidFill>
              </a:rPr>
              <a:t>costs less.</a:t>
            </a: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r>
              <a:rPr lang="en-US" altLang="it-CH" sz="1600" b="1">
                <a:solidFill>
                  <a:srgbClr val="000000"/>
                </a:solidFill>
              </a:rPr>
              <a:t>The Manager decides:</a:t>
            </a:r>
          </a:p>
          <a:p>
            <a:pPr eaLnBrk="1" hangingPunct="1">
              <a:spcBef>
                <a:spcPct val="0"/>
              </a:spcBef>
              <a:buFontTx/>
              <a:buNone/>
            </a:pPr>
            <a:r>
              <a:rPr lang="en-US" altLang="it-CH" sz="1600" b="1">
                <a:solidFill>
                  <a:srgbClr val="000000"/>
                </a:solidFill>
              </a:rPr>
              <a:t> </a:t>
            </a:r>
          </a:p>
          <a:p>
            <a:pPr eaLnBrk="1" hangingPunct="1">
              <a:spcBef>
                <a:spcPct val="0"/>
              </a:spcBef>
              <a:buFontTx/>
              <a:buNone/>
            </a:pPr>
            <a:r>
              <a:rPr lang="en-US" altLang="it-CH" sz="1600" b="1">
                <a:solidFill>
                  <a:srgbClr val="000000"/>
                </a:solidFill>
              </a:rPr>
              <a:t> </a:t>
            </a:r>
            <a:r>
              <a:rPr lang="en-US" altLang="it-CH" sz="1800" b="1" u="sng">
                <a:solidFill>
                  <a:srgbClr val="000000"/>
                </a:solidFill>
              </a:rPr>
              <a:t>it is necessary to save on fixed costs</a:t>
            </a:r>
          </a:p>
          <a:p>
            <a:pPr eaLnBrk="1" hangingPunct="1">
              <a:spcBef>
                <a:spcPct val="0"/>
              </a:spcBef>
              <a:buFontTx/>
              <a:buNone/>
            </a:pPr>
            <a:endParaRPr lang="en-US" altLang="it-CH" sz="1800" b="1" u="sng">
              <a:solidFill>
                <a:srgbClr val="000000"/>
              </a:solidFill>
            </a:endParaRPr>
          </a:p>
          <a:p>
            <a:pPr eaLnBrk="1" hangingPunct="1">
              <a:spcBef>
                <a:spcPct val="0"/>
              </a:spcBef>
              <a:buFontTx/>
              <a:buNone/>
            </a:pPr>
            <a:endParaRPr lang="en-US" altLang="it-CH" sz="1800" b="1" u="sng">
              <a:solidFill>
                <a:srgbClr val="000000"/>
              </a:solidFill>
            </a:endParaRPr>
          </a:p>
          <a:p>
            <a:pPr eaLnBrk="1" hangingPunct="1">
              <a:spcBef>
                <a:spcPct val="0"/>
              </a:spcBef>
              <a:buFontTx/>
              <a:buNone/>
            </a:pPr>
            <a:endParaRPr lang="en-US" altLang="it-CH" sz="1800" b="1" u="sng">
              <a:solidFill>
                <a:srgbClr val="000000"/>
              </a:solidFill>
            </a:endParaRPr>
          </a:p>
          <a:p>
            <a:pPr eaLnBrk="1" hangingPunct="1">
              <a:spcBef>
                <a:spcPct val="0"/>
              </a:spcBef>
              <a:buFontTx/>
              <a:buNone/>
            </a:pPr>
            <a:r>
              <a:rPr lang="en-US" altLang="it-CH" sz="1400">
                <a:solidFill>
                  <a:srgbClr val="000000"/>
                </a:solidFill>
              </a:rPr>
              <a:t>How does that work? What are fixed costs?</a:t>
            </a:r>
            <a:endParaRPr lang="fr-CH" altLang="it-CH" sz="1600" b="1">
              <a:solidFill>
                <a:srgbClr val="000000"/>
              </a:solidFill>
            </a:endParaRPr>
          </a:p>
        </p:txBody>
      </p:sp>
      <p:sp>
        <p:nvSpPr>
          <p:cNvPr id="428035" name="Segnaposto numero diapositiva 1">
            <a:extLst>
              <a:ext uri="{FF2B5EF4-FFF2-40B4-BE49-F238E27FC236}">
                <a16:creationId xmlns:a16="http://schemas.microsoft.com/office/drawing/2014/main" id="{934A6689-F19F-28B3-A6FA-1B1D837D85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B74414-9346-469B-9F34-8D2E914D8CEB}" type="slidenum">
              <a:rPr lang="it-IT" altLang="en-US" sz="1400" smtClean="0">
                <a:solidFill>
                  <a:srgbClr val="000000"/>
                </a:solidFill>
              </a:rPr>
              <a:pPr>
                <a:spcBef>
                  <a:spcPct val="0"/>
                </a:spcBef>
                <a:buFontTx/>
                <a:buNone/>
              </a:pPr>
              <a:t>104</a:t>
            </a:fld>
            <a:endParaRPr lang="it-IT" altLang="en-US" sz="1400">
              <a:solidFill>
                <a:srgbClr val="000000"/>
              </a:solidFill>
            </a:endParaRPr>
          </a:p>
        </p:txBody>
      </p:sp>
      <p:pic>
        <p:nvPicPr>
          <p:cNvPr id="5" name="Picture 4" descr="Direttore">
            <a:extLst>
              <a:ext uri="{FF2B5EF4-FFF2-40B4-BE49-F238E27FC236}">
                <a16:creationId xmlns:a16="http://schemas.microsoft.com/office/drawing/2014/main" id="{726AE2FA-2CE3-B908-6A47-B3BC6A60E032}"/>
              </a:ext>
            </a:extLst>
          </p:cNvPr>
          <p:cNvPicPr>
            <a:picLocks noChangeAspect="1" noChangeArrowheads="1"/>
          </p:cNvPicPr>
          <p:nvPr/>
        </p:nvPicPr>
        <p:blipFill>
          <a:blip r:embed="rId4"/>
          <a:srcRect/>
          <a:stretch>
            <a:fillRect/>
          </a:stretch>
        </p:blipFill>
        <p:spPr bwMode="auto">
          <a:xfrm>
            <a:off x="684213" y="2438400"/>
            <a:ext cx="1895475" cy="971550"/>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56306369-07FC-F42C-46F3-2E4D506C820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Text Box 2">
            <a:extLst>
              <a:ext uri="{FF2B5EF4-FFF2-40B4-BE49-F238E27FC236}">
                <a16:creationId xmlns:a16="http://schemas.microsoft.com/office/drawing/2014/main" id="{612C001E-1E8E-229C-D492-A3CDE6FCE517}"/>
              </a:ext>
            </a:extLst>
          </p:cNvPr>
          <p:cNvSpPr txBox="1">
            <a:spLocks noChangeArrowheads="1"/>
          </p:cNvSpPr>
          <p:nvPr/>
        </p:nvSpPr>
        <p:spPr bwMode="auto">
          <a:xfrm>
            <a:off x="531813" y="820738"/>
            <a:ext cx="8208962" cy="4954587"/>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GB" sz="2400" b="1" dirty="0">
                <a:solidFill>
                  <a:srgbClr val="000000"/>
                </a:solidFill>
              </a:rPr>
              <a:t>To spread the fixed costs over a larger number of produced cars</a:t>
            </a:r>
          </a:p>
          <a:p>
            <a:pPr eaLnBrk="1" hangingPunct="1">
              <a:defRPr/>
            </a:pPr>
            <a:endParaRPr lang="en-GB" sz="2400" b="1" dirty="0">
              <a:solidFill>
                <a:srgbClr val="000000"/>
              </a:solidFill>
            </a:endParaRPr>
          </a:p>
          <a:p>
            <a:pPr marL="1619250" indent="-1619250" eaLnBrk="1" hangingPunct="1">
              <a:defRPr/>
            </a:pPr>
            <a:r>
              <a:rPr lang="en-GB" sz="2400" b="1" dirty="0">
                <a:solidFill>
                  <a:srgbClr val="000000"/>
                </a:solidFill>
              </a:rPr>
              <a:t>                   like mortgage interest, buildings  maintenance, depreciation, insurance, rentals, etc. </a:t>
            </a:r>
          </a:p>
          <a:p>
            <a:pPr eaLnBrk="1" hangingPunct="1">
              <a:defRPr/>
            </a:pPr>
            <a:endParaRPr lang="en-GB" sz="2400" b="1" dirty="0">
              <a:solidFill>
                <a:srgbClr val="000000"/>
              </a:solidFill>
            </a:endParaRPr>
          </a:p>
          <a:p>
            <a:pPr eaLnBrk="1" hangingPunct="1">
              <a:defRPr/>
            </a:pPr>
            <a:endParaRPr lang="en-GB" sz="2400" b="1" dirty="0">
              <a:solidFill>
                <a:srgbClr val="000000"/>
              </a:solidFill>
            </a:endParaRPr>
          </a:p>
          <a:p>
            <a:pPr eaLnBrk="1" hangingPunct="1">
              <a:defRPr/>
            </a:pPr>
            <a:endParaRPr lang="en-GB" sz="2400" b="1" dirty="0">
              <a:solidFill>
                <a:srgbClr val="000000"/>
              </a:solidFill>
            </a:endParaRPr>
          </a:p>
          <a:p>
            <a:pPr eaLnBrk="1" hangingPunct="1">
              <a:defRPr/>
            </a:pPr>
            <a:endParaRPr lang="en-GB" sz="2400" b="1" dirty="0">
              <a:solidFill>
                <a:srgbClr val="000000"/>
              </a:solidFill>
            </a:endParaRPr>
          </a:p>
          <a:p>
            <a:pPr eaLnBrk="1" hangingPunct="1">
              <a:defRPr/>
            </a:pPr>
            <a:endParaRPr lang="en-GB" sz="2400" b="1" dirty="0">
              <a:solidFill>
                <a:srgbClr val="000000"/>
              </a:solidFill>
            </a:endParaRPr>
          </a:p>
          <a:p>
            <a:pPr eaLnBrk="1" hangingPunct="1">
              <a:defRPr/>
            </a:pPr>
            <a:r>
              <a:rPr lang="en-GB" sz="2400" b="1" dirty="0">
                <a:solidFill>
                  <a:srgbClr val="000000"/>
                </a:solidFill>
              </a:rPr>
              <a:t>the producer concentrates production under                        </a:t>
            </a:r>
            <a:r>
              <a:rPr lang="en-GB" sz="2800" b="1" u="sng" dirty="0">
                <a:solidFill>
                  <a:srgbClr val="000000"/>
                </a:solidFill>
              </a:rPr>
              <a:t>one great big roof</a:t>
            </a:r>
            <a:r>
              <a:rPr lang="en-GB" sz="2400" b="1" dirty="0">
                <a:solidFill>
                  <a:srgbClr val="000000"/>
                </a:solidFill>
              </a:rPr>
              <a:t>.</a:t>
            </a:r>
          </a:p>
        </p:txBody>
      </p:sp>
      <p:pic>
        <p:nvPicPr>
          <p:cNvPr id="203779" name="Picture 2" descr="C:\Users\Enrico\Desktop\Auto B.jpg">
            <a:extLst>
              <a:ext uri="{FF2B5EF4-FFF2-40B4-BE49-F238E27FC236}">
                <a16:creationId xmlns:a16="http://schemas.microsoft.com/office/drawing/2014/main" id="{ADBDCB5D-B229-5EDF-391F-A77ED03ED487}"/>
              </a:ext>
            </a:extLst>
          </p:cNvPr>
          <p:cNvPicPr>
            <a:picLocks noChangeAspect="1" noChangeArrowheads="1"/>
          </p:cNvPicPr>
          <p:nvPr/>
        </p:nvPicPr>
        <p:blipFill>
          <a:blip r:embed="rId3"/>
          <a:srcRect/>
          <a:stretch>
            <a:fillRect/>
          </a:stretch>
        </p:blipFill>
        <p:spPr bwMode="auto">
          <a:xfrm>
            <a:off x="652463" y="3556000"/>
            <a:ext cx="1296987" cy="803275"/>
          </a:xfrm>
          <a:prstGeom prst="rect">
            <a:avLst/>
          </a:prstGeom>
          <a:ln>
            <a:noFill/>
          </a:ln>
          <a:effectLst>
            <a:outerShdw blurRad="292100" dist="139700" dir="2700000" algn="tl" rotWithShape="0">
              <a:srgbClr val="333333">
                <a:alpha val="65000"/>
              </a:srgbClr>
            </a:outerShdw>
          </a:effectLst>
        </p:spPr>
      </p:pic>
      <p:sp>
        <p:nvSpPr>
          <p:cNvPr id="430084" name="Freccia a destra 1">
            <a:extLst>
              <a:ext uri="{FF2B5EF4-FFF2-40B4-BE49-F238E27FC236}">
                <a16:creationId xmlns:a16="http://schemas.microsoft.com/office/drawing/2014/main" id="{7C7C3205-E83D-82CA-9871-7702C86CA2BE}"/>
              </a:ext>
            </a:extLst>
          </p:cNvPr>
          <p:cNvSpPr>
            <a:spLocks noChangeArrowheads="1"/>
          </p:cNvSpPr>
          <p:nvPr/>
        </p:nvSpPr>
        <p:spPr bwMode="auto">
          <a:xfrm>
            <a:off x="2193925" y="3756025"/>
            <a:ext cx="720725" cy="401638"/>
          </a:xfrm>
          <a:prstGeom prst="rightArrow">
            <a:avLst>
              <a:gd name="adj1" fmla="val 50000"/>
              <a:gd name="adj2" fmla="val 50012"/>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solidFill>
                <a:srgbClr val="000000"/>
              </a:solidFill>
            </a:endParaRPr>
          </a:p>
        </p:txBody>
      </p:sp>
      <p:pic>
        <p:nvPicPr>
          <p:cNvPr id="430085" name="Picture 3" descr="C:\Users\Enrico\Desktop\Dollars jpeg.jpg">
            <a:extLst>
              <a:ext uri="{FF2B5EF4-FFF2-40B4-BE49-F238E27FC236}">
                <a16:creationId xmlns:a16="http://schemas.microsoft.com/office/drawing/2014/main" id="{56400629-7793-805E-A9AA-1B2A5B062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88" t="9808" r="13567" b="9615"/>
          <a:stretch>
            <a:fillRect/>
          </a:stretch>
        </p:blipFill>
        <p:spPr bwMode="auto">
          <a:xfrm>
            <a:off x="946150" y="3305175"/>
            <a:ext cx="611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6" name="Picture 3" descr="C:\Users\Enrico\Desktop\Dollars jpeg.jpg">
            <a:extLst>
              <a:ext uri="{FF2B5EF4-FFF2-40B4-BE49-F238E27FC236}">
                <a16:creationId xmlns:a16="http://schemas.microsoft.com/office/drawing/2014/main" id="{205F90B7-6CCD-C70D-BCF6-BB8DB8C57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935038" y="3054350"/>
            <a:ext cx="6111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7" name="Picture 3" descr="C:\Users\Enrico\Desktop\Dollars jpeg.jpg">
            <a:extLst>
              <a:ext uri="{FF2B5EF4-FFF2-40B4-BE49-F238E27FC236}">
                <a16:creationId xmlns:a16="http://schemas.microsoft.com/office/drawing/2014/main" id="{966AABB2-8277-FC28-D859-CF046037D3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988" t="9808" r="13567" b="9615"/>
          <a:stretch>
            <a:fillRect/>
          </a:stretch>
        </p:blipFill>
        <p:spPr bwMode="auto">
          <a:xfrm>
            <a:off x="958850" y="2794000"/>
            <a:ext cx="5984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8" name="Picture 3" descr="C:\Users\Enrico\Desktop\Dollars jpeg.jpg">
            <a:extLst>
              <a:ext uri="{FF2B5EF4-FFF2-40B4-BE49-F238E27FC236}">
                <a16:creationId xmlns:a16="http://schemas.microsoft.com/office/drawing/2014/main" id="{16733690-4C7D-69AF-D8BA-B77E9D54FF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988" t="9808" r="13567" b="9615"/>
          <a:stretch>
            <a:fillRect/>
          </a:stretch>
        </p:blipFill>
        <p:spPr bwMode="auto">
          <a:xfrm>
            <a:off x="946150" y="2543175"/>
            <a:ext cx="611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9" name="Picture 4">
            <a:extLst>
              <a:ext uri="{FF2B5EF4-FFF2-40B4-BE49-F238E27FC236}">
                <a16:creationId xmlns:a16="http://schemas.microsoft.com/office/drawing/2014/main" id="{D6602B24-4CD2-B9C3-4DFD-633CF8F6F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9913" y="3556000"/>
            <a:ext cx="12985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0" name="Picture 5" descr="C:\Users\Enrico\Desktop\Dollars piccolo jpeg.jpg">
            <a:extLst>
              <a:ext uri="{FF2B5EF4-FFF2-40B4-BE49-F238E27FC236}">
                <a16:creationId xmlns:a16="http://schemas.microsoft.com/office/drawing/2014/main" id="{A937F08C-8557-9B59-AE06-B001935B28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9" t="19679"/>
          <a:stretch>
            <a:fillRect/>
          </a:stretch>
        </p:blipFill>
        <p:spPr bwMode="auto">
          <a:xfrm rot="-300000">
            <a:off x="3322638" y="3494088"/>
            <a:ext cx="754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91" name="Picture 3" descr="C:\Users\Enrico\Desktop\Dollars jpeg.jpg">
            <a:extLst>
              <a:ext uri="{FF2B5EF4-FFF2-40B4-BE49-F238E27FC236}">
                <a16:creationId xmlns:a16="http://schemas.microsoft.com/office/drawing/2014/main" id="{4ED82028-0B3C-923E-C44A-91C6A6B4EB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2988" t="9808" r="13567" b="9615"/>
          <a:stretch>
            <a:fillRect/>
          </a:stretch>
        </p:blipFill>
        <p:spPr bwMode="auto">
          <a:xfrm>
            <a:off x="935038" y="2279650"/>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92" name="Picture 6">
            <a:extLst>
              <a:ext uri="{FF2B5EF4-FFF2-40B4-BE49-F238E27FC236}">
                <a16:creationId xmlns:a16="http://schemas.microsoft.com/office/drawing/2014/main" id="{BB2207F3-C2D8-801D-DF2F-8DE3E5F46F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6600" y="3462338"/>
            <a:ext cx="12985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3" name="Picture 7">
            <a:extLst>
              <a:ext uri="{FF2B5EF4-FFF2-40B4-BE49-F238E27FC236}">
                <a16:creationId xmlns:a16="http://schemas.microsoft.com/office/drawing/2014/main" id="{2418DC95-9FA8-4FD9-A16B-248A027C1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8813" y="3452813"/>
            <a:ext cx="12985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4" name="Picture 8">
            <a:extLst>
              <a:ext uri="{FF2B5EF4-FFF2-40B4-BE49-F238E27FC236}">
                <a16:creationId xmlns:a16="http://schemas.microsoft.com/office/drawing/2014/main" id="{F2A69946-FEED-EBEA-4B81-22A9DB5EFC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5175" y="3452813"/>
            <a:ext cx="129857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095" name="Segnaposto numero diapositiva 1">
            <a:extLst>
              <a:ext uri="{FF2B5EF4-FFF2-40B4-BE49-F238E27FC236}">
                <a16:creationId xmlns:a16="http://schemas.microsoft.com/office/drawing/2014/main" id="{BAC841D4-D9C6-970F-9AEA-BE2AFEC4E8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C960FD-ACEA-4EE1-84F7-EB5397D3D0E7}" type="slidenum">
              <a:rPr lang="it-IT" altLang="en-US" sz="1400" smtClean="0">
                <a:solidFill>
                  <a:srgbClr val="000000"/>
                </a:solidFill>
              </a:rPr>
              <a:pPr>
                <a:spcBef>
                  <a:spcPct val="0"/>
                </a:spcBef>
                <a:buFontTx/>
                <a:buNone/>
              </a:pPr>
              <a:t>105</a:t>
            </a:fld>
            <a:endParaRPr lang="it-IT" altLang="en-US" sz="1400">
              <a:solidFill>
                <a:srgbClr val="000000"/>
              </a:solidFill>
            </a:endParaRPr>
          </a:p>
        </p:txBody>
      </p:sp>
      <p:sp>
        <p:nvSpPr>
          <p:cNvPr id="16" name="Rettangolo 15">
            <a:extLst>
              <a:ext uri="{FF2B5EF4-FFF2-40B4-BE49-F238E27FC236}">
                <a16:creationId xmlns:a16="http://schemas.microsoft.com/office/drawing/2014/main" id="{F815E985-783C-AA01-CFDD-48C0A7B2C6E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2130" name="Text Box 6">
            <a:extLst>
              <a:ext uri="{FF2B5EF4-FFF2-40B4-BE49-F238E27FC236}">
                <a16:creationId xmlns:a16="http://schemas.microsoft.com/office/drawing/2014/main" id="{FB379E3C-E83B-AE6D-2EEC-8781C7FB116A}"/>
              </a:ext>
            </a:extLst>
          </p:cNvPr>
          <p:cNvSpPr txBox="1">
            <a:spLocks noChangeArrowheads="1"/>
          </p:cNvSpPr>
          <p:nvPr/>
        </p:nvSpPr>
        <p:spPr bwMode="auto">
          <a:xfrm>
            <a:off x="684213" y="5229225"/>
            <a:ext cx="82804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ITALIAN MOTOR-CAR FACTORY TORINO :  FIAT</a:t>
            </a:r>
          </a:p>
          <a:p>
            <a:pPr eaLnBrk="1" hangingPunct="1">
              <a:spcBef>
                <a:spcPct val="50000"/>
              </a:spcBef>
              <a:buFontTx/>
              <a:buNone/>
            </a:pPr>
            <a:r>
              <a:rPr lang="en-GB" altLang="it-CH" sz="1800" b="1">
                <a:solidFill>
                  <a:srgbClr val="FFFFFF"/>
                </a:solidFill>
              </a:rPr>
              <a:t>Factory Mirafiori  </a:t>
            </a:r>
            <a:r>
              <a:rPr lang="en-GB" altLang="it-CH" sz="1800">
                <a:solidFill>
                  <a:srgbClr val="FFFFFF"/>
                </a:solidFill>
              </a:rPr>
              <a:t>(inaugurated in </a:t>
            </a:r>
            <a:r>
              <a:rPr lang="en-GB" altLang="it-CH" sz="1800" b="1"/>
              <a:t>1936</a:t>
            </a:r>
            <a:r>
              <a:rPr lang="en-GB" altLang="it-CH" sz="1800">
                <a:solidFill>
                  <a:srgbClr val="00FF00"/>
                </a:solidFill>
              </a:rPr>
              <a:t> </a:t>
            </a:r>
            <a:r>
              <a:rPr lang="en-GB" altLang="it-CH" sz="1800">
                <a:solidFill>
                  <a:srgbClr val="FFFFFF"/>
                </a:solidFill>
              </a:rPr>
              <a:t>by Mussolini)</a:t>
            </a:r>
            <a:endParaRPr lang="en-GB" altLang="it-CH" sz="1800" b="1">
              <a:solidFill>
                <a:srgbClr val="FFFFFF"/>
              </a:solidFill>
            </a:endParaRPr>
          </a:p>
        </p:txBody>
      </p:sp>
      <p:sp>
        <p:nvSpPr>
          <p:cNvPr id="432131" name="CasellaDiTesto 1">
            <a:extLst>
              <a:ext uri="{FF2B5EF4-FFF2-40B4-BE49-F238E27FC236}">
                <a16:creationId xmlns:a16="http://schemas.microsoft.com/office/drawing/2014/main" id="{BA1D81DB-903C-8BCB-4477-5CFAB4035C28}"/>
              </a:ext>
            </a:extLst>
          </p:cNvPr>
          <p:cNvSpPr txBox="1">
            <a:spLocks noChangeArrowheads="1"/>
          </p:cNvSpPr>
          <p:nvPr/>
        </p:nvSpPr>
        <p:spPr bwMode="auto">
          <a:xfrm>
            <a:off x="684213" y="6261100"/>
            <a:ext cx="7343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To produce more and therefore better distribute the fixed costs over the produced  units, the capitalists concentrate the production in ever larger factories.</a:t>
            </a:r>
          </a:p>
        </p:txBody>
      </p:sp>
      <p:sp>
        <p:nvSpPr>
          <p:cNvPr id="432132" name="Segnaposto numero diapositiva 1">
            <a:extLst>
              <a:ext uri="{FF2B5EF4-FFF2-40B4-BE49-F238E27FC236}">
                <a16:creationId xmlns:a16="http://schemas.microsoft.com/office/drawing/2014/main" id="{A5ACD2BC-ACCF-6574-1779-1DAD88BA1A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38FA0F-2ED0-44D1-8857-A092A9F979A6}" type="slidenum">
              <a:rPr lang="it-IT" altLang="en-US" sz="1400" smtClean="0">
                <a:solidFill>
                  <a:srgbClr val="FFFFFF"/>
                </a:solidFill>
              </a:rPr>
              <a:pPr>
                <a:spcBef>
                  <a:spcPct val="0"/>
                </a:spcBef>
                <a:buFontTx/>
                <a:buNone/>
              </a:pPr>
              <a:t>106</a:t>
            </a:fld>
            <a:endParaRPr lang="it-IT" altLang="en-US" sz="1400">
              <a:solidFill>
                <a:srgbClr val="FFFFFF"/>
              </a:solidFill>
            </a:endParaRPr>
          </a:p>
        </p:txBody>
      </p:sp>
      <p:pic>
        <p:nvPicPr>
          <p:cNvPr id="6" name="Picture 5" descr="8n">
            <a:extLst>
              <a:ext uri="{FF2B5EF4-FFF2-40B4-BE49-F238E27FC236}">
                <a16:creationId xmlns:a16="http://schemas.microsoft.com/office/drawing/2014/main" id="{D7A0C320-7680-3258-CBB2-4DF394B67C5C}"/>
              </a:ext>
            </a:extLst>
          </p:cNvPr>
          <p:cNvPicPr>
            <a:picLocks noChangeAspect="1" noChangeArrowheads="1"/>
          </p:cNvPicPr>
          <p:nvPr/>
        </p:nvPicPr>
        <p:blipFill>
          <a:blip r:embed="rId4"/>
          <a:srcRect/>
          <a:stretch>
            <a:fillRect/>
          </a:stretch>
        </p:blipFill>
        <p:spPr bwMode="auto">
          <a:xfrm>
            <a:off x="827088" y="549275"/>
            <a:ext cx="7343775" cy="4556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D390C6E5-9C1C-2F7B-C4D2-A6F2CBFCED6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TextBox 3">
            <a:extLst>
              <a:ext uri="{FF2B5EF4-FFF2-40B4-BE49-F238E27FC236}">
                <a16:creationId xmlns:a16="http://schemas.microsoft.com/office/drawing/2014/main" id="{E8F3E261-F901-40C1-320C-6B7E968C8DEA}"/>
              </a:ext>
            </a:extLst>
          </p:cNvPr>
          <p:cNvSpPr txBox="1">
            <a:spLocks noChangeArrowheads="1"/>
          </p:cNvSpPr>
          <p:nvPr/>
        </p:nvSpPr>
        <p:spPr bwMode="auto">
          <a:xfrm>
            <a:off x="1908175" y="5965825"/>
            <a:ext cx="4727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The FIAT Mirafiori Plant today</a:t>
            </a:r>
            <a:endParaRPr lang="it-IT" altLang="it-CH" sz="2400" b="1">
              <a:solidFill>
                <a:srgbClr val="FFFFFF"/>
              </a:solidFill>
            </a:endParaRPr>
          </a:p>
        </p:txBody>
      </p:sp>
      <p:sp>
        <p:nvSpPr>
          <p:cNvPr id="434179" name="Segnaposto numero diapositiva 1">
            <a:extLst>
              <a:ext uri="{FF2B5EF4-FFF2-40B4-BE49-F238E27FC236}">
                <a16:creationId xmlns:a16="http://schemas.microsoft.com/office/drawing/2014/main" id="{99338273-31FC-C992-75FF-8BAA9B5F3A0D}"/>
              </a:ext>
            </a:extLst>
          </p:cNvPr>
          <p:cNvSpPr>
            <a:spLocks noGrp="1"/>
          </p:cNvSpPr>
          <p:nvPr>
            <p:ph type="sldNum" sz="quarter" idx="12"/>
          </p:nvPr>
        </p:nvSpPr>
        <p:spPr>
          <a:xfrm>
            <a:off x="6948488" y="6046788"/>
            <a:ext cx="10525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EAFF85-969B-4AE8-9345-17A3DB10B351}" type="slidenum">
              <a:rPr lang="it-IT" altLang="en-US" sz="1400" smtClean="0">
                <a:solidFill>
                  <a:srgbClr val="FFFFFF"/>
                </a:solidFill>
              </a:rPr>
              <a:pPr>
                <a:spcBef>
                  <a:spcPct val="0"/>
                </a:spcBef>
                <a:buFontTx/>
                <a:buNone/>
              </a:pPr>
              <a:t>107</a:t>
            </a:fld>
            <a:endParaRPr lang="it-IT" altLang="en-US" sz="1400">
              <a:solidFill>
                <a:srgbClr val="FFFFFF"/>
              </a:solidFill>
            </a:endParaRPr>
          </a:p>
        </p:txBody>
      </p:sp>
      <p:pic>
        <p:nvPicPr>
          <p:cNvPr id="5" name="Picture 2" descr="http://blog.panorama.it/autoemoto/files/2010/01/fabbrica_fiat_mirafiori_21.jpg">
            <a:extLst>
              <a:ext uri="{FF2B5EF4-FFF2-40B4-BE49-F238E27FC236}">
                <a16:creationId xmlns:a16="http://schemas.microsoft.com/office/drawing/2014/main" id="{C1DAFA1C-EB74-F3C7-6973-77A032651B93}"/>
              </a:ext>
            </a:extLst>
          </p:cNvPr>
          <p:cNvPicPr>
            <a:picLocks noChangeAspect="1" noChangeArrowheads="1"/>
          </p:cNvPicPr>
          <p:nvPr/>
        </p:nvPicPr>
        <p:blipFill>
          <a:blip r:embed="rId4"/>
          <a:srcRect/>
          <a:stretch>
            <a:fillRect/>
          </a:stretch>
        </p:blipFill>
        <p:spPr bwMode="auto">
          <a:xfrm>
            <a:off x="900113" y="712788"/>
            <a:ext cx="7310437" cy="5053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BCB47A9-6F33-A93C-8FD1-AF7E40E2A1E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Text Box 6">
            <a:extLst>
              <a:ext uri="{FF2B5EF4-FFF2-40B4-BE49-F238E27FC236}">
                <a16:creationId xmlns:a16="http://schemas.microsoft.com/office/drawing/2014/main" id="{730C3F90-01B3-B185-AF3F-CCF5072AC506}"/>
              </a:ext>
            </a:extLst>
          </p:cNvPr>
          <p:cNvSpPr txBox="1">
            <a:spLocks noChangeArrowheads="1"/>
          </p:cNvSpPr>
          <p:nvPr/>
        </p:nvSpPr>
        <p:spPr bwMode="auto">
          <a:xfrm>
            <a:off x="323850" y="4221163"/>
            <a:ext cx="45354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THE FIFTEEN MILLIONTH FORD T  LEAVES THE ASSEMBLY LINE</a:t>
            </a:r>
          </a:p>
          <a:p>
            <a:pPr eaLnBrk="1" hangingPunct="1">
              <a:spcBef>
                <a:spcPct val="50000"/>
              </a:spcBef>
              <a:buFontTx/>
              <a:buNone/>
            </a:pPr>
            <a:r>
              <a:rPr lang="fr-CH" altLang="it-CH" sz="1800" b="1">
                <a:solidFill>
                  <a:srgbClr val="FFFFFF"/>
                </a:solidFill>
              </a:rPr>
              <a:t>DETROIT , USA , </a:t>
            </a:r>
            <a:r>
              <a:rPr lang="fr-CH" altLang="it-CH" sz="1800" b="1"/>
              <a:t>1929</a:t>
            </a:r>
            <a:endParaRPr lang="it-IT" altLang="it-CH" sz="1800" b="1"/>
          </a:p>
        </p:txBody>
      </p:sp>
      <p:sp>
        <p:nvSpPr>
          <p:cNvPr id="436227" name="Text Box 8">
            <a:extLst>
              <a:ext uri="{FF2B5EF4-FFF2-40B4-BE49-F238E27FC236}">
                <a16:creationId xmlns:a16="http://schemas.microsoft.com/office/drawing/2014/main" id="{10C58D94-ABAC-23AE-30E3-DE5510915AFD}"/>
              </a:ext>
            </a:extLst>
          </p:cNvPr>
          <p:cNvSpPr txBox="1">
            <a:spLocks noChangeArrowheads="1"/>
          </p:cNvSpPr>
          <p:nvPr/>
        </p:nvSpPr>
        <p:spPr bwMode="auto">
          <a:xfrm>
            <a:off x="5724525" y="2997200"/>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 large flow of cars</a:t>
            </a:r>
            <a:endParaRPr lang="it-IT" altLang="it-CH" sz="1800" b="1">
              <a:solidFill>
                <a:srgbClr val="FFFFFF"/>
              </a:solidFill>
            </a:endParaRPr>
          </a:p>
        </p:txBody>
      </p:sp>
      <p:sp>
        <p:nvSpPr>
          <p:cNvPr id="436228" name="CasellaDiTesto 1">
            <a:extLst>
              <a:ext uri="{FF2B5EF4-FFF2-40B4-BE49-F238E27FC236}">
                <a16:creationId xmlns:a16="http://schemas.microsoft.com/office/drawing/2014/main" id="{4A1FDAE3-9AAE-3A9B-57AC-B41CB3F1E08D}"/>
              </a:ext>
            </a:extLst>
          </p:cNvPr>
          <p:cNvSpPr txBox="1">
            <a:spLocks noChangeArrowheads="1"/>
          </p:cNvSpPr>
          <p:nvPr/>
        </p:nvSpPr>
        <p:spPr bwMode="auto">
          <a:xfrm>
            <a:off x="5508625" y="333375"/>
            <a:ext cx="2808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t>Individual mobility </a:t>
            </a:r>
          </a:p>
          <a:p>
            <a:pPr eaLnBrk="1" hangingPunct="1">
              <a:spcBef>
                <a:spcPct val="0"/>
              </a:spcBef>
              <a:buFontTx/>
              <a:buNone/>
            </a:pPr>
            <a:r>
              <a:rPr lang="en-US" altLang="it-CH" sz="1800"/>
              <a:t>becomes a right, </a:t>
            </a:r>
          </a:p>
          <a:p>
            <a:pPr eaLnBrk="1" hangingPunct="1">
              <a:spcBef>
                <a:spcPct val="0"/>
              </a:spcBef>
              <a:buFontTx/>
              <a:buNone/>
            </a:pPr>
            <a:r>
              <a:rPr lang="en-US" altLang="it-CH" sz="1800"/>
              <a:t>the dependency on oil </a:t>
            </a:r>
          </a:p>
          <a:p>
            <a:pPr eaLnBrk="1" hangingPunct="1">
              <a:spcBef>
                <a:spcPct val="0"/>
              </a:spcBef>
              <a:buFontTx/>
              <a:buNone/>
            </a:pPr>
            <a:r>
              <a:rPr lang="en-US" altLang="it-CH" sz="1800"/>
              <a:t>becomes a fact.</a:t>
            </a:r>
            <a:endParaRPr lang="it-CH" altLang="it-CH" sz="1800"/>
          </a:p>
        </p:txBody>
      </p:sp>
      <p:sp>
        <p:nvSpPr>
          <p:cNvPr id="436229" name="Segnaposto numero diapositiva 1">
            <a:extLst>
              <a:ext uri="{FF2B5EF4-FFF2-40B4-BE49-F238E27FC236}">
                <a16:creationId xmlns:a16="http://schemas.microsoft.com/office/drawing/2014/main" id="{92188421-6E1A-DAE9-F0F0-324A5CAFC2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08A6D9-414D-48F3-BC85-DA8E2C561485}" type="slidenum">
              <a:rPr lang="it-IT" altLang="en-US" sz="1400" smtClean="0">
                <a:solidFill>
                  <a:srgbClr val="FFFFFF"/>
                </a:solidFill>
              </a:rPr>
              <a:pPr>
                <a:spcBef>
                  <a:spcPct val="0"/>
                </a:spcBef>
                <a:buFontTx/>
                <a:buNone/>
              </a:pPr>
              <a:t>108</a:t>
            </a:fld>
            <a:endParaRPr lang="it-IT" altLang="en-US" sz="1400">
              <a:solidFill>
                <a:srgbClr val="FFFFFF"/>
              </a:solidFill>
            </a:endParaRPr>
          </a:p>
        </p:txBody>
      </p:sp>
      <p:pic>
        <p:nvPicPr>
          <p:cNvPr id="8" name="Picture 5" descr="Ford T">
            <a:extLst>
              <a:ext uri="{FF2B5EF4-FFF2-40B4-BE49-F238E27FC236}">
                <a16:creationId xmlns:a16="http://schemas.microsoft.com/office/drawing/2014/main" id="{B368639E-5BDD-7C55-4E77-CCB696323C21}"/>
              </a:ext>
            </a:extLst>
          </p:cNvPr>
          <p:cNvPicPr>
            <a:picLocks noChangeAspect="1" noChangeArrowheads="1"/>
          </p:cNvPicPr>
          <p:nvPr/>
        </p:nvPicPr>
        <p:blipFill>
          <a:blip r:embed="rId4"/>
          <a:srcRect/>
          <a:stretch>
            <a:fillRect/>
          </a:stretch>
        </p:blipFill>
        <p:spPr bwMode="auto">
          <a:xfrm>
            <a:off x="468313" y="406400"/>
            <a:ext cx="4760912" cy="3590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7" descr="auto autostrada 2">
            <a:extLst>
              <a:ext uri="{FF2B5EF4-FFF2-40B4-BE49-F238E27FC236}">
                <a16:creationId xmlns:a16="http://schemas.microsoft.com/office/drawing/2014/main" id="{B4A59AFB-A8B2-6A83-938B-5BA55A2D2AF5}"/>
              </a:ext>
            </a:extLst>
          </p:cNvPr>
          <p:cNvPicPr>
            <a:picLocks noChangeAspect="1" noChangeArrowheads="1"/>
          </p:cNvPicPr>
          <p:nvPr/>
        </p:nvPicPr>
        <p:blipFill>
          <a:blip r:embed="rId5"/>
          <a:srcRect/>
          <a:stretch>
            <a:fillRect/>
          </a:stretch>
        </p:blipFill>
        <p:spPr bwMode="auto">
          <a:xfrm>
            <a:off x="5076825" y="3429000"/>
            <a:ext cx="3656013" cy="3051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E2C8BCC5-D5EF-3757-CAA6-E4C353AA388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CasellaDiTesto 2">
            <a:extLst>
              <a:ext uri="{FF2B5EF4-FFF2-40B4-BE49-F238E27FC236}">
                <a16:creationId xmlns:a16="http://schemas.microsoft.com/office/drawing/2014/main" id="{BAFF88EC-87B6-3913-7312-DCA0C4967BEE}"/>
              </a:ext>
            </a:extLst>
          </p:cNvPr>
          <p:cNvSpPr txBox="1">
            <a:spLocks noChangeArrowheads="1"/>
          </p:cNvSpPr>
          <p:nvPr/>
        </p:nvSpPr>
        <p:spPr bwMode="auto">
          <a:xfrm>
            <a:off x="760413" y="903288"/>
            <a:ext cx="72072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a:t>
            </a:r>
            <a:endParaRPr lang="it-IT" altLang="it-CH" sz="1800" b="1">
              <a:solidFill>
                <a:srgbClr val="000000"/>
              </a:solidFill>
            </a:endParaRPr>
          </a:p>
        </p:txBody>
      </p:sp>
      <p:sp>
        <p:nvSpPr>
          <p:cNvPr id="438275" name="CasellaDiTesto 3">
            <a:extLst>
              <a:ext uri="{FF2B5EF4-FFF2-40B4-BE49-F238E27FC236}">
                <a16:creationId xmlns:a16="http://schemas.microsoft.com/office/drawing/2014/main" id="{4D9D062E-763A-1DE2-2181-7CDBE14E854C}"/>
              </a:ext>
            </a:extLst>
          </p:cNvPr>
          <p:cNvSpPr txBox="1">
            <a:spLocks noChangeArrowheads="1"/>
          </p:cNvSpPr>
          <p:nvPr/>
        </p:nvSpPr>
        <p:spPr bwMode="auto">
          <a:xfrm>
            <a:off x="760413" y="1549400"/>
            <a:ext cx="868362"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Geigy</a:t>
            </a:r>
            <a:endParaRPr lang="it-IT" altLang="it-CH" sz="1800" b="1">
              <a:solidFill>
                <a:srgbClr val="000000"/>
              </a:solidFill>
            </a:endParaRPr>
          </a:p>
        </p:txBody>
      </p:sp>
      <p:sp>
        <p:nvSpPr>
          <p:cNvPr id="438276" name="CasellaDiTesto 4">
            <a:extLst>
              <a:ext uri="{FF2B5EF4-FFF2-40B4-BE49-F238E27FC236}">
                <a16:creationId xmlns:a16="http://schemas.microsoft.com/office/drawing/2014/main" id="{3A10D518-8D81-7F41-1EBC-FF936CFCE680}"/>
              </a:ext>
            </a:extLst>
          </p:cNvPr>
          <p:cNvSpPr txBox="1">
            <a:spLocks noChangeArrowheads="1"/>
          </p:cNvSpPr>
          <p:nvPr/>
        </p:nvSpPr>
        <p:spPr bwMode="auto">
          <a:xfrm>
            <a:off x="2992438" y="1919288"/>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Sandoz</a:t>
            </a:r>
            <a:endParaRPr lang="it-IT" altLang="it-CH" sz="1800" b="1">
              <a:solidFill>
                <a:srgbClr val="000000"/>
              </a:solidFill>
            </a:endParaRPr>
          </a:p>
        </p:txBody>
      </p:sp>
      <p:sp>
        <p:nvSpPr>
          <p:cNvPr id="438277" name="CasellaDiTesto 5">
            <a:extLst>
              <a:ext uri="{FF2B5EF4-FFF2-40B4-BE49-F238E27FC236}">
                <a16:creationId xmlns:a16="http://schemas.microsoft.com/office/drawing/2014/main" id="{EA434212-4148-C554-2D77-6A0EB99C6ACB}"/>
              </a:ext>
            </a:extLst>
          </p:cNvPr>
          <p:cNvSpPr txBox="1">
            <a:spLocks noChangeArrowheads="1"/>
          </p:cNvSpPr>
          <p:nvPr/>
        </p:nvSpPr>
        <p:spPr bwMode="auto">
          <a:xfrm>
            <a:off x="5757863" y="1455738"/>
            <a:ext cx="1157287"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Novartis</a:t>
            </a:r>
          </a:p>
          <a:p>
            <a:pPr eaLnBrk="1" hangingPunct="1">
              <a:spcBef>
                <a:spcPct val="0"/>
              </a:spcBef>
              <a:buFontTx/>
              <a:buNone/>
            </a:pPr>
            <a:r>
              <a:rPr lang="it-CH" altLang="it-CH" sz="800" b="1">
                <a:solidFill>
                  <a:srgbClr val="000000"/>
                </a:solidFill>
              </a:rPr>
              <a:t>(about 120’000 employees)</a:t>
            </a:r>
            <a:endParaRPr lang="it-IT" altLang="it-CH" sz="800" b="1">
              <a:solidFill>
                <a:srgbClr val="000000"/>
              </a:solidFill>
            </a:endParaRPr>
          </a:p>
        </p:txBody>
      </p:sp>
      <p:sp>
        <p:nvSpPr>
          <p:cNvPr id="438278" name="CasellaDiTesto 6">
            <a:extLst>
              <a:ext uri="{FF2B5EF4-FFF2-40B4-BE49-F238E27FC236}">
                <a16:creationId xmlns:a16="http://schemas.microsoft.com/office/drawing/2014/main" id="{0B590C16-D167-1461-E2A2-4629AAB51E52}"/>
              </a:ext>
            </a:extLst>
          </p:cNvPr>
          <p:cNvSpPr txBox="1">
            <a:spLocks noChangeArrowheads="1"/>
          </p:cNvSpPr>
          <p:nvPr/>
        </p:nvSpPr>
        <p:spPr bwMode="auto">
          <a:xfrm>
            <a:off x="803275" y="2636838"/>
            <a:ext cx="1354138" cy="64611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Hoffmann- </a:t>
            </a:r>
          </a:p>
          <a:p>
            <a:pPr eaLnBrk="1" hangingPunct="1">
              <a:spcBef>
                <a:spcPct val="0"/>
              </a:spcBef>
              <a:buFontTx/>
              <a:buNone/>
            </a:pPr>
            <a:r>
              <a:rPr lang="it-CH" altLang="it-CH" sz="1800" b="1">
                <a:solidFill>
                  <a:srgbClr val="000000"/>
                </a:solidFill>
              </a:rPr>
              <a:t>La Roche</a:t>
            </a:r>
            <a:endParaRPr lang="it-IT" altLang="it-CH" sz="1800" b="1">
              <a:solidFill>
                <a:srgbClr val="000000"/>
              </a:solidFill>
            </a:endParaRPr>
          </a:p>
        </p:txBody>
      </p:sp>
      <p:sp>
        <p:nvSpPr>
          <p:cNvPr id="438279" name="CasellaDiTesto 7">
            <a:extLst>
              <a:ext uri="{FF2B5EF4-FFF2-40B4-BE49-F238E27FC236}">
                <a16:creationId xmlns:a16="http://schemas.microsoft.com/office/drawing/2014/main" id="{E2F79EAB-C6DC-BF6F-652D-481454D1631B}"/>
              </a:ext>
            </a:extLst>
          </p:cNvPr>
          <p:cNvSpPr txBox="1">
            <a:spLocks noChangeArrowheads="1"/>
          </p:cNvSpPr>
          <p:nvPr/>
        </p:nvSpPr>
        <p:spPr bwMode="auto">
          <a:xfrm>
            <a:off x="3011488" y="3398838"/>
            <a:ext cx="12779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Genetech</a:t>
            </a:r>
            <a:endParaRPr lang="it-IT" altLang="it-CH" sz="1800" b="1">
              <a:solidFill>
                <a:srgbClr val="000000"/>
              </a:solidFill>
            </a:endParaRPr>
          </a:p>
        </p:txBody>
      </p:sp>
      <p:sp>
        <p:nvSpPr>
          <p:cNvPr id="438280" name="CasellaDiTesto 8">
            <a:extLst>
              <a:ext uri="{FF2B5EF4-FFF2-40B4-BE49-F238E27FC236}">
                <a16:creationId xmlns:a16="http://schemas.microsoft.com/office/drawing/2014/main" id="{ECC493E2-54AE-4138-B4D6-C912B8BBEFFE}"/>
              </a:ext>
            </a:extLst>
          </p:cNvPr>
          <p:cNvSpPr txBox="1">
            <a:spLocks noChangeArrowheads="1"/>
          </p:cNvSpPr>
          <p:nvPr/>
        </p:nvSpPr>
        <p:spPr bwMode="auto">
          <a:xfrm>
            <a:off x="3001963" y="2773363"/>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endParaRPr lang="it-IT" altLang="it-CH" sz="1800" b="1">
              <a:solidFill>
                <a:srgbClr val="000000"/>
              </a:solidFill>
            </a:endParaRPr>
          </a:p>
        </p:txBody>
      </p:sp>
      <p:sp>
        <p:nvSpPr>
          <p:cNvPr id="438281" name="CasellaDiTesto 9">
            <a:extLst>
              <a:ext uri="{FF2B5EF4-FFF2-40B4-BE49-F238E27FC236}">
                <a16:creationId xmlns:a16="http://schemas.microsoft.com/office/drawing/2014/main" id="{C45263E3-8DD8-17A2-80AF-001006B0596A}"/>
              </a:ext>
            </a:extLst>
          </p:cNvPr>
          <p:cNvSpPr txBox="1">
            <a:spLocks noChangeArrowheads="1"/>
          </p:cNvSpPr>
          <p:nvPr/>
        </p:nvSpPr>
        <p:spPr bwMode="auto">
          <a:xfrm>
            <a:off x="2992438" y="1227138"/>
            <a:ext cx="14398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Ciba-Geigy</a:t>
            </a:r>
            <a:endParaRPr lang="it-IT" altLang="it-CH" sz="1800" b="1">
              <a:solidFill>
                <a:srgbClr val="000000"/>
              </a:solidFill>
            </a:endParaRPr>
          </a:p>
        </p:txBody>
      </p:sp>
      <p:cxnSp>
        <p:nvCxnSpPr>
          <p:cNvPr id="12" name="Connettore 1 11">
            <a:extLst>
              <a:ext uri="{FF2B5EF4-FFF2-40B4-BE49-F238E27FC236}">
                <a16:creationId xmlns:a16="http://schemas.microsoft.com/office/drawing/2014/main" id="{CF4A3D73-0E60-C9BB-9E34-59D779F82DE2}"/>
              </a:ext>
            </a:extLst>
          </p:cNvPr>
          <p:cNvCxnSpPr>
            <a:stCxn id="438274" idx="3"/>
          </p:cNvCxnSpPr>
          <p:nvPr/>
        </p:nvCxnSpPr>
        <p:spPr>
          <a:xfrm>
            <a:off x="1481138" y="108743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1623FDD1-E432-DD5E-DC2D-907627015FF7}"/>
              </a:ext>
            </a:extLst>
          </p:cNvPr>
          <p:cNvCxnSpPr>
            <a:stCxn id="438275" idx="3"/>
          </p:cNvCxnSpPr>
          <p:nvPr/>
        </p:nvCxnSpPr>
        <p:spPr>
          <a:xfrm>
            <a:off x="1628775" y="1735138"/>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C182EF7B-6B7A-F049-3F5A-56B56038FD22}"/>
              </a:ext>
            </a:extLst>
          </p:cNvPr>
          <p:cNvCxnSpPr/>
          <p:nvPr/>
        </p:nvCxnSpPr>
        <p:spPr>
          <a:xfrm>
            <a:off x="2344738" y="108743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E0267CE7-EB7D-4564-4B0A-750F3905B009}"/>
              </a:ext>
            </a:extLst>
          </p:cNvPr>
          <p:cNvCxnSpPr/>
          <p:nvPr/>
        </p:nvCxnSpPr>
        <p:spPr>
          <a:xfrm>
            <a:off x="2344738" y="1411288"/>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87252A58-F6BD-F8D8-9B23-DC680DCD4DB6}"/>
              </a:ext>
            </a:extLst>
          </p:cNvPr>
          <p:cNvCxnSpPr/>
          <p:nvPr/>
        </p:nvCxnSpPr>
        <p:spPr>
          <a:xfrm>
            <a:off x="4432300" y="1423988"/>
            <a:ext cx="720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FC0B3CD0-1B71-BCF1-E981-64D7A477E87D}"/>
              </a:ext>
            </a:extLst>
          </p:cNvPr>
          <p:cNvCxnSpPr/>
          <p:nvPr/>
        </p:nvCxnSpPr>
        <p:spPr>
          <a:xfrm>
            <a:off x="4000500" y="2103438"/>
            <a:ext cx="11525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A067CA5D-FC71-8020-5F39-A396A558840E}"/>
              </a:ext>
            </a:extLst>
          </p:cNvPr>
          <p:cNvCxnSpPr/>
          <p:nvPr/>
        </p:nvCxnSpPr>
        <p:spPr>
          <a:xfrm>
            <a:off x="5153025" y="142398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A46C6119-CD1C-A857-5329-74E787047A49}"/>
              </a:ext>
            </a:extLst>
          </p:cNvPr>
          <p:cNvCxnSpPr/>
          <p:nvPr/>
        </p:nvCxnSpPr>
        <p:spPr>
          <a:xfrm>
            <a:off x="5153025" y="2935288"/>
            <a:ext cx="0" cy="17510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648D7BF5-0771-8A0C-C516-6BF6B168F908}"/>
              </a:ext>
            </a:extLst>
          </p:cNvPr>
          <p:cNvCxnSpPr>
            <a:endCxn id="438277" idx="1"/>
          </p:cNvCxnSpPr>
          <p:nvPr/>
        </p:nvCxnSpPr>
        <p:spPr>
          <a:xfrm flipV="1">
            <a:off x="5153025" y="1763713"/>
            <a:ext cx="6048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1E2F2ACB-AB90-6989-C0DD-5A4F29DB6356}"/>
              </a:ext>
            </a:extLst>
          </p:cNvPr>
          <p:cNvCxnSpPr>
            <a:stCxn id="438278" idx="3"/>
            <a:endCxn id="438280" idx="1"/>
          </p:cNvCxnSpPr>
          <p:nvPr/>
        </p:nvCxnSpPr>
        <p:spPr>
          <a:xfrm flipV="1">
            <a:off x="2157413" y="2957513"/>
            <a:ext cx="844550" cy="3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E0F8C1CD-B67D-C602-A56F-A4F25BC0F3B2}"/>
              </a:ext>
            </a:extLst>
          </p:cNvPr>
          <p:cNvCxnSpPr>
            <a:stCxn id="438280" idx="3"/>
          </p:cNvCxnSpPr>
          <p:nvPr/>
        </p:nvCxnSpPr>
        <p:spPr>
          <a:xfrm>
            <a:off x="4010025" y="2957513"/>
            <a:ext cx="1143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D63CD3CB-3BE4-812B-9651-545AD949BEBB}"/>
              </a:ext>
            </a:extLst>
          </p:cNvPr>
          <p:cNvCxnSpPr/>
          <p:nvPr/>
        </p:nvCxnSpPr>
        <p:spPr>
          <a:xfrm>
            <a:off x="4289425" y="358298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F5D5939B-4C93-761A-44BC-9A28BBF293D6}"/>
              </a:ext>
            </a:extLst>
          </p:cNvPr>
          <p:cNvCxnSpPr/>
          <p:nvPr/>
        </p:nvCxnSpPr>
        <p:spPr>
          <a:xfrm>
            <a:off x="5114925" y="3282950"/>
            <a:ext cx="8016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8295" name="CasellaDiTesto 44">
            <a:extLst>
              <a:ext uri="{FF2B5EF4-FFF2-40B4-BE49-F238E27FC236}">
                <a16:creationId xmlns:a16="http://schemas.microsoft.com/office/drawing/2014/main" id="{58D17FF3-4EF5-0660-EDC9-541FA50099DF}"/>
              </a:ext>
            </a:extLst>
          </p:cNvPr>
          <p:cNvSpPr txBox="1">
            <a:spLocks noChangeArrowheads="1"/>
          </p:cNvSpPr>
          <p:nvPr/>
        </p:nvSpPr>
        <p:spPr bwMode="auto">
          <a:xfrm>
            <a:off x="5772150" y="2974975"/>
            <a:ext cx="960438"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Roche</a:t>
            </a:r>
          </a:p>
          <a:p>
            <a:pPr eaLnBrk="1" hangingPunct="1">
              <a:spcBef>
                <a:spcPct val="0"/>
              </a:spcBef>
              <a:buFontTx/>
              <a:buNone/>
            </a:pPr>
            <a:r>
              <a:rPr lang="it-CH" altLang="it-CH" sz="800" b="1">
                <a:solidFill>
                  <a:srgbClr val="000000"/>
                </a:solidFill>
              </a:rPr>
              <a:t>(about 80’000 employees)</a:t>
            </a:r>
            <a:endParaRPr lang="it-IT" altLang="it-CH" sz="800" b="1">
              <a:solidFill>
                <a:srgbClr val="000000"/>
              </a:solidFill>
            </a:endParaRPr>
          </a:p>
        </p:txBody>
      </p:sp>
      <p:cxnSp>
        <p:nvCxnSpPr>
          <p:cNvPr id="46" name="Connettore 1 45">
            <a:extLst>
              <a:ext uri="{FF2B5EF4-FFF2-40B4-BE49-F238E27FC236}">
                <a16:creationId xmlns:a16="http://schemas.microsoft.com/office/drawing/2014/main" id="{60A06562-8BE9-EFE6-C0BA-53E19610AA7D}"/>
              </a:ext>
            </a:extLst>
          </p:cNvPr>
          <p:cNvCxnSpPr>
            <a:stCxn id="438277" idx="3"/>
          </p:cNvCxnSpPr>
          <p:nvPr/>
        </p:nvCxnSpPr>
        <p:spPr>
          <a:xfrm>
            <a:off x="6915150" y="1763713"/>
            <a:ext cx="5413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0B94C987-398E-0E7C-7104-3F4B908F0F72}"/>
              </a:ext>
            </a:extLst>
          </p:cNvPr>
          <p:cNvCxnSpPr>
            <a:stCxn id="438295" idx="3"/>
          </p:cNvCxnSpPr>
          <p:nvPr/>
        </p:nvCxnSpPr>
        <p:spPr>
          <a:xfrm>
            <a:off x="6732588" y="3282950"/>
            <a:ext cx="7080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0B31FC05-5E27-A5BF-ACF1-13539AE83696}"/>
              </a:ext>
            </a:extLst>
          </p:cNvPr>
          <p:cNvCxnSpPr/>
          <p:nvPr/>
        </p:nvCxnSpPr>
        <p:spPr>
          <a:xfrm flipH="1">
            <a:off x="7440613" y="1746250"/>
            <a:ext cx="15875" cy="157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B202A7FB-7A10-1CA8-164B-496C9A3AA440}"/>
              </a:ext>
            </a:extLst>
          </p:cNvPr>
          <p:cNvCxnSpPr/>
          <p:nvPr/>
        </p:nvCxnSpPr>
        <p:spPr>
          <a:xfrm>
            <a:off x="7456488" y="254793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8300" name="CasellaDiTesto 60">
            <a:extLst>
              <a:ext uri="{FF2B5EF4-FFF2-40B4-BE49-F238E27FC236}">
                <a16:creationId xmlns:a16="http://schemas.microsoft.com/office/drawing/2014/main" id="{80F63C48-10FE-BCE0-E1EC-70374B1EB1B0}"/>
              </a:ext>
            </a:extLst>
          </p:cNvPr>
          <p:cNvSpPr txBox="1">
            <a:spLocks noChangeArrowheads="1"/>
          </p:cNvSpPr>
          <p:nvPr/>
        </p:nvSpPr>
        <p:spPr bwMode="auto">
          <a:xfrm>
            <a:off x="7888288" y="2363788"/>
            <a:ext cx="360362"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a:t>
            </a:r>
            <a:endParaRPr lang="it-IT" altLang="it-CH" sz="1800" b="1">
              <a:solidFill>
                <a:srgbClr val="000000"/>
              </a:solidFill>
            </a:endParaRPr>
          </a:p>
        </p:txBody>
      </p:sp>
      <p:sp>
        <p:nvSpPr>
          <p:cNvPr id="438301" name="CasellaDiTesto 62">
            <a:extLst>
              <a:ext uri="{FF2B5EF4-FFF2-40B4-BE49-F238E27FC236}">
                <a16:creationId xmlns:a16="http://schemas.microsoft.com/office/drawing/2014/main" id="{FBBE934E-7382-794D-C9B7-46FD97F28850}"/>
              </a:ext>
            </a:extLst>
          </p:cNvPr>
          <p:cNvSpPr txBox="1">
            <a:spLocks noChangeArrowheads="1"/>
          </p:cNvSpPr>
          <p:nvPr/>
        </p:nvSpPr>
        <p:spPr bwMode="auto">
          <a:xfrm>
            <a:off x="3001963" y="3922713"/>
            <a:ext cx="14303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Boehringer</a:t>
            </a:r>
            <a:endParaRPr lang="it-IT" altLang="it-CH" sz="1800" b="1">
              <a:solidFill>
                <a:srgbClr val="000000"/>
              </a:solidFill>
            </a:endParaRPr>
          </a:p>
        </p:txBody>
      </p:sp>
      <p:sp>
        <p:nvSpPr>
          <p:cNvPr id="438302" name="CasellaDiTesto 63">
            <a:extLst>
              <a:ext uri="{FF2B5EF4-FFF2-40B4-BE49-F238E27FC236}">
                <a16:creationId xmlns:a16="http://schemas.microsoft.com/office/drawing/2014/main" id="{8581DED2-60A7-01A9-AE74-EC476481E1A3}"/>
              </a:ext>
            </a:extLst>
          </p:cNvPr>
          <p:cNvSpPr txBox="1">
            <a:spLocks noChangeArrowheads="1"/>
          </p:cNvSpPr>
          <p:nvPr/>
        </p:nvSpPr>
        <p:spPr bwMode="auto">
          <a:xfrm>
            <a:off x="2997200" y="4494213"/>
            <a:ext cx="1158875"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Ventana</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B76CE8C5-42C0-6BD3-6672-FE3197B18B99}"/>
              </a:ext>
            </a:extLst>
          </p:cNvPr>
          <p:cNvCxnSpPr/>
          <p:nvPr/>
        </p:nvCxnSpPr>
        <p:spPr>
          <a:xfrm>
            <a:off x="4427538" y="4105275"/>
            <a:ext cx="7254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44ABEF90-2323-BF00-014A-EF32349798ED}"/>
              </a:ext>
            </a:extLst>
          </p:cNvPr>
          <p:cNvCxnSpPr/>
          <p:nvPr/>
        </p:nvCxnSpPr>
        <p:spPr>
          <a:xfrm>
            <a:off x="4144963" y="4686300"/>
            <a:ext cx="10080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A64C7673-328F-F599-9307-6724BA4FD45E}"/>
              </a:ext>
            </a:extLst>
          </p:cNvPr>
          <p:cNvSpPr txBox="1"/>
          <p:nvPr/>
        </p:nvSpPr>
        <p:spPr>
          <a:xfrm>
            <a:off x="539750" y="5792788"/>
            <a:ext cx="7500938" cy="369887"/>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en-US" dirty="0">
                <a:solidFill>
                  <a:srgbClr val="000000"/>
                </a:solidFill>
                <a:latin typeface="+mn-lt"/>
                <a:cs typeface="+mn-cs"/>
              </a:rPr>
              <a:t>LARGE MERGERS IN THE SWISS PHARMACEUTICAL INDUSTRY</a:t>
            </a:r>
          </a:p>
        </p:txBody>
      </p:sp>
      <p:sp>
        <p:nvSpPr>
          <p:cNvPr id="438306" name="CasellaDiTesto 1">
            <a:extLst>
              <a:ext uri="{FF2B5EF4-FFF2-40B4-BE49-F238E27FC236}">
                <a16:creationId xmlns:a16="http://schemas.microsoft.com/office/drawing/2014/main" id="{FD8019D0-3AC6-E492-4B1C-522F81F8E13B}"/>
              </a:ext>
            </a:extLst>
          </p:cNvPr>
          <p:cNvSpPr txBox="1">
            <a:spLocks noChangeArrowheads="1"/>
          </p:cNvSpPr>
          <p:nvPr/>
        </p:nvSpPr>
        <p:spPr bwMode="auto">
          <a:xfrm>
            <a:off x="539750" y="6426200"/>
            <a:ext cx="5561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To rationalize and reduce the costs the capitalists centralize and merge.</a:t>
            </a:r>
          </a:p>
        </p:txBody>
      </p:sp>
      <p:sp>
        <p:nvSpPr>
          <p:cNvPr id="438307" name="Segnaposto numero diapositiva 1">
            <a:extLst>
              <a:ext uri="{FF2B5EF4-FFF2-40B4-BE49-F238E27FC236}">
                <a16:creationId xmlns:a16="http://schemas.microsoft.com/office/drawing/2014/main" id="{CDF24356-3948-E463-CA3B-285A2C5EF5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914D41-83B7-4FE5-B210-2807F48F40E8}" type="slidenum">
              <a:rPr lang="it-IT" altLang="en-US" sz="1400" smtClean="0">
                <a:solidFill>
                  <a:srgbClr val="000000"/>
                </a:solidFill>
              </a:rPr>
              <a:pPr>
                <a:spcBef>
                  <a:spcPct val="0"/>
                </a:spcBef>
                <a:buFontTx/>
                <a:buNone/>
              </a:pPr>
              <a:t>109</a:t>
            </a:fld>
            <a:endParaRPr lang="it-IT" altLang="en-US" sz="1400">
              <a:solidFill>
                <a:srgbClr val="000000"/>
              </a:solidFill>
            </a:endParaRPr>
          </a:p>
        </p:txBody>
      </p:sp>
      <p:sp>
        <p:nvSpPr>
          <p:cNvPr id="37" name="Rettangolo 36">
            <a:extLst>
              <a:ext uri="{FF2B5EF4-FFF2-40B4-BE49-F238E27FC236}">
                <a16:creationId xmlns:a16="http://schemas.microsoft.com/office/drawing/2014/main" id="{7C2466E5-C559-C2E6-FCB4-DB180D760D8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0" name="Picture 4" descr="fabbrica camicie">
            <a:extLst>
              <a:ext uri="{FF2B5EF4-FFF2-40B4-BE49-F238E27FC236}">
                <a16:creationId xmlns:a16="http://schemas.microsoft.com/office/drawing/2014/main" id="{FEEC5347-F491-DC0A-D727-8D42F39B5550}"/>
              </a:ext>
            </a:extLst>
          </p:cNvPr>
          <p:cNvPicPr>
            <a:picLocks noChangeAspect="1" noChangeArrowheads="1"/>
          </p:cNvPicPr>
          <p:nvPr/>
        </p:nvPicPr>
        <p:blipFill>
          <a:blip r:embed="rId4"/>
          <a:srcRect t="9183"/>
          <a:stretch>
            <a:fillRect/>
          </a:stretch>
        </p:blipFill>
        <p:spPr bwMode="auto">
          <a:xfrm>
            <a:off x="250825" y="754063"/>
            <a:ext cx="8675688" cy="4879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8595" name="Text Box 5">
            <a:extLst>
              <a:ext uri="{FF2B5EF4-FFF2-40B4-BE49-F238E27FC236}">
                <a16:creationId xmlns:a16="http://schemas.microsoft.com/office/drawing/2014/main" id="{15B975DD-4ED3-6B2B-506F-1A3CF68D358C}"/>
              </a:ext>
            </a:extLst>
          </p:cNvPr>
          <p:cNvSpPr txBox="1">
            <a:spLocks noChangeArrowheads="1"/>
          </p:cNvSpPr>
          <p:nvPr/>
        </p:nvSpPr>
        <p:spPr bwMode="auto">
          <a:xfrm>
            <a:off x="395288" y="5876925"/>
            <a:ext cx="8640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1900, Stabio-Switzerland: shirt production. </a:t>
            </a:r>
            <a:r>
              <a:rPr lang="en-US" altLang="it-CH" sz="2000">
                <a:solidFill>
                  <a:srgbClr val="FFFFFF"/>
                </a:solidFill>
              </a:rPr>
              <a:t>In Switzerland, even today, many workers travelling from neighboring countries are exploited.</a:t>
            </a:r>
            <a:endParaRPr lang="it-IT" altLang="it-CH" sz="2000" b="1">
              <a:solidFill>
                <a:srgbClr val="FFFFFF"/>
              </a:solidFill>
            </a:endParaRPr>
          </a:p>
        </p:txBody>
      </p:sp>
      <p:sp>
        <p:nvSpPr>
          <p:cNvPr id="238596" name="Segnaposto numero diapositiva 1">
            <a:extLst>
              <a:ext uri="{FF2B5EF4-FFF2-40B4-BE49-F238E27FC236}">
                <a16:creationId xmlns:a16="http://schemas.microsoft.com/office/drawing/2014/main" id="{F6B4E136-625D-E043-03C6-56B1A4B19901}"/>
              </a:ext>
            </a:extLst>
          </p:cNvPr>
          <p:cNvSpPr>
            <a:spLocks noGrp="1"/>
          </p:cNvSpPr>
          <p:nvPr>
            <p:ph type="sldNum" sz="quarter" idx="12"/>
          </p:nvPr>
        </p:nvSpPr>
        <p:spPr>
          <a:xfrm>
            <a:off x="8172450" y="374650"/>
            <a:ext cx="392113"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C0BB5B-0A7A-49A5-932D-98D1FACD1B8D}" type="slidenum">
              <a:rPr lang="it-IT" altLang="en-US" sz="1400" smtClean="0"/>
              <a:pPr>
                <a:spcBef>
                  <a:spcPct val="0"/>
                </a:spcBef>
                <a:buFontTx/>
                <a:buNone/>
              </a:pPr>
              <a:t>11</a:t>
            </a:fld>
            <a:endParaRPr lang="it-IT" altLang="en-US" sz="1400"/>
          </a:p>
        </p:txBody>
      </p:sp>
      <p:sp>
        <p:nvSpPr>
          <p:cNvPr id="5" name="Rettangolo 4">
            <a:extLst>
              <a:ext uri="{FF2B5EF4-FFF2-40B4-BE49-F238E27FC236}">
                <a16:creationId xmlns:a16="http://schemas.microsoft.com/office/drawing/2014/main" id="{49B0F3AB-7A94-C474-76E0-47ACF06CCED3}"/>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CasellaDiTesto 2">
            <a:extLst>
              <a:ext uri="{FF2B5EF4-FFF2-40B4-BE49-F238E27FC236}">
                <a16:creationId xmlns:a16="http://schemas.microsoft.com/office/drawing/2014/main" id="{F49A3C47-CADE-B5EF-A874-D7A3EDC50642}"/>
              </a:ext>
            </a:extLst>
          </p:cNvPr>
          <p:cNvSpPr txBox="1">
            <a:spLocks noChangeArrowheads="1"/>
          </p:cNvSpPr>
          <p:nvPr/>
        </p:nvSpPr>
        <p:spPr bwMode="auto">
          <a:xfrm>
            <a:off x="2324100" y="1295400"/>
            <a:ext cx="719138"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SBG</a:t>
            </a:r>
            <a:endParaRPr lang="it-IT" altLang="it-CH" sz="1800" b="1">
              <a:solidFill>
                <a:srgbClr val="000000"/>
              </a:solidFill>
            </a:endParaRPr>
          </a:p>
        </p:txBody>
      </p:sp>
      <p:sp>
        <p:nvSpPr>
          <p:cNvPr id="440323" name="CasellaDiTesto 3">
            <a:extLst>
              <a:ext uri="{FF2B5EF4-FFF2-40B4-BE49-F238E27FC236}">
                <a16:creationId xmlns:a16="http://schemas.microsoft.com/office/drawing/2014/main" id="{9479B28F-AAC6-B4A8-5A7E-E93E60C1D208}"/>
              </a:ext>
            </a:extLst>
          </p:cNvPr>
          <p:cNvSpPr txBox="1">
            <a:spLocks noChangeArrowheads="1"/>
          </p:cNvSpPr>
          <p:nvPr/>
        </p:nvSpPr>
        <p:spPr bwMode="auto">
          <a:xfrm>
            <a:off x="2324100" y="1941513"/>
            <a:ext cx="868363"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SBV</a:t>
            </a:r>
            <a:endParaRPr lang="it-IT" altLang="it-CH" sz="1800" b="1">
              <a:solidFill>
                <a:srgbClr val="000000"/>
              </a:solidFill>
            </a:endParaRPr>
          </a:p>
        </p:txBody>
      </p:sp>
      <p:sp>
        <p:nvSpPr>
          <p:cNvPr id="440324" name="CasellaDiTesto 6">
            <a:extLst>
              <a:ext uri="{FF2B5EF4-FFF2-40B4-BE49-F238E27FC236}">
                <a16:creationId xmlns:a16="http://schemas.microsoft.com/office/drawing/2014/main" id="{95CBBED5-8473-1336-C192-996D0EC1476C}"/>
              </a:ext>
            </a:extLst>
          </p:cNvPr>
          <p:cNvSpPr txBox="1">
            <a:spLocks noChangeArrowheads="1"/>
          </p:cNvSpPr>
          <p:nvPr/>
        </p:nvSpPr>
        <p:spPr bwMode="auto">
          <a:xfrm>
            <a:off x="2366963" y="3028950"/>
            <a:ext cx="676275"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SKA</a:t>
            </a:r>
            <a:endParaRPr lang="it-IT" altLang="it-CH" sz="1800" b="1">
              <a:solidFill>
                <a:srgbClr val="000000"/>
              </a:solidFill>
            </a:endParaRPr>
          </a:p>
        </p:txBody>
      </p:sp>
      <p:sp>
        <p:nvSpPr>
          <p:cNvPr id="440325" name="CasellaDiTesto 7">
            <a:extLst>
              <a:ext uri="{FF2B5EF4-FFF2-40B4-BE49-F238E27FC236}">
                <a16:creationId xmlns:a16="http://schemas.microsoft.com/office/drawing/2014/main" id="{90207D84-3982-2BC6-1594-BDF3D5FE4665}"/>
              </a:ext>
            </a:extLst>
          </p:cNvPr>
          <p:cNvSpPr txBox="1">
            <a:spLocks noChangeArrowheads="1"/>
          </p:cNvSpPr>
          <p:nvPr/>
        </p:nvSpPr>
        <p:spPr bwMode="auto">
          <a:xfrm>
            <a:off x="2366963" y="3605213"/>
            <a:ext cx="67627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SVB</a:t>
            </a:r>
            <a:endParaRPr lang="it-IT" altLang="it-CH" sz="1800" b="1">
              <a:solidFill>
                <a:srgbClr val="000000"/>
              </a:solidFill>
            </a:endParaRPr>
          </a:p>
        </p:txBody>
      </p:sp>
      <p:sp>
        <p:nvSpPr>
          <p:cNvPr id="440326" name="CasellaDiTesto 8">
            <a:extLst>
              <a:ext uri="{FF2B5EF4-FFF2-40B4-BE49-F238E27FC236}">
                <a16:creationId xmlns:a16="http://schemas.microsoft.com/office/drawing/2014/main" id="{2395E762-50C6-CFF9-563C-44EF9A69C6B0}"/>
              </a:ext>
            </a:extLst>
          </p:cNvPr>
          <p:cNvSpPr txBox="1">
            <a:spLocks noChangeArrowheads="1"/>
          </p:cNvSpPr>
          <p:nvPr/>
        </p:nvSpPr>
        <p:spPr bwMode="auto">
          <a:xfrm>
            <a:off x="4572000" y="3398838"/>
            <a:ext cx="936625" cy="7381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CS</a:t>
            </a:r>
          </a:p>
          <a:p>
            <a:pPr eaLnBrk="1" hangingPunct="1">
              <a:spcBef>
                <a:spcPct val="0"/>
              </a:spcBef>
              <a:buFontTx/>
              <a:buNone/>
            </a:pPr>
            <a:r>
              <a:rPr lang="it-CH" altLang="it-CH" sz="800" b="1">
                <a:solidFill>
                  <a:srgbClr val="000000"/>
                </a:solidFill>
              </a:rPr>
              <a:t>(about 50’000 employees)</a:t>
            </a:r>
            <a:endParaRPr lang="it-IT" altLang="it-CH" sz="800" b="1">
              <a:solidFill>
                <a:srgbClr val="000000"/>
              </a:solidFill>
            </a:endParaRPr>
          </a:p>
          <a:p>
            <a:pPr eaLnBrk="1" hangingPunct="1">
              <a:spcBef>
                <a:spcPct val="0"/>
              </a:spcBef>
              <a:buFontTx/>
              <a:buNone/>
            </a:pPr>
            <a:endParaRPr lang="it-IT" altLang="it-CH" sz="800" b="1">
              <a:solidFill>
                <a:srgbClr val="000000"/>
              </a:solidFill>
            </a:endParaRPr>
          </a:p>
        </p:txBody>
      </p:sp>
      <p:sp>
        <p:nvSpPr>
          <p:cNvPr id="440327" name="CasellaDiTesto 9">
            <a:extLst>
              <a:ext uri="{FF2B5EF4-FFF2-40B4-BE49-F238E27FC236}">
                <a16:creationId xmlns:a16="http://schemas.microsoft.com/office/drawing/2014/main" id="{EF55C39F-47D9-1606-CF10-9F0DB9D4AE50}"/>
              </a:ext>
            </a:extLst>
          </p:cNvPr>
          <p:cNvSpPr txBox="1">
            <a:spLocks noChangeArrowheads="1"/>
          </p:cNvSpPr>
          <p:nvPr/>
        </p:nvSpPr>
        <p:spPr bwMode="auto">
          <a:xfrm>
            <a:off x="4556125" y="1511300"/>
            <a:ext cx="1023938" cy="61595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UBS </a:t>
            </a:r>
          </a:p>
          <a:p>
            <a:pPr eaLnBrk="1" hangingPunct="1">
              <a:spcBef>
                <a:spcPct val="0"/>
              </a:spcBef>
              <a:buFontTx/>
              <a:buNone/>
            </a:pPr>
            <a:r>
              <a:rPr lang="it-CH" altLang="it-CH" sz="800" b="1">
                <a:solidFill>
                  <a:srgbClr val="000000"/>
                </a:solidFill>
              </a:rPr>
              <a:t>(about 80’000 employees)</a:t>
            </a:r>
            <a:endParaRPr lang="it-IT" altLang="it-CH" sz="800" b="1">
              <a:solidFill>
                <a:srgbClr val="000000"/>
              </a:solidFill>
            </a:endParaRPr>
          </a:p>
        </p:txBody>
      </p:sp>
      <p:cxnSp>
        <p:nvCxnSpPr>
          <p:cNvPr id="12" name="Connettore 1 11">
            <a:extLst>
              <a:ext uri="{FF2B5EF4-FFF2-40B4-BE49-F238E27FC236}">
                <a16:creationId xmlns:a16="http://schemas.microsoft.com/office/drawing/2014/main" id="{8A0A120F-2DC1-8781-E0CB-C98F0E3BD2F4}"/>
              </a:ext>
            </a:extLst>
          </p:cNvPr>
          <p:cNvCxnSpPr>
            <a:stCxn id="440322" idx="3"/>
          </p:cNvCxnSpPr>
          <p:nvPr/>
        </p:nvCxnSpPr>
        <p:spPr>
          <a:xfrm>
            <a:off x="3043238" y="1479550"/>
            <a:ext cx="8651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A3563F44-DF82-B01B-9A50-33ECD7E9742F}"/>
              </a:ext>
            </a:extLst>
          </p:cNvPr>
          <p:cNvCxnSpPr>
            <a:stCxn id="440323" idx="3"/>
          </p:cNvCxnSpPr>
          <p:nvPr/>
        </p:nvCxnSpPr>
        <p:spPr>
          <a:xfrm>
            <a:off x="3192463" y="2125663"/>
            <a:ext cx="7159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822A3DE3-B155-6D8B-38FC-7E70D2EBC212}"/>
              </a:ext>
            </a:extLst>
          </p:cNvPr>
          <p:cNvCxnSpPr/>
          <p:nvPr/>
        </p:nvCxnSpPr>
        <p:spPr>
          <a:xfrm>
            <a:off x="3908425" y="1479550"/>
            <a:ext cx="0" cy="646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11BDA9A3-9327-CFDE-D44F-20056133C5CB}"/>
              </a:ext>
            </a:extLst>
          </p:cNvPr>
          <p:cNvCxnSpPr/>
          <p:nvPr/>
        </p:nvCxnSpPr>
        <p:spPr>
          <a:xfrm>
            <a:off x="3908425" y="1803400"/>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8DACD233-2C48-0DA7-EBF8-3BEC61327594}"/>
              </a:ext>
            </a:extLst>
          </p:cNvPr>
          <p:cNvCxnSpPr>
            <a:stCxn id="440327" idx="3"/>
          </p:cNvCxnSpPr>
          <p:nvPr/>
        </p:nvCxnSpPr>
        <p:spPr>
          <a:xfrm>
            <a:off x="5580063" y="1819275"/>
            <a:ext cx="584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8C1993AB-C543-4463-B1AD-271E8976989F}"/>
              </a:ext>
            </a:extLst>
          </p:cNvPr>
          <p:cNvCxnSpPr/>
          <p:nvPr/>
        </p:nvCxnSpPr>
        <p:spPr>
          <a:xfrm>
            <a:off x="6157913" y="1816100"/>
            <a:ext cx="6350" cy="19875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EFE70A4B-9BCD-338F-19EC-AB9C076EF6D5}"/>
              </a:ext>
            </a:extLst>
          </p:cNvPr>
          <p:cNvCxnSpPr/>
          <p:nvPr/>
        </p:nvCxnSpPr>
        <p:spPr>
          <a:xfrm>
            <a:off x="3908425" y="3213100"/>
            <a:ext cx="0" cy="11715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7A46CFCF-87A3-4CC4-FA40-175E2E1FFECE}"/>
              </a:ext>
            </a:extLst>
          </p:cNvPr>
          <p:cNvCxnSpPr>
            <a:stCxn id="440324" idx="3"/>
          </p:cNvCxnSpPr>
          <p:nvPr/>
        </p:nvCxnSpPr>
        <p:spPr>
          <a:xfrm>
            <a:off x="3043238" y="3213100"/>
            <a:ext cx="8651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49D634C2-3EFF-0DEE-F316-F3B1DC543912}"/>
              </a:ext>
            </a:extLst>
          </p:cNvPr>
          <p:cNvCxnSpPr>
            <a:stCxn id="440326" idx="3"/>
          </p:cNvCxnSpPr>
          <p:nvPr/>
        </p:nvCxnSpPr>
        <p:spPr>
          <a:xfrm flipV="1">
            <a:off x="5508625" y="3767138"/>
            <a:ext cx="655638"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0AD97873-5F28-2454-E23C-050FDB497A63}"/>
              </a:ext>
            </a:extLst>
          </p:cNvPr>
          <p:cNvCxnSpPr/>
          <p:nvPr/>
        </p:nvCxnSpPr>
        <p:spPr>
          <a:xfrm>
            <a:off x="3621088" y="4384675"/>
            <a:ext cx="2873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5A9E3350-EA51-44BE-AA80-7090402AAF34}"/>
              </a:ext>
            </a:extLst>
          </p:cNvPr>
          <p:cNvCxnSpPr/>
          <p:nvPr/>
        </p:nvCxnSpPr>
        <p:spPr>
          <a:xfrm>
            <a:off x="6157913" y="279558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40339" name="CasellaDiTesto 60">
            <a:extLst>
              <a:ext uri="{FF2B5EF4-FFF2-40B4-BE49-F238E27FC236}">
                <a16:creationId xmlns:a16="http://schemas.microsoft.com/office/drawing/2014/main" id="{43F62153-EBDD-2AF5-6CB4-177606AF045A}"/>
              </a:ext>
            </a:extLst>
          </p:cNvPr>
          <p:cNvSpPr txBox="1">
            <a:spLocks noChangeArrowheads="1"/>
          </p:cNvSpPr>
          <p:nvPr/>
        </p:nvSpPr>
        <p:spPr bwMode="auto">
          <a:xfrm>
            <a:off x="6589713" y="2611438"/>
            <a:ext cx="360362"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a:t>
            </a:r>
            <a:endParaRPr lang="it-IT" altLang="it-CH" sz="1800" b="1">
              <a:solidFill>
                <a:srgbClr val="000000"/>
              </a:solidFill>
            </a:endParaRPr>
          </a:p>
        </p:txBody>
      </p:sp>
      <p:sp>
        <p:nvSpPr>
          <p:cNvPr id="440340" name="CasellaDiTesto 62">
            <a:extLst>
              <a:ext uri="{FF2B5EF4-FFF2-40B4-BE49-F238E27FC236}">
                <a16:creationId xmlns:a16="http://schemas.microsoft.com/office/drawing/2014/main" id="{AC9A24EF-56CB-CFE3-8072-58F99D6457DE}"/>
              </a:ext>
            </a:extLst>
          </p:cNvPr>
          <p:cNvSpPr txBox="1">
            <a:spLocks noChangeArrowheads="1"/>
          </p:cNvSpPr>
          <p:nvPr/>
        </p:nvSpPr>
        <p:spPr bwMode="auto">
          <a:xfrm>
            <a:off x="2376488" y="4202113"/>
            <a:ext cx="1238250"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Bank Leu</a:t>
            </a:r>
            <a:endParaRPr lang="it-IT" altLang="it-CH" sz="1800" b="1">
              <a:solidFill>
                <a:srgbClr val="000000"/>
              </a:solidFill>
            </a:endParaRPr>
          </a:p>
        </p:txBody>
      </p:sp>
      <p:cxnSp>
        <p:nvCxnSpPr>
          <p:cNvPr id="65" name="Connettore 1 64">
            <a:extLst>
              <a:ext uri="{FF2B5EF4-FFF2-40B4-BE49-F238E27FC236}">
                <a16:creationId xmlns:a16="http://schemas.microsoft.com/office/drawing/2014/main" id="{8E7FF506-02C2-8941-4301-1CA83423A599}"/>
              </a:ext>
            </a:extLst>
          </p:cNvPr>
          <p:cNvCxnSpPr>
            <a:endCxn id="440326" idx="1"/>
          </p:cNvCxnSpPr>
          <p:nvPr/>
        </p:nvCxnSpPr>
        <p:spPr>
          <a:xfrm>
            <a:off x="3908425" y="3767138"/>
            <a:ext cx="663575"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6CBF263B-CA52-FA10-CB6F-8233E6F5D93B}"/>
              </a:ext>
            </a:extLst>
          </p:cNvPr>
          <p:cNvSpPr txBox="1"/>
          <p:nvPr/>
        </p:nvSpPr>
        <p:spPr>
          <a:xfrm>
            <a:off x="1274763" y="5791200"/>
            <a:ext cx="6176962" cy="369888"/>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en-US" dirty="0">
                <a:solidFill>
                  <a:srgbClr val="000000"/>
                </a:solidFill>
                <a:latin typeface="+mn-lt"/>
                <a:cs typeface="+mn-cs"/>
              </a:rPr>
              <a:t>LARGE MERGERS IN THE SWISS BANKING INDUSTRY</a:t>
            </a:r>
            <a:endParaRPr lang="it-IT" dirty="0">
              <a:solidFill>
                <a:srgbClr val="000000"/>
              </a:solidFill>
              <a:latin typeface="+mn-lt"/>
              <a:cs typeface="+mn-cs"/>
            </a:endParaRPr>
          </a:p>
        </p:txBody>
      </p:sp>
      <p:sp>
        <p:nvSpPr>
          <p:cNvPr id="440343" name="Segnaposto numero diapositiva 1">
            <a:extLst>
              <a:ext uri="{FF2B5EF4-FFF2-40B4-BE49-F238E27FC236}">
                <a16:creationId xmlns:a16="http://schemas.microsoft.com/office/drawing/2014/main" id="{0DB91AF3-26C7-2412-47BF-2422248472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AF9D63-F74E-444F-80AC-829D09E933B4}" type="slidenum">
              <a:rPr lang="it-IT" altLang="en-US" sz="1400" smtClean="0">
                <a:solidFill>
                  <a:srgbClr val="000000"/>
                </a:solidFill>
              </a:rPr>
              <a:pPr>
                <a:spcBef>
                  <a:spcPct val="0"/>
                </a:spcBef>
                <a:buFontTx/>
                <a:buNone/>
              </a:pPr>
              <a:t>110</a:t>
            </a:fld>
            <a:endParaRPr lang="it-IT" altLang="en-US" sz="1400">
              <a:solidFill>
                <a:srgbClr val="000000"/>
              </a:solidFill>
            </a:endParaRPr>
          </a:p>
        </p:txBody>
      </p:sp>
      <p:sp>
        <p:nvSpPr>
          <p:cNvPr id="24" name="Rettangolo 23">
            <a:extLst>
              <a:ext uri="{FF2B5EF4-FFF2-40B4-BE49-F238E27FC236}">
                <a16:creationId xmlns:a16="http://schemas.microsoft.com/office/drawing/2014/main" id="{6DFE6236-3DB6-C4DE-A84B-CFFBEA841FA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4">
            <a:extLst>
              <a:ext uri="{FF2B5EF4-FFF2-40B4-BE49-F238E27FC236}">
                <a16:creationId xmlns:a16="http://schemas.microsoft.com/office/drawing/2014/main" id="{0943157E-D2F3-B49F-012E-D84AD3468492}"/>
              </a:ext>
            </a:extLst>
          </p:cNvPr>
          <p:cNvSpPr>
            <a:spLocks noChangeArrowheads="1"/>
          </p:cNvSpPr>
          <p:nvPr/>
        </p:nvSpPr>
        <p:spPr bwMode="auto">
          <a:xfrm>
            <a:off x="439738" y="284163"/>
            <a:ext cx="7286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4400" b="1">
                <a:solidFill>
                  <a:srgbClr val="000000"/>
                </a:solidFill>
              </a:rPr>
              <a:t>THE PRICE OF A CAR</a:t>
            </a:r>
          </a:p>
        </p:txBody>
      </p:sp>
      <p:sp>
        <p:nvSpPr>
          <p:cNvPr id="442371" name="Rectangle 5">
            <a:extLst>
              <a:ext uri="{FF2B5EF4-FFF2-40B4-BE49-F238E27FC236}">
                <a16:creationId xmlns:a16="http://schemas.microsoft.com/office/drawing/2014/main" id="{6F388914-9003-DDC6-04F5-42F010B82E31}"/>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Materials:            5’000.- $       2’500.- $</a:t>
            </a:r>
          </a:p>
          <a:p>
            <a:pPr eaLnBrk="1" hangingPunct="1"/>
            <a:r>
              <a:rPr lang="fr-CH" altLang="it-CH">
                <a:solidFill>
                  <a:srgbClr val="000000"/>
                </a:solidFill>
              </a:rPr>
              <a:t>Workforce:          5’000.- $       2’500.- $</a:t>
            </a:r>
          </a:p>
          <a:p>
            <a:pPr eaLnBrk="1" hangingPunct="1"/>
            <a:r>
              <a:rPr lang="fr-CH" altLang="it-CH">
                <a:solidFill>
                  <a:srgbClr val="000000"/>
                </a:solidFill>
              </a:rPr>
              <a:t>Fixed costs:        5’000.- $       2’500.- $</a:t>
            </a:r>
          </a:p>
          <a:p>
            <a:pPr eaLnBrk="1" hangingPunct="1"/>
            <a:r>
              <a:rPr lang="fr-CH" altLang="it-CH">
                <a:solidFill>
                  <a:srgbClr val="000000"/>
                </a:solidFill>
              </a:rPr>
              <a:t>Profit:                  5’000.- $</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a:t>
            </a:r>
            <a:r>
              <a:rPr lang="fr-CH" altLang="it-CH">
                <a:solidFill>
                  <a:srgbClr val="000000"/>
                </a:solidFill>
              </a:rPr>
              <a:t>                 20’000.- fr    </a:t>
            </a:r>
            <a:r>
              <a:rPr lang="fr-CH" altLang="it-CH" b="1">
                <a:solidFill>
                  <a:srgbClr val="000000"/>
                </a:solidFill>
              </a:rPr>
              <a:t>12’500.- $</a:t>
            </a:r>
            <a:endParaRPr lang="it-IT" altLang="it-CH" b="1">
              <a:solidFill>
                <a:srgbClr val="000000"/>
              </a:solidFill>
            </a:endParaRPr>
          </a:p>
        </p:txBody>
      </p:sp>
      <p:sp>
        <p:nvSpPr>
          <p:cNvPr id="442372" name="Line 6">
            <a:extLst>
              <a:ext uri="{FF2B5EF4-FFF2-40B4-BE49-F238E27FC236}">
                <a16:creationId xmlns:a16="http://schemas.microsoft.com/office/drawing/2014/main" id="{A5D1224E-0600-5913-5FAD-3D045B2DC0B8}"/>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3" name="Line 7">
            <a:extLst>
              <a:ext uri="{FF2B5EF4-FFF2-40B4-BE49-F238E27FC236}">
                <a16:creationId xmlns:a16="http://schemas.microsoft.com/office/drawing/2014/main" id="{E26A75DB-4361-71DD-0B37-6CD5EDA53975}"/>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4" name="Line 8">
            <a:extLst>
              <a:ext uri="{FF2B5EF4-FFF2-40B4-BE49-F238E27FC236}">
                <a16:creationId xmlns:a16="http://schemas.microsoft.com/office/drawing/2014/main" id="{3A53E28A-168A-D01D-6973-4290A302DCF1}"/>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5" name="Line 9">
            <a:extLst>
              <a:ext uri="{FF2B5EF4-FFF2-40B4-BE49-F238E27FC236}">
                <a16:creationId xmlns:a16="http://schemas.microsoft.com/office/drawing/2014/main" id="{2503297B-85C4-4902-B8E9-B8D4E7163EF1}"/>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6" name="Line 10">
            <a:extLst>
              <a:ext uri="{FF2B5EF4-FFF2-40B4-BE49-F238E27FC236}">
                <a16:creationId xmlns:a16="http://schemas.microsoft.com/office/drawing/2014/main" id="{98026795-6DA8-F2D6-4B67-92FF3569A6E3}"/>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7" name="Line 11">
            <a:extLst>
              <a:ext uri="{FF2B5EF4-FFF2-40B4-BE49-F238E27FC236}">
                <a16:creationId xmlns:a16="http://schemas.microsoft.com/office/drawing/2014/main" id="{1B18F8E3-4E5C-EC69-AC2E-44D8812682B7}"/>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8" name="Line 12">
            <a:extLst>
              <a:ext uri="{FF2B5EF4-FFF2-40B4-BE49-F238E27FC236}">
                <a16:creationId xmlns:a16="http://schemas.microsoft.com/office/drawing/2014/main" id="{EDEA7D28-817E-C0A4-5570-3BB038D9D09B}"/>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79" name="Line 13">
            <a:extLst>
              <a:ext uri="{FF2B5EF4-FFF2-40B4-BE49-F238E27FC236}">
                <a16:creationId xmlns:a16="http://schemas.microsoft.com/office/drawing/2014/main" id="{9D20E08A-A52D-146D-C6E6-42BFD252382C}"/>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80" name="Line 14">
            <a:extLst>
              <a:ext uri="{FF2B5EF4-FFF2-40B4-BE49-F238E27FC236}">
                <a16:creationId xmlns:a16="http://schemas.microsoft.com/office/drawing/2014/main" id="{38ED44A4-CC70-7F95-AE1F-ECABA4CA61FE}"/>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381" name="CasellaDiTesto 1">
            <a:extLst>
              <a:ext uri="{FF2B5EF4-FFF2-40B4-BE49-F238E27FC236}">
                <a16:creationId xmlns:a16="http://schemas.microsoft.com/office/drawing/2014/main" id="{30623F18-FFF9-40BC-7387-DC6E6CBC69DC}"/>
              </a:ext>
            </a:extLst>
          </p:cNvPr>
          <p:cNvSpPr txBox="1">
            <a:spLocks noChangeArrowheads="1"/>
          </p:cNvSpPr>
          <p:nvPr/>
        </p:nvSpPr>
        <p:spPr bwMode="auto">
          <a:xfrm>
            <a:off x="1703388" y="1196975"/>
            <a:ext cx="410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a:solidFill>
                  <a:srgbClr val="000000"/>
                </a:solidFill>
              </a:rPr>
              <a:t>(AFTER THE LATEST SAVINGS)</a:t>
            </a:r>
          </a:p>
        </p:txBody>
      </p:sp>
      <p:pic>
        <p:nvPicPr>
          <p:cNvPr id="442382" name="Picture 7" descr="C:\Users\Enrico\Enrico\Documenti\AA Enrico nuovo\Politica\Presentazione marxismo\Money.jpg">
            <a:extLst>
              <a:ext uri="{FF2B5EF4-FFF2-40B4-BE49-F238E27FC236}">
                <a16:creationId xmlns:a16="http://schemas.microsoft.com/office/drawing/2014/main" id="{89689DD1-5453-C36E-590A-60E7C8B51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31800"/>
            <a:ext cx="8350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83" name="Segnaposto numero diapositiva 1">
            <a:extLst>
              <a:ext uri="{FF2B5EF4-FFF2-40B4-BE49-F238E27FC236}">
                <a16:creationId xmlns:a16="http://schemas.microsoft.com/office/drawing/2014/main" id="{945C2FE9-C068-01A7-A62E-271A96F32F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251C94-0CAE-4751-A398-DC4245FC8A3C}" type="slidenum">
              <a:rPr lang="it-IT" altLang="en-US" sz="1400" smtClean="0">
                <a:solidFill>
                  <a:srgbClr val="000000"/>
                </a:solidFill>
              </a:rPr>
              <a:pPr>
                <a:spcBef>
                  <a:spcPct val="0"/>
                </a:spcBef>
                <a:buFontTx/>
                <a:buNone/>
              </a:pPr>
              <a:t>111</a:t>
            </a:fld>
            <a:endParaRPr lang="it-IT" altLang="en-US" sz="1400">
              <a:solidFill>
                <a:srgbClr val="000000"/>
              </a:solidFill>
            </a:endParaRPr>
          </a:p>
        </p:txBody>
      </p:sp>
      <p:sp>
        <p:nvSpPr>
          <p:cNvPr id="16" name="Rettangolo 15">
            <a:extLst>
              <a:ext uri="{FF2B5EF4-FFF2-40B4-BE49-F238E27FC236}">
                <a16:creationId xmlns:a16="http://schemas.microsoft.com/office/drawing/2014/main" id="{2ADA9230-79FA-D286-7FEC-FD4D596BEA5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23C2FA4E-5E33-F2CD-3731-FA3273975617}"/>
              </a:ext>
            </a:extLst>
          </p:cNvPr>
          <p:cNvSpPr>
            <a:spLocks noChangeArrowheads="1"/>
          </p:cNvSpPr>
          <p:nvPr/>
        </p:nvSpPr>
        <p:spPr bwMode="auto">
          <a:xfrm>
            <a:off x="971550" y="1801813"/>
            <a:ext cx="7215188"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800" b="1">
                <a:solidFill>
                  <a:srgbClr val="000000"/>
                </a:solidFill>
              </a:rPr>
              <a:t>The salesman must sell the </a:t>
            </a:r>
            <a:r>
              <a:rPr lang="it-CH" altLang="it-CH" sz="2800" b="1">
                <a:solidFill>
                  <a:srgbClr val="FF0000"/>
                </a:solidFill>
              </a:rPr>
              <a:t>W </a:t>
            </a:r>
            <a:r>
              <a:rPr lang="en-US" altLang="it-CH" sz="2800" b="1">
                <a:solidFill>
                  <a:srgbClr val="000000"/>
                </a:solidFill>
              </a:rPr>
              <a:t>car....</a:t>
            </a:r>
          </a:p>
          <a:p>
            <a:pPr algn="ctr" eaLnBrk="1" hangingPunct="1">
              <a:spcBef>
                <a:spcPct val="0"/>
              </a:spcBef>
              <a:buFontTx/>
              <a:buNone/>
            </a:pPr>
            <a:endParaRPr lang="en-US" altLang="it-CH" sz="2800" b="1">
              <a:solidFill>
                <a:srgbClr val="000000"/>
              </a:solidFill>
            </a:endParaRPr>
          </a:p>
          <a:p>
            <a:pPr algn="ctr" eaLnBrk="1" hangingPunct="1">
              <a:spcBef>
                <a:spcPct val="0"/>
              </a:spcBef>
              <a:buFontTx/>
              <a:buNone/>
            </a:pPr>
            <a:r>
              <a:rPr lang="it-CH" altLang="it-CH" sz="3600" b="1">
                <a:latin typeface="Arial Black" panose="020B0A04020102020204" pitchFamily="34" charset="0"/>
              </a:rPr>
              <a:t>  ..in Japan</a:t>
            </a:r>
          </a:p>
          <a:p>
            <a:pPr algn="ctr" eaLnBrk="1" hangingPunct="1">
              <a:spcBef>
                <a:spcPct val="0"/>
              </a:spcBef>
              <a:buFontTx/>
              <a:buNone/>
            </a:pPr>
            <a:endParaRPr lang="it-CH" altLang="it-CH" sz="3600" b="1">
              <a:latin typeface="Arial Black" panose="020B0A04020102020204" pitchFamily="34" charset="0"/>
            </a:endParaRPr>
          </a:p>
          <a:p>
            <a:pPr algn="ctr" eaLnBrk="1" hangingPunct="1">
              <a:spcBef>
                <a:spcPct val="0"/>
              </a:spcBef>
              <a:buFontTx/>
              <a:buNone/>
            </a:pPr>
            <a:endParaRPr lang="it-CH" altLang="it-CH" sz="2400" b="1">
              <a:latin typeface="Arial Black" panose="020B0A04020102020204" pitchFamily="34" charset="0"/>
            </a:endParaRPr>
          </a:p>
          <a:p>
            <a:pPr algn="ctr" eaLnBrk="1" hangingPunct="1">
              <a:spcBef>
                <a:spcPct val="0"/>
              </a:spcBef>
              <a:buFontTx/>
              <a:buNone/>
            </a:pPr>
            <a:endParaRPr lang="it-CH" altLang="it-CH" sz="2800" b="1">
              <a:solidFill>
                <a:srgbClr val="FF0000"/>
              </a:solidFill>
            </a:endParaRPr>
          </a:p>
          <a:p>
            <a:pPr eaLnBrk="1" hangingPunct="1">
              <a:spcBef>
                <a:spcPct val="0"/>
              </a:spcBef>
              <a:buFontTx/>
              <a:buNone/>
            </a:pPr>
            <a:r>
              <a:rPr lang="en-US" altLang="it-CH" sz="2000" b="1">
                <a:solidFill>
                  <a:srgbClr val="000000"/>
                </a:solidFill>
              </a:rPr>
              <a:t>                          The salesman goes to Japan, but…</a:t>
            </a:r>
            <a:endParaRPr lang="it-CH" altLang="it-CH" sz="2000" b="1">
              <a:solidFill>
                <a:srgbClr val="000000"/>
              </a:solidFill>
            </a:endParaRPr>
          </a:p>
        </p:txBody>
      </p:sp>
      <p:pic>
        <p:nvPicPr>
          <p:cNvPr id="444419" name="Picture 5" descr="C:\Users\Enrico\Enrico\Documenti\AA Enrico nuovo\Politica\Presentazione marxismo\Salesman JPEG.jpg">
            <a:extLst>
              <a:ext uri="{FF2B5EF4-FFF2-40B4-BE49-F238E27FC236}">
                <a16:creationId xmlns:a16="http://schemas.microsoft.com/office/drawing/2014/main" id="{DF555C3F-DDEF-C33E-7A61-63690047C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25" y="3184525"/>
            <a:ext cx="835025"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0" name="Segnaposto numero diapositiva 1">
            <a:extLst>
              <a:ext uri="{FF2B5EF4-FFF2-40B4-BE49-F238E27FC236}">
                <a16:creationId xmlns:a16="http://schemas.microsoft.com/office/drawing/2014/main" id="{1CDA5934-00BD-E453-C6D5-8B6CA452F1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916CFC-4A05-4558-95FE-F289D43048FD}" type="slidenum">
              <a:rPr lang="it-IT" altLang="en-US" sz="1400" smtClean="0">
                <a:solidFill>
                  <a:srgbClr val="000000"/>
                </a:solidFill>
              </a:rPr>
              <a:pPr>
                <a:spcBef>
                  <a:spcPct val="0"/>
                </a:spcBef>
                <a:buFontTx/>
                <a:buNone/>
              </a:pPr>
              <a:t>112</a:t>
            </a:fld>
            <a:endParaRPr lang="it-IT" altLang="en-US" sz="1400">
              <a:solidFill>
                <a:srgbClr val="000000"/>
              </a:solidFill>
            </a:endParaRPr>
          </a:p>
        </p:txBody>
      </p:sp>
      <p:sp>
        <p:nvSpPr>
          <p:cNvPr id="5" name="Rettangolo 4">
            <a:extLst>
              <a:ext uri="{FF2B5EF4-FFF2-40B4-BE49-F238E27FC236}">
                <a16:creationId xmlns:a16="http://schemas.microsoft.com/office/drawing/2014/main" id="{6D612260-8794-0AFD-BA8E-8C096B7B5C6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4" descr="Diapo 66 bis">
            <a:extLst>
              <a:ext uri="{FF2B5EF4-FFF2-40B4-BE49-F238E27FC236}">
                <a16:creationId xmlns:a16="http://schemas.microsoft.com/office/drawing/2014/main" id="{89C542E5-C5AE-7A94-BBC0-77D5B3BF0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7" name="Text Box 5">
            <a:extLst>
              <a:ext uri="{FF2B5EF4-FFF2-40B4-BE49-F238E27FC236}">
                <a16:creationId xmlns:a16="http://schemas.microsoft.com/office/drawing/2014/main" id="{2E188A43-4227-1867-8AA8-8415958AE7C3}"/>
              </a:ext>
            </a:extLst>
          </p:cNvPr>
          <p:cNvSpPr txBox="1">
            <a:spLocks noChangeArrowheads="1"/>
          </p:cNvSpPr>
          <p:nvPr/>
        </p:nvSpPr>
        <p:spPr bwMode="auto">
          <a:xfrm>
            <a:off x="5435600" y="1916113"/>
            <a:ext cx="2881313" cy="2147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CH" sz="2400" b="1">
                <a:solidFill>
                  <a:srgbClr val="000000"/>
                </a:solidFill>
              </a:rPr>
              <a:t>IN JAPAN                TOYOTA                   SELLS CARS                      LIKE THE W CAR           FOR</a:t>
            </a:r>
          </a:p>
          <a:p>
            <a:pPr eaLnBrk="1" hangingPunct="1">
              <a:spcBef>
                <a:spcPct val="50000"/>
              </a:spcBef>
              <a:buFontTx/>
              <a:buNone/>
            </a:pPr>
            <a:endParaRPr lang="en-US" altLang="it-CH" sz="900" b="1">
              <a:solidFill>
                <a:srgbClr val="000000"/>
              </a:solidFill>
            </a:endParaRPr>
          </a:p>
        </p:txBody>
      </p:sp>
      <p:sp>
        <p:nvSpPr>
          <p:cNvPr id="446468" name="CasellaDiTesto 1">
            <a:extLst>
              <a:ext uri="{FF2B5EF4-FFF2-40B4-BE49-F238E27FC236}">
                <a16:creationId xmlns:a16="http://schemas.microsoft.com/office/drawing/2014/main" id="{A3977AB5-286B-ADC8-ACCD-EE1E19F50752}"/>
              </a:ext>
            </a:extLst>
          </p:cNvPr>
          <p:cNvSpPr txBox="1">
            <a:spLocks noChangeArrowheads="1"/>
          </p:cNvSpPr>
          <p:nvPr/>
        </p:nvSpPr>
        <p:spPr bwMode="auto">
          <a:xfrm>
            <a:off x="684213" y="2273300"/>
            <a:ext cx="431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2800" b="1">
                <a:solidFill>
                  <a:srgbClr val="000000"/>
                </a:solidFill>
                <a:latin typeface="Arial" panose="020B0604020202020204" pitchFamily="34" charset="0"/>
              </a:rPr>
              <a:t>$</a:t>
            </a:r>
            <a:endParaRPr lang="it-IT" altLang="it-CH" sz="2800" b="1">
              <a:solidFill>
                <a:srgbClr val="000000"/>
              </a:solidFill>
              <a:latin typeface="Arial" panose="020B0604020202020204" pitchFamily="34" charset="0"/>
            </a:endParaRPr>
          </a:p>
        </p:txBody>
      </p:sp>
      <p:sp>
        <p:nvSpPr>
          <p:cNvPr id="446469" name="CasellaDiTesto 3">
            <a:extLst>
              <a:ext uri="{FF2B5EF4-FFF2-40B4-BE49-F238E27FC236}">
                <a16:creationId xmlns:a16="http://schemas.microsoft.com/office/drawing/2014/main" id="{1DA86384-710D-DDDD-7D78-42B04BF9E1B3}"/>
              </a:ext>
            </a:extLst>
          </p:cNvPr>
          <p:cNvSpPr txBox="1">
            <a:spLocks noChangeArrowheads="1"/>
          </p:cNvSpPr>
          <p:nvPr/>
        </p:nvSpPr>
        <p:spPr bwMode="auto">
          <a:xfrm>
            <a:off x="6718300" y="4508500"/>
            <a:ext cx="517525" cy="5857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a:solidFill>
                  <a:srgbClr val="FFFFFF"/>
                </a:solidFill>
                <a:latin typeface="Arial" panose="020B0604020202020204" pitchFamily="34" charset="0"/>
              </a:rPr>
              <a:t>$</a:t>
            </a:r>
            <a:endParaRPr lang="it-IT" altLang="it-CH">
              <a:solidFill>
                <a:srgbClr val="FFFFFF"/>
              </a:solidFill>
              <a:latin typeface="Arial" panose="020B0604020202020204" pitchFamily="34" charset="0"/>
            </a:endParaRPr>
          </a:p>
        </p:txBody>
      </p:sp>
      <p:sp>
        <p:nvSpPr>
          <p:cNvPr id="7" name="CasellaDiTesto 1">
            <a:extLst>
              <a:ext uri="{FF2B5EF4-FFF2-40B4-BE49-F238E27FC236}">
                <a16:creationId xmlns:a16="http://schemas.microsoft.com/office/drawing/2014/main" id="{F629A9F9-CF7F-59CC-D972-44622E5C64B3}"/>
              </a:ext>
            </a:extLst>
          </p:cNvPr>
          <p:cNvSpPr txBox="1">
            <a:spLocks noChangeArrowheads="1"/>
          </p:cNvSpPr>
          <p:nvPr/>
        </p:nvSpPr>
        <p:spPr bwMode="auto">
          <a:xfrm>
            <a:off x="5219700" y="6165850"/>
            <a:ext cx="3024188" cy="461963"/>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US" sz="1200" b="1" kern="0" dirty="0">
                <a:solidFill>
                  <a:srgbClr val="FFFFFF"/>
                </a:solidFill>
              </a:rPr>
              <a:t> Also in Japan they are producing even more  units to save on fixed costs.</a:t>
            </a:r>
          </a:p>
        </p:txBody>
      </p:sp>
      <p:sp>
        <p:nvSpPr>
          <p:cNvPr id="446471" name="Segnaposto numero diapositiva 1">
            <a:extLst>
              <a:ext uri="{FF2B5EF4-FFF2-40B4-BE49-F238E27FC236}">
                <a16:creationId xmlns:a16="http://schemas.microsoft.com/office/drawing/2014/main" id="{F705F86E-6643-D8E1-1261-89FA82D735A6}"/>
              </a:ext>
            </a:extLst>
          </p:cNvPr>
          <p:cNvSpPr txBox="1">
            <a:spLocks/>
          </p:cNvSpPr>
          <p:nvPr/>
        </p:nvSpPr>
        <p:spPr bwMode="auto">
          <a:xfrm>
            <a:off x="8285163" y="6242050"/>
            <a:ext cx="644525" cy="3651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365FB6E-B68E-45C3-A4FD-E7FB9A29577D}" type="slidenum">
              <a:rPr lang="it-IT" altLang="it-CH" sz="1600" b="1">
                <a:solidFill>
                  <a:schemeClr val="bg1"/>
                </a:solidFill>
              </a:rPr>
              <a:pPr algn="r" eaLnBrk="1" hangingPunct="1">
                <a:spcBef>
                  <a:spcPct val="0"/>
                </a:spcBef>
                <a:buFontTx/>
                <a:buNone/>
              </a:pPr>
              <a:t>113</a:t>
            </a:fld>
            <a:endParaRPr lang="it-IT" altLang="it-CH" sz="1600" b="1">
              <a:solidFill>
                <a:schemeClr val="bg1"/>
              </a:solidFill>
            </a:endParaRPr>
          </a:p>
        </p:txBody>
      </p:sp>
      <p:sp>
        <p:nvSpPr>
          <p:cNvPr id="8" name="Rettangolo 7">
            <a:extLst>
              <a:ext uri="{FF2B5EF4-FFF2-40B4-BE49-F238E27FC236}">
                <a16:creationId xmlns:a16="http://schemas.microsoft.com/office/drawing/2014/main" id="{1EFEA437-5561-078E-67E6-B753C2BF8075}"/>
              </a:ext>
            </a:extLst>
          </p:cNvPr>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8514" name="Text Box 2">
            <a:extLst>
              <a:ext uri="{FF2B5EF4-FFF2-40B4-BE49-F238E27FC236}">
                <a16:creationId xmlns:a16="http://schemas.microsoft.com/office/drawing/2014/main" id="{B85F524F-1EB9-4F85-6B30-F2234EFAAE3B}"/>
              </a:ext>
            </a:extLst>
          </p:cNvPr>
          <p:cNvSpPr txBox="1">
            <a:spLocks noChangeArrowheads="1"/>
          </p:cNvSpPr>
          <p:nvPr/>
        </p:nvSpPr>
        <p:spPr bwMode="auto">
          <a:xfrm>
            <a:off x="539750" y="1341438"/>
            <a:ext cx="74168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en-US" altLang="it-CH" sz="1600" b="1">
                <a:solidFill>
                  <a:srgbClr val="000000"/>
                </a:solidFill>
              </a:rPr>
              <a:t>The </a:t>
            </a:r>
            <a:r>
              <a:rPr lang="en-US" altLang="it-CH" sz="1600" b="1">
                <a:solidFill>
                  <a:srgbClr val="FF0000"/>
                </a:solidFill>
              </a:rPr>
              <a:t>W</a:t>
            </a:r>
            <a:r>
              <a:rPr lang="en-US" altLang="it-CH" sz="1400" b="1">
                <a:solidFill>
                  <a:srgbClr val="000000"/>
                </a:solidFill>
              </a:rPr>
              <a:t> </a:t>
            </a:r>
            <a:r>
              <a:rPr lang="en-US" altLang="it-CH" sz="1600" b="1">
                <a:solidFill>
                  <a:srgbClr val="000000"/>
                </a:solidFill>
              </a:rPr>
              <a:t>car factory is again faced with a rival business.</a:t>
            </a:r>
          </a:p>
          <a:p>
            <a:pPr eaLnBrk="1" hangingPunct="1">
              <a:spcBef>
                <a:spcPct val="0"/>
              </a:spcBef>
              <a:buFontTx/>
              <a:buNone/>
            </a:pPr>
            <a:endParaRPr lang="en-US" altLang="it-CH" sz="1600" b="1">
              <a:solidFill>
                <a:srgbClr val="000000"/>
              </a:solidFill>
            </a:endParaRPr>
          </a:p>
          <a:p>
            <a:pPr eaLnBrk="1" hangingPunct="1">
              <a:spcBef>
                <a:spcPct val="0"/>
              </a:spcBef>
              <a:buFontTx/>
              <a:buNone/>
            </a:pPr>
            <a:r>
              <a:rPr lang="en-US" altLang="it-CH" sz="1600" b="1">
                <a:solidFill>
                  <a:srgbClr val="000000"/>
                </a:solidFill>
              </a:rPr>
              <a:t> For this reason it is necessary that the </a:t>
            </a:r>
            <a:r>
              <a:rPr lang="en-US" altLang="it-CH" sz="1600" b="1">
                <a:solidFill>
                  <a:srgbClr val="FF0000"/>
                </a:solidFill>
              </a:rPr>
              <a:t>W</a:t>
            </a:r>
            <a:r>
              <a:rPr lang="en-US" altLang="it-CH" sz="1400" b="1">
                <a:solidFill>
                  <a:srgbClr val="000000"/>
                </a:solidFill>
              </a:rPr>
              <a:t> </a:t>
            </a:r>
            <a:r>
              <a:rPr lang="en-US" altLang="it-CH" sz="1600" b="1">
                <a:solidFill>
                  <a:srgbClr val="000000"/>
                </a:solidFill>
              </a:rPr>
              <a:t>car costs less.</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The Manager </a:t>
            </a:r>
            <a:r>
              <a:rPr lang="en-GB" altLang="it-CH" sz="1600" b="1">
                <a:solidFill>
                  <a:srgbClr val="000000"/>
                </a:solidFill>
              </a:rPr>
              <a:t>decides</a:t>
            </a:r>
            <a:r>
              <a:rPr lang="fr-CH" altLang="it-CH" sz="1600" b="1">
                <a:solidFill>
                  <a:srgbClr val="000000"/>
                </a:solidFill>
              </a:rPr>
              <a:t>:</a:t>
            </a:r>
          </a:p>
          <a:p>
            <a:pPr eaLnBrk="1" hangingPunct="1">
              <a:spcBef>
                <a:spcPct val="0"/>
              </a:spcBef>
              <a:buFontTx/>
              <a:buNone/>
            </a:pPr>
            <a:r>
              <a:rPr lang="fr-CH" altLang="it-CH" sz="1600" b="1">
                <a:solidFill>
                  <a:srgbClr val="000000"/>
                </a:solidFill>
              </a:rPr>
              <a:t> </a:t>
            </a:r>
          </a:p>
          <a:p>
            <a:pPr eaLnBrk="1" hangingPunct="1">
              <a:spcBef>
                <a:spcPct val="0"/>
              </a:spcBef>
              <a:buFontTx/>
              <a:buNone/>
            </a:pPr>
            <a:r>
              <a:rPr lang="en-US" altLang="it-CH" sz="1800" b="1" u="sng">
                <a:solidFill>
                  <a:srgbClr val="000000"/>
                </a:solidFill>
              </a:rPr>
              <a:t>it is necessary to reduce the profit</a:t>
            </a:r>
            <a:r>
              <a:rPr lang="fr-CH" altLang="it-CH" sz="1800" b="1" u="sng">
                <a:solidFill>
                  <a:srgbClr val="000000"/>
                </a:solidFill>
              </a:rPr>
              <a:t>. </a:t>
            </a:r>
          </a:p>
          <a:p>
            <a:pPr eaLnBrk="1" hangingPunct="1">
              <a:spcBef>
                <a:spcPct val="0"/>
              </a:spcBef>
              <a:buFontTx/>
              <a:buNone/>
            </a:pPr>
            <a:endParaRPr lang="fr-CH" altLang="it-CH" sz="1600">
              <a:solidFill>
                <a:srgbClr val="000000"/>
              </a:solidFill>
            </a:endParaRPr>
          </a:p>
          <a:p>
            <a:pPr eaLnBrk="1" hangingPunct="1">
              <a:spcBef>
                <a:spcPct val="0"/>
              </a:spcBef>
              <a:buFontTx/>
              <a:buNone/>
            </a:pPr>
            <a:r>
              <a:rPr lang="fr-CH" altLang="it-CH" sz="1600">
                <a:solidFill>
                  <a:srgbClr val="000000"/>
                </a:solidFill>
              </a:rPr>
              <a:t>(</a:t>
            </a:r>
            <a:r>
              <a:rPr lang="en-US" altLang="it-CH" sz="1600">
                <a:solidFill>
                  <a:srgbClr val="000000"/>
                </a:solidFill>
              </a:rPr>
              <a:t>reluctant decision because his mission is to make the highest possible profit</a:t>
            </a:r>
            <a:r>
              <a:rPr lang="fr-CH" altLang="it-CH" sz="1600">
                <a:solidFill>
                  <a:srgbClr val="000000"/>
                </a:solidFill>
              </a:rPr>
              <a:t>)</a:t>
            </a:r>
            <a:endParaRPr lang="fr-CH" altLang="it-CH" sz="1600" b="1">
              <a:solidFill>
                <a:srgbClr val="000000"/>
              </a:solidFill>
            </a:endParaRPr>
          </a:p>
        </p:txBody>
      </p:sp>
      <p:sp>
        <p:nvSpPr>
          <p:cNvPr id="448515" name="Segnaposto numero diapositiva 1">
            <a:extLst>
              <a:ext uri="{FF2B5EF4-FFF2-40B4-BE49-F238E27FC236}">
                <a16:creationId xmlns:a16="http://schemas.microsoft.com/office/drawing/2014/main" id="{EAF9EAEA-9CC6-F94C-6C01-44CFC8E684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07D960-277C-4091-8551-7DF171D7F586}" type="slidenum">
              <a:rPr lang="it-IT" altLang="en-US" sz="1400" smtClean="0">
                <a:solidFill>
                  <a:srgbClr val="000000"/>
                </a:solidFill>
              </a:rPr>
              <a:pPr>
                <a:spcBef>
                  <a:spcPct val="0"/>
                </a:spcBef>
                <a:buFontTx/>
                <a:buNone/>
              </a:pPr>
              <a:t>114</a:t>
            </a:fld>
            <a:endParaRPr lang="it-IT" altLang="en-US" sz="1400">
              <a:solidFill>
                <a:srgbClr val="000000"/>
              </a:solidFill>
            </a:endParaRPr>
          </a:p>
        </p:txBody>
      </p:sp>
      <p:pic>
        <p:nvPicPr>
          <p:cNvPr id="5" name="Picture 3" descr="Direttore">
            <a:extLst>
              <a:ext uri="{FF2B5EF4-FFF2-40B4-BE49-F238E27FC236}">
                <a16:creationId xmlns:a16="http://schemas.microsoft.com/office/drawing/2014/main" id="{864A4F3A-6D68-AED7-9FAA-EC39618D6624}"/>
              </a:ext>
            </a:extLst>
          </p:cNvPr>
          <p:cNvPicPr>
            <a:picLocks noChangeAspect="1" noChangeArrowheads="1"/>
          </p:cNvPicPr>
          <p:nvPr/>
        </p:nvPicPr>
        <p:blipFill>
          <a:blip r:embed="rId4"/>
          <a:srcRect/>
          <a:stretch>
            <a:fillRect/>
          </a:stretch>
        </p:blipFill>
        <p:spPr bwMode="auto">
          <a:xfrm>
            <a:off x="679450" y="3025775"/>
            <a:ext cx="1895475" cy="971550"/>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5FB3B24-10CF-A74E-9E75-E79E038A95A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4">
            <a:extLst>
              <a:ext uri="{FF2B5EF4-FFF2-40B4-BE49-F238E27FC236}">
                <a16:creationId xmlns:a16="http://schemas.microsoft.com/office/drawing/2014/main" id="{FDAC8B62-1B70-8F97-59D0-DA529EE964AF}"/>
              </a:ext>
            </a:extLst>
          </p:cNvPr>
          <p:cNvSpPr>
            <a:spLocks noChangeArrowheads="1"/>
          </p:cNvSpPr>
          <p:nvPr/>
        </p:nvSpPr>
        <p:spPr bwMode="auto">
          <a:xfrm>
            <a:off x="457200" y="242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4400" b="1">
                <a:solidFill>
                  <a:srgbClr val="000000"/>
                </a:solidFill>
              </a:rPr>
              <a:t>THE PRICE OF A CAR</a:t>
            </a:r>
          </a:p>
        </p:txBody>
      </p:sp>
      <p:sp>
        <p:nvSpPr>
          <p:cNvPr id="450563" name="Rectangle 5">
            <a:extLst>
              <a:ext uri="{FF2B5EF4-FFF2-40B4-BE49-F238E27FC236}">
                <a16:creationId xmlns:a16="http://schemas.microsoft.com/office/drawing/2014/main" id="{5F3BFE80-FB6B-8A58-28F4-5890F0C2A917}"/>
              </a:ext>
            </a:extLst>
          </p:cNvPr>
          <p:cNvSpPr>
            <a:spLocks noChangeArrowheads="1"/>
          </p:cNvSpPr>
          <p:nvPr/>
        </p:nvSpPr>
        <p:spPr bwMode="auto">
          <a:xfrm>
            <a:off x="457200" y="1773238"/>
            <a:ext cx="8229600"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fr-CH" altLang="it-CH">
                <a:solidFill>
                  <a:srgbClr val="000000"/>
                </a:solidFill>
              </a:rPr>
              <a:t>Materials:            5’000.- $       2’500.- $</a:t>
            </a:r>
          </a:p>
          <a:p>
            <a:pPr eaLnBrk="1" hangingPunct="1"/>
            <a:r>
              <a:rPr lang="fr-CH" altLang="it-CH">
                <a:solidFill>
                  <a:srgbClr val="000000"/>
                </a:solidFill>
              </a:rPr>
              <a:t>Workforce:          5’000.- $       2’500.- $</a:t>
            </a:r>
          </a:p>
          <a:p>
            <a:pPr eaLnBrk="1" hangingPunct="1"/>
            <a:r>
              <a:rPr lang="fr-CH" altLang="it-CH">
                <a:solidFill>
                  <a:srgbClr val="000000"/>
                </a:solidFill>
              </a:rPr>
              <a:t>Fixed costs:        5’000.- $       2’500.- $</a:t>
            </a:r>
          </a:p>
          <a:p>
            <a:pPr eaLnBrk="1" hangingPunct="1"/>
            <a:r>
              <a:rPr lang="fr-CH" altLang="it-CH">
                <a:solidFill>
                  <a:srgbClr val="000000"/>
                </a:solidFill>
              </a:rPr>
              <a:t>Profit :                 5’000.- $             ?    $</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Total</a:t>
            </a:r>
            <a:r>
              <a:rPr lang="fr-CH" altLang="it-CH">
                <a:solidFill>
                  <a:srgbClr val="000000"/>
                </a:solidFill>
              </a:rPr>
              <a:t>                 20’000.- $  </a:t>
            </a:r>
            <a:endParaRPr lang="it-IT" altLang="it-CH" b="1">
              <a:solidFill>
                <a:srgbClr val="000000"/>
              </a:solidFill>
            </a:endParaRPr>
          </a:p>
        </p:txBody>
      </p:sp>
      <p:sp>
        <p:nvSpPr>
          <p:cNvPr id="450564" name="Line 6">
            <a:extLst>
              <a:ext uri="{FF2B5EF4-FFF2-40B4-BE49-F238E27FC236}">
                <a16:creationId xmlns:a16="http://schemas.microsoft.com/office/drawing/2014/main" id="{922E3470-FC28-9198-1E04-D076E82D3A3E}"/>
              </a:ext>
            </a:extLst>
          </p:cNvPr>
          <p:cNvSpPr>
            <a:spLocks noChangeShapeType="1"/>
          </p:cNvSpPr>
          <p:nvPr/>
        </p:nvSpPr>
        <p:spPr bwMode="auto">
          <a:xfrm>
            <a:off x="3779838" y="5237163"/>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65" name="Line 7">
            <a:extLst>
              <a:ext uri="{FF2B5EF4-FFF2-40B4-BE49-F238E27FC236}">
                <a16:creationId xmlns:a16="http://schemas.microsoft.com/office/drawing/2014/main" id="{E5FDDD62-0842-924F-8314-D4A54A51AF19}"/>
              </a:ext>
            </a:extLst>
          </p:cNvPr>
          <p:cNvSpPr>
            <a:spLocks noChangeShapeType="1"/>
          </p:cNvSpPr>
          <p:nvPr/>
        </p:nvSpPr>
        <p:spPr bwMode="auto">
          <a:xfrm flipV="1">
            <a:off x="3640138" y="4746625"/>
            <a:ext cx="1944687" cy="50323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66" name="Line 8">
            <a:extLst>
              <a:ext uri="{FF2B5EF4-FFF2-40B4-BE49-F238E27FC236}">
                <a16:creationId xmlns:a16="http://schemas.microsoft.com/office/drawing/2014/main" id="{B90DB055-0256-EBB5-7222-9D7D3AF173E6}"/>
              </a:ext>
            </a:extLst>
          </p:cNvPr>
          <p:cNvSpPr>
            <a:spLocks noChangeShapeType="1"/>
          </p:cNvSpPr>
          <p:nvPr/>
        </p:nvSpPr>
        <p:spPr bwMode="auto">
          <a:xfrm>
            <a:off x="3711575" y="4746625"/>
            <a:ext cx="1873250" cy="50323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67" name="Line 15">
            <a:extLst>
              <a:ext uri="{FF2B5EF4-FFF2-40B4-BE49-F238E27FC236}">
                <a16:creationId xmlns:a16="http://schemas.microsoft.com/office/drawing/2014/main" id="{C83FD464-8321-7342-A7C2-227269289771}"/>
              </a:ext>
            </a:extLst>
          </p:cNvPr>
          <p:cNvSpPr>
            <a:spLocks noChangeShapeType="1"/>
          </p:cNvSpPr>
          <p:nvPr/>
        </p:nvSpPr>
        <p:spPr bwMode="auto">
          <a:xfrm flipH="1">
            <a:off x="3711575" y="3522663"/>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68" name="Line 16">
            <a:extLst>
              <a:ext uri="{FF2B5EF4-FFF2-40B4-BE49-F238E27FC236}">
                <a16:creationId xmlns:a16="http://schemas.microsoft.com/office/drawing/2014/main" id="{6B399A34-189C-6252-A7B2-C0933E4ABFF0}"/>
              </a:ext>
            </a:extLst>
          </p:cNvPr>
          <p:cNvSpPr>
            <a:spLocks noChangeShapeType="1"/>
          </p:cNvSpPr>
          <p:nvPr/>
        </p:nvSpPr>
        <p:spPr bwMode="auto">
          <a:xfrm>
            <a:off x="3784600" y="3522663"/>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69" name="Text Box 18">
            <a:extLst>
              <a:ext uri="{FF2B5EF4-FFF2-40B4-BE49-F238E27FC236}">
                <a16:creationId xmlns:a16="http://schemas.microsoft.com/office/drawing/2014/main" id="{ED49FB18-4FF7-9FED-571E-CA0E89B913B6}"/>
              </a:ext>
            </a:extLst>
          </p:cNvPr>
          <p:cNvSpPr txBox="1">
            <a:spLocks noChangeArrowheads="1"/>
          </p:cNvSpPr>
          <p:nvPr/>
        </p:nvSpPr>
        <p:spPr bwMode="auto">
          <a:xfrm>
            <a:off x="6443663" y="4510088"/>
            <a:ext cx="1584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latin typeface="Arial Black" panose="020B0A04020102020204" pitchFamily="34" charset="0"/>
              </a:rPr>
              <a:t>market price</a:t>
            </a:r>
            <a:endParaRPr lang="it-IT" altLang="it-CH" sz="2400" b="1">
              <a:solidFill>
                <a:srgbClr val="000000"/>
              </a:solidFill>
              <a:latin typeface="Arial Black" panose="020B0A04020102020204" pitchFamily="34" charset="0"/>
            </a:endParaRPr>
          </a:p>
        </p:txBody>
      </p:sp>
      <p:sp>
        <p:nvSpPr>
          <p:cNvPr id="450570" name="CasellaDiTesto 1">
            <a:extLst>
              <a:ext uri="{FF2B5EF4-FFF2-40B4-BE49-F238E27FC236}">
                <a16:creationId xmlns:a16="http://schemas.microsoft.com/office/drawing/2014/main" id="{33F10264-E201-309E-9105-2D405A5300C0}"/>
              </a:ext>
            </a:extLst>
          </p:cNvPr>
          <p:cNvSpPr txBox="1">
            <a:spLocks noChangeArrowheads="1"/>
          </p:cNvSpPr>
          <p:nvPr/>
        </p:nvSpPr>
        <p:spPr bwMode="auto">
          <a:xfrm>
            <a:off x="1692275" y="1200150"/>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a:solidFill>
                  <a:srgbClr val="000000"/>
                </a:solidFill>
              </a:rPr>
              <a:t>(AFTER THE LATEST SAVINGS)</a:t>
            </a:r>
          </a:p>
        </p:txBody>
      </p:sp>
      <p:sp>
        <p:nvSpPr>
          <p:cNvPr id="450571" name="CasellaDiTesto 1">
            <a:extLst>
              <a:ext uri="{FF2B5EF4-FFF2-40B4-BE49-F238E27FC236}">
                <a16:creationId xmlns:a16="http://schemas.microsoft.com/office/drawing/2014/main" id="{6EB8EF6B-BC21-5ECC-FE04-2061B2B06311}"/>
              </a:ext>
            </a:extLst>
          </p:cNvPr>
          <p:cNvSpPr txBox="1">
            <a:spLocks noChangeArrowheads="1"/>
          </p:cNvSpPr>
          <p:nvPr/>
        </p:nvSpPr>
        <p:spPr bwMode="auto">
          <a:xfrm>
            <a:off x="457200" y="5975350"/>
            <a:ext cx="8075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t>At this point the market will indicate the price at which it is possible to sell the W car this means the price that buyers are willing to pay.</a:t>
            </a:r>
          </a:p>
          <a:p>
            <a:pPr eaLnBrk="1" hangingPunct="1">
              <a:spcBef>
                <a:spcPct val="0"/>
              </a:spcBef>
              <a:buFontTx/>
              <a:buNone/>
            </a:pPr>
            <a:r>
              <a:rPr lang="en-US" altLang="it-CH" sz="1000" b="1"/>
              <a:t> If production costs are higher than the market price it would be impossible to sell W car for a profit,  on the contrary,  it is likely  they  would be sold at a loss. And this the capitalist does not like at all.</a:t>
            </a:r>
          </a:p>
        </p:txBody>
      </p:sp>
      <p:sp>
        <p:nvSpPr>
          <p:cNvPr id="450572" name="Rettangolo arrotondato 2">
            <a:extLst>
              <a:ext uri="{FF2B5EF4-FFF2-40B4-BE49-F238E27FC236}">
                <a16:creationId xmlns:a16="http://schemas.microsoft.com/office/drawing/2014/main" id="{9E804419-FBF1-E519-5065-8FEBA38DC270}"/>
              </a:ext>
            </a:extLst>
          </p:cNvPr>
          <p:cNvSpPr>
            <a:spLocks noChangeArrowheads="1"/>
          </p:cNvSpPr>
          <p:nvPr/>
        </p:nvSpPr>
        <p:spPr bwMode="auto">
          <a:xfrm>
            <a:off x="6443663" y="4510088"/>
            <a:ext cx="1441450" cy="8636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cxnSp>
        <p:nvCxnSpPr>
          <p:cNvPr id="5" name="Connettore 2 4">
            <a:extLst>
              <a:ext uri="{FF2B5EF4-FFF2-40B4-BE49-F238E27FC236}">
                <a16:creationId xmlns:a16="http://schemas.microsoft.com/office/drawing/2014/main" id="{7D13F3C2-B6E9-1EC3-B3CA-0B0F8DAF36DC}"/>
              </a:ext>
            </a:extLst>
          </p:cNvPr>
          <p:cNvCxnSpPr/>
          <p:nvPr/>
        </p:nvCxnSpPr>
        <p:spPr bwMode="auto">
          <a:xfrm>
            <a:off x="5616575" y="4941888"/>
            <a:ext cx="647700" cy="0"/>
          </a:xfrm>
          <a:prstGeom prst="straightConnector1">
            <a:avLst/>
          </a:prstGeom>
          <a:solidFill>
            <a:schemeClr val="accent1"/>
          </a:solidFill>
          <a:ln w="57150" cap="flat" cmpd="sng" algn="ctr">
            <a:solidFill>
              <a:schemeClr val="tx1">
                <a:lumMod val="95000"/>
                <a:lumOff val="5000"/>
              </a:schemeClr>
            </a:solidFill>
            <a:prstDash val="solid"/>
            <a:round/>
            <a:headEnd type="none" w="med" len="med"/>
            <a:tailEnd type="arrow"/>
          </a:ln>
          <a:effectLst/>
        </p:spPr>
      </p:cxnSp>
      <p:sp>
        <p:nvSpPr>
          <p:cNvPr id="450574" name="Line 9">
            <a:extLst>
              <a:ext uri="{FF2B5EF4-FFF2-40B4-BE49-F238E27FC236}">
                <a16:creationId xmlns:a16="http://schemas.microsoft.com/office/drawing/2014/main" id="{5E02FFAC-06B4-D877-6399-6A254396C296}"/>
              </a:ext>
            </a:extLst>
          </p:cNvPr>
          <p:cNvSpPr>
            <a:spLocks noChangeShapeType="1"/>
          </p:cNvSpPr>
          <p:nvPr/>
        </p:nvSpPr>
        <p:spPr bwMode="auto">
          <a:xfrm flipV="1">
            <a:off x="3649663" y="18446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75" name="Line 10">
            <a:extLst>
              <a:ext uri="{FF2B5EF4-FFF2-40B4-BE49-F238E27FC236}">
                <a16:creationId xmlns:a16="http://schemas.microsoft.com/office/drawing/2014/main" id="{891529F4-184C-E8B8-5117-78AF50A70B2B}"/>
              </a:ext>
            </a:extLst>
          </p:cNvPr>
          <p:cNvSpPr>
            <a:spLocks noChangeShapeType="1"/>
          </p:cNvSpPr>
          <p:nvPr/>
        </p:nvSpPr>
        <p:spPr bwMode="auto">
          <a:xfrm>
            <a:off x="3649663" y="17732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76" name="Line 11">
            <a:extLst>
              <a:ext uri="{FF2B5EF4-FFF2-40B4-BE49-F238E27FC236}">
                <a16:creationId xmlns:a16="http://schemas.microsoft.com/office/drawing/2014/main" id="{4E286E56-5BD5-5A34-B09E-BA3C75401658}"/>
              </a:ext>
            </a:extLst>
          </p:cNvPr>
          <p:cNvSpPr>
            <a:spLocks noChangeShapeType="1"/>
          </p:cNvSpPr>
          <p:nvPr/>
        </p:nvSpPr>
        <p:spPr bwMode="auto">
          <a:xfrm>
            <a:off x="3627438" y="23495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77" name="Line 12">
            <a:extLst>
              <a:ext uri="{FF2B5EF4-FFF2-40B4-BE49-F238E27FC236}">
                <a16:creationId xmlns:a16="http://schemas.microsoft.com/office/drawing/2014/main" id="{D97CBC24-8444-079A-ABD7-EB10C42AD6F6}"/>
              </a:ext>
            </a:extLst>
          </p:cNvPr>
          <p:cNvSpPr>
            <a:spLocks noChangeShapeType="1"/>
          </p:cNvSpPr>
          <p:nvPr/>
        </p:nvSpPr>
        <p:spPr bwMode="auto">
          <a:xfrm flipH="1">
            <a:off x="3698875" y="23495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78" name="Line 13">
            <a:extLst>
              <a:ext uri="{FF2B5EF4-FFF2-40B4-BE49-F238E27FC236}">
                <a16:creationId xmlns:a16="http://schemas.microsoft.com/office/drawing/2014/main" id="{7DBC05F8-388D-BB67-20C9-4E5104753FD8}"/>
              </a:ext>
            </a:extLst>
          </p:cNvPr>
          <p:cNvSpPr>
            <a:spLocks noChangeShapeType="1"/>
          </p:cNvSpPr>
          <p:nvPr/>
        </p:nvSpPr>
        <p:spPr bwMode="auto">
          <a:xfrm>
            <a:off x="3721100" y="29257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79" name="Line 14">
            <a:extLst>
              <a:ext uri="{FF2B5EF4-FFF2-40B4-BE49-F238E27FC236}">
                <a16:creationId xmlns:a16="http://schemas.microsoft.com/office/drawing/2014/main" id="{23BB9B79-DE41-0045-9277-D07B481C6C71}"/>
              </a:ext>
            </a:extLst>
          </p:cNvPr>
          <p:cNvSpPr>
            <a:spLocks noChangeShapeType="1"/>
          </p:cNvSpPr>
          <p:nvPr/>
        </p:nvSpPr>
        <p:spPr bwMode="auto">
          <a:xfrm flipH="1">
            <a:off x="3794125" y="29257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580" name="Segnaposto numero diapositiva 1">
            <a:extLst>
              <a:ext uri="{FF2B5EF4-FFF2-40B4-BE49-F238E27FC236}">
                <a16:creationId xmlns:a16="http://schemas.microsoft.com/office/drawing/2014/main" id="{72EC5268-B406-009F-76D9-B168ABAA6106}"/>
              </a:ext>
            </a:extLst>
          </p:cNvPr>
          <p:cNvSpPr>
            <a:spLocks noGrp="1"/>
          </p:cNvSpPr>
          <p:nvPr>
            <p:ph type="sldNum" sz="quarter" idx="12"/>
          </p:nvPr>
        </p:nvSpPr>
        <p:spPr>
          <a:xfrm>
            <a:off x="6818313" y="6426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E61AD4-9E5D-4D38-9AB5-1A667C2DD824}" type="slidenum">
              <a:rPr lang="it-IT" altLang="en-US" sz="1400" smtClean="0">
                <a:solidFill>
                  <a:srgbClr val="000000"/>
                </a:solidFill>
              </a:rPr>
              <a:pPr>
                <a:spcBef>
                  <a:spcPct val="0"/>
                </a:spcBef>
                <a:buFontTx/>
                <a:buNone/>
              </a:pPr>
              <a:t>115</a:t>
            </a:fld>
            <a:endParaRPr lang="it-IT" altLang="en-US" sz="1400">
              <a:solidFill>
                <a:srgbClr val="000000"/>
              </a:solidFill>
            </a:endParaRPr>
          </a:p>
        </p:txBody>
      </p:sp>
      <p:sp>
        <p:nvSpPr>
          <p:cNvPr id="21" name="Rettangolo 20">
            <a:extLst>
              <a:ext uri="{FF2B5EF4-FFF2-40B4-BE49-F238E27FC236}">
                <a16:creationId xmlns:a16="http://schemas.microsoft.com/office/drawing/2014/main" id="{9D8C03DE-8779-EA17-2513-B4AFE60E52E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2610" name="Rectangle 4">
            <a:extLst>
              <a:ext uri="{FF2B5EF4-FFF2-40B4-BE49-F238E27FC236}">
                <a16:creationId xmlns:a16="http://schemas.microsoft.com/office/drawing/2014/main" id="{90A0EA2B-C47A-9478-BC93-0D1E6B06E2BA}"/>
              </a:ext>
            </a:extLst>
          </p:cNvPr>
          <p:cNvSpPr>
            <a:spLocks noChangeArrowheads="1"/>
          </p:cNvSpPr>
          <p:nvPr/>
        </p:nvSpPr>
        <p:spPr bwMode="auto">
          <a:xfrm>
            <a:off x="357188" y="85725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Rule No. 3</a:t>
            </a:r>
            <a:endParaRPr lang="it-IT" altLang="it-CH" sz="4000" b="1">
              <a:solidFill>
                <a:srgbClr val="000000"/>
              </a:solidFill>
            </a:endParaRPr>
          </a:p>
        </p:txBody>
      </p:sp>
      <p:sp>
        <p:nvSpPr>
          <p:cNvPr id="452611" name="Rectangle 5">
            <a:extLst>
              <a:ext uri="{FF2B5EF4-FFF2-40B4-BE49-F238E27FC236}">
                <a16:creationId xmlns:a16="http://schemas.microsoft.com/office/drawing/2014/main" id="{BFE35B55-549A-93CE-C39C-35136FCF78D9}"/>
              </a:ext>
            </a:extLst>
          </p:cNvPr>
          <p:cNvSpPr>
            <a:spLocks noChangeArrowheads="1"/>
          </p:cNvSpPr>
          <p:nvPr/>
        </p:nvSpPr>
        <p:spPr bwMode="auto">
          <a:xfrm>
            <a:off x="642938" y="3214688"/>
            <a:ext cx="7658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fr-CH" altLang="it-CH" sz="2800" b="1">
                <a:solidFill>
                  <a:srgbClr val="000000"/>
                </a:solidFill>
              </a:rPr>
              <a:t>COMPETITION CAUSES                                        A POTENTIAL LOSS OF PROFITS</a:t>
            </a:r>
            <a:endParaRPr lang="it-IT" altLang="it-CH" sz="2800" b="1">
              <a:solidFill>
                <a:srgbClr val="000000"/>
              </a:solidFill>
            </a:endParaRPr>
          </a:p>
        </p:txBody>
      </p:sp>
      <p:sp>
        <p:nvSpPr>
          <p:cNvPr id="452612" name="Segnaposto numero diapositiva 1">
            <a:extLst>
              <a:ext uri="{FF2B5EF4-FFF2-40B4-BE49-F238E27FC236}">
                <a16:creationId xmlns:a16="http://schemas.microsoft.com/office/drawing/2014/main" id="{97DB95D7-F9B8-F4A2-A82D-593C9D968A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A485D2-B3D5-49B0-A8C5-BC8E217FE3D0}" type="slidenum">
              <a:rPr lang="it-IT" altLang="en-US" sz="1400" smtClean="0">
                <a:solidFill>
                  <a:srgbClr val="000000"/>
                </a:solidFill>
              </a:rPr>
              <a:pPr>
                <a:spcBef>
                  <a:spcPct val="0"/>
                </a:spcBef>
                <a:buFontTx/>
                <a:buNone/>
              </a:pPr>
              <a:t>116</a:t>
            </a:fld>
            <a:endParaRPr lang="it-IT" altLang="en-US" sz="1400">
              <a:solidFill>
                <a:srgbClr val="000000"/>
              </a:solidFill>
            </a:endParaRPr>
          </a:p>
        </p:txBody>
      </p:sp>
      <p:sp>
        <p:nvSpPr>
          <p:cNvPr id="5" name="Rettangolo 4">
            <a:extLst>
              <a:ext uri="{FF2B5EF4-FFF2-40B4-BE49-F238E27FC236}">
                <a16:creationId xmlns:a16="http://schemas.microsoft.com/office/drawing/2014/main" id="{21189E1F-2417-39C2-5DC2-51BD1E35C8B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7" descr="Incidenete">
            <a:extLst>
              <a:ext uri="{FF2B5EF4-FFF2-40B4-BE49-F238E27FC236}">
                <a16:creationId xmlns:a16="http://schemas.microsoft.com/office/drawing/2014/main" id="{6E8BE84E-A131-2996-381B-E4A6E5E63989}"/>
              </a:ext>
            </a:extLst>
          </p:cNvPr>
          <p:cNvPicPr>
            <a:picLocks noGrp="1" noChangeAspect="1" noChangeArrowheads="1"/>
          </p:cNvPicPr>
          <p:nvPr>
            <p:ph sz="quarter" idx="1"/>
          </p:nvPr>
        </p:nvPicPr>
        <p:blipFill>
          <a:blip r:embed="rId4"/>
          <a:srcRect/>
          <a:stretch>
            <a:fillRect/>
          </a:stretch>
        </p:blipFill>
        <p:spPr>
          <a:xfrm>
            <a:off x="250825" y="2060575"/>
            <a:ext cx="2881313" cy="2185988"/>
          </a:xfrm>
          <a:ln>
            <a:solidFill>
              <a:schemeClr val="tx1"/>
            </a:solidFill>
          </a:ln>
          <a:effectLst>
            <a:outerShdw blurRad="292100" dist="139700" dir="2700000" algn="tl" rotWithShape="0">
              <a:srgbClr val="333333">
                <a:alpha val="65000"/>
              </a:srgbClr>
            </a:outerShdw>
          </a:effectLst>
        </p:spPr>
      </p:pic>
      <p:pic>
        <p:nvPicPr>
          <p:cNvPr id="13" name="Picture 17" descr="Cultura dell'auto 15">
            <a:extLst>
              <a:ext uri="{FF2B5EF4-FFF2-40B4-BE49-F238E27FC236}">
                <a16:creationId xmlns:a16="http://schemas.microsoft.com/office/drawing/2014/main" id="{A0AC6CBD-E817-C415-989C-3D438DCF4DDF}"/>
              </a:ext>
            </a:extLst>
          </p:cNvPr>
          <p:cNvPicPr>
            <a:picLocks noGrp="1" noChangeAspect="1" noChangeArrowheads="1"/>
          </p:cNvPicPr>
          <p:nvPr>
            <p:ph sz="quarter" idx="2"/>
          </p:nvPr>
        </p:nvPicPr>
        <p:blipFill>
          <a:blip r:embed="rId5"/>
          <a:srcRect/>
          <a:stretch>
            <a:fillRect/>
          </a:stretch>
        </p:blipFill>
        <p:spPr>
          <a:xfrm>
            <a:off x="6300788" y="404813"/>
            <a:ext cx="2520950" cy="1550987"/>
          </a:xfrm>
          <a:ln>
            <a:solidFill>
              <a:schemeClr val="tx1"/>
            </a:solidFill>
          </a:ln>
          <a:effectLst>
            <a:outerShdw blurRad="292100" dist="139700" dir="2700000" algn="tl" rotWithShape="0">
              <a:srgbClr val="333333">
                <a:alpha val="65000"/>
              </a:srgbClr>
            </a:outerShdw>
          </a:effectLst>
        </p:spPr>
      </p:pic>
      <p:sp>
        <p:nvSpPr>
          <p:cNvPr id="454660" name="Rectangle 16">
            <a:extLst>
              <a:ext uri="{FF2B5EF4-FFF2-40B4-BE49-F238E27FC236}">
                <a16:creationId xmlns:a16="http://schemas.microsoft.com/office/drawing/2014/main" id="{4474AA7F-5222-B7B1-DA6A-604314BB2E19}"/>
              </a:ext>
            </a:extLst>
          </p:cNvPr>
          <p:cNvSpPr>
            <a:spLocks noGrp="1" noChangeArrowheads="1"/>
          </p:cNvSpPr>
          <p:nvPr>
            <p:ph type="body" sz="half" idx="3"/>
          </p:nvPr>
        </p:nvSpPr>
        <p:spPr>
          <a:xfrm>
            <a:off x="3635375" y="2349500"/>
            <a:ext cx="5051425" cy="4175125"/>
          </a:xfrm>
        </p:spPr>
        <p:txBody>
          <a:bodyPr/>
          <a:lstStyle/>
          <a:p>
            <a:pPr eaLnBrk="1" hangingPunct="1">
              <a:lnSpc>
                <a:spcPct val="90000"/>
              </a:lnSpc>
            </a:pPr>
            <a:endParaRPr lang="fr-CH" altLang="it-CH" sz="1800" b="1"/>
          </a:p>
          <a:p>
            <a:pPr eaLnBrk="1" hangingPunct="1">
              <a:lnSpc>
                <a:spcPct val="90000"/>
              </a:lnSpc>
              <a:buFontTx/>
              <a:buNone/>
            </a:pPr>
            <a:r>
              <a:rPr lang="fr-CH" altLang="it-CH" sz="2800" b="1" u="sng"/>
              <a:t>The car culture</a:t>
            </a:r>
            <a:r>
              <a:rPr lang="fr-CH" altLang="it-CH" sz="2800" b="1"/>
              <a:t>:</a:t>
            </a:r>
          </a:p>
          <a:p>
            <a:pPr eaLnBrk="1" hangingPunct="1">
              <a:lnSpc>
                <a:spcPct val="90000"/>
              </a:lnSpc>
              <a:buFontTx/>
              <a:buNone/>
            </a:pPr>
            <a:endParaRPr lang="fr-CH" altLang="it-CH" sz="2800" b="1">
              <a:solidFill>
                <a:srgbClr val="FF3300"/>
              </a:solidFill>
            </a:endParaRPr>
          </a:p>
          <a:p>
            <a:pPr eaLnBrk="1" hangingPunct="1">
              <a:lnSpc>
                <a:spcPct val="90000"/>
              </a:lnSpc>
              <a:buFontTx/>
              <a:buNone/>
            </a:pPr>
            <a:r>
              <a:rPr lang="en-US" altLang="it-CH" sz="2800" b="1"/>
              <a:t>By car…</a:t>
            </a:r>
          </a:p>
          <a:p>
            <a:pPr eaLnBrk="1" hangingPunct="1">
              <a:lnSpc>
                <a:spcPct val="90000"/>
              </a:lnSpc>
              <a:buFontTx/>
              <a:buNone/>
            </a:pPr>
            <a:r>
              <a:rPr lang="en-US" altLang="it-CH" sz="2800" b="1"/>
              <a:t>living</a:t>
            </a:r>
          </a:p>
          <a:p>
            <a:pPr eaLnBrk="1" hangingPunct="1">
              <a:lnSpc>
                <a:spcPct val="90000"/>
              </a:lnSpc>
              <a:buFontTx/>
              <a:buNone/>
            </a:pPr>
            <a:r>
              <a:rPr lang="en-US" altLang="it-CH" sz="2800" b="1"/>
              <a:t>travelling</a:t>
            </a:r>
          </a:p>
          <a:p>
            <a:pPr eaLnBrk="1" hangingPunct="1">
              <a:lnSpc>
                <a:spcPct val="90000"/>
              </a:lnSpc>
              <a:buFontTx/>
              <a:buNone/>
            </a:pPr>
            <a:r>
              <a:rPr lang="en-US" altLang="it-CH" sz="2800" b="1"/>
              <a:t>working</a:t>
            </a:r>
          </a:p>
          <a:p>
            <a:pPr eaLnBrk="1" hangingPunct="1">
              <a:lnSpc>
                <a:spcPct val="90000"/>
              </a:lnSpc>
              <a:buFontTx/>
              <a:buNone/>
            </a:pPr>
            <a:r>
              <a:rPr lang="en-US" altLang="it-CH" sz="2800" b="1"/>
              <a:t>dying</a:t>
            </a:r>
          </a:p>
          <a:p>
            <a:pPr eaLnBrk="1" hangingPunct="1">
              <a:lnSpc>
                <a:spcPct val="90000"/>
              </a:lnSpc>
              <a:buFontTx/>
              <a:buNone/>
            </a:pPr>
            <a:r>
              <a:rPr lang="it-IT" altLang="it-CH" sz="2800" b="1"/>
              <a:t>going to the cemetery</a:t>
            </a:r>
          </a:p>
        </p:txBody>
      </p:sp>
      <p:sp>
        <p:nvSpPr>
          <p:cNvPr id="454661" name="Segnaposto numero diapositiva 1">
            <a:extLst>
              <a:ext uri="{FF2B5EF4-FFF2-40B4-BE49-F238E27FC236}">
                <a16:creationId xmlns:a16="http://schemas.microsoft.com/office/drawing/2014/main" id="{EFB2B9A1-ED8F-72B3-AF5E-41B8DA793ABE}"/>
              </a:ext>
            </a:extLst>
          </p:cNvPr>
          <p:cNvSpPr>
            <a:spLocks noGrp="1"/>
          </p:cNvSpPr>
          <p:nvPr>
            <p:ph type="sldNum" sz="quarter" idx="12"/>
          </p:nvPr>
        </p:nvSpPr>
        <p:spPr>
          <a:xfrm>
            <a:off x="8101013" y="607536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8E3002-6EC0-4658-98FD-F75741352251}" type="slidenum">
              <a:rPr lang="it-IT" altLang="en-US" sz="1400" smtClean="0"/>
              <a:pPr>
                <a:spcBef>
                  <a:spcPct val="0"/>
                </a:spcBef>
                <a:buFontTx/>
                <a:buNone/>
              </a:pPr>
              <a:t>117</a:t>
            </a:fld>
            <a:endParaRPr lang="it-IT" altLang="en-US" sz="1400"/>
          </a:p>
        </p:txBody>
      </p:sp>
      <p:pic>
        <p:nvPicPr>
          <p:cNvPr id="31766" name="Picture 22" descr="LA CULTURA DELL'AUTO 22">
            <a:extLst>
              <a:ext uri="{FF2B5EF4-FFF2-40B4-BE49-F238E27FC236}">
                <a16:creationId xmlns:a16="http://schemas.microsoft.com/office/drawing/2014/main" id="{F2245A57-82D3-812D-931B-8C9271A06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4868863"/>
            <a:ext cx="1169987"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ultura dell'auto 12">
            <a:extLst>
              <a:ext uri="{FF2B5EF4-FFF2-40B4-BE49-F238E27FC236}">
                <a16:creationId xmlns:a16="http://schemas.microsoft.com/office/drawing/2014/main" id="{809D3BA7-2060-2D84-4D3E-DAD486BB2D3A}"/>
              </a:ext>
            </a:extLst>
          </p:cNvPr>
          <p:cNvPicPr>
            <a:picLocks noChangeAspect="1" noChangeArrowheads="1"/>
          </p:cNvPicPr>
          <p:nvPr/>
        </p:nvPicPr>
        <p:blipFill>
          <a:blip r:embed="rId7"/>
          <a:srcRect/>
          <a:stretch>
            <a:fillRect/>
          </a:stretch>
        </p:blipFill>
        <p:spPr bwMode="auto">
          <a:xfrm>
            <a:off x="263525" y="388938"/>
            <a:ext cx="2868613" cy="1566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2" descr="cultura dell'auto 17">
            <a:extLst>
              <a:ext uri="{FF2B5EF4-FFF2-40B4-BE49-F238E27FC236}">
                <a16:creationId xmlns:a16="http://schemas.microsoft.com/office/drawing/2014/main" id="{F9EEDA49-1704-CA5F-5860-3A11236BA108}"/>
              </a:ext>
            </a:extLst>
          </p:cNvPr>
          <p:cNvPicPr>
            <a:picLocks noChangeAspect="1" noChangeArrowheads="1"/>
          </p:cNvPicPr>
          <p:nvPr/>
        </p:nvPicPr>
        <p:blipFill>
          <a:blip r:embed="rId8"/>
          <a:srcRect/>
          <a:stretch>
            <a:fillRect/>
          </a:stretch>
        </p:blipFill>
        <p:spPr bwMode="auto">
          <a:xfrm>
            <a:off x="250825" y="4365625"/>
            <a:ext cx="2894013" cy="21859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20" descr="AUTO STRACARICA">
            <a:extLst>
              <a:ext uri="{FF2B5EF4-FFF2-40B4-BE49-F238E27FC236}">
                <a16:creationId xmlns:a16="http://schemas.microsoft.com/office/drawing/2014/main" id="{B3F6D89B-8DEE-87C7-0BCD-8F6E3BB1C80D}"/>
              </a:ext>
            </a:extLst>
          </p:cNvPr>
          <p:cNvPicPr>
            <a:picLocks noChangeAspect="1" noChangeArrowheads="1"/>
          </p:cNvPicPr>
          <p:nvPr/>
        </p:nvPicPr>
        <p:blipFill>
          <a:blip r:embed="rId9"/>
          <a:srcRect/>
          <a:stretch>
            <a:fillRect/>
          </a:stretch>
        </p:blipFill>
        <p:spPr bwMode="auto">
          <a:xfrm>
            <a:off x="3276600" y="404813"/>
            <a:ext cx="2881313" cy="15509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005578B2-E777-0E4D-E998-07545C7FB4C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4.72222E-6 -3.00578E-6 C -0.00694 -0.00069 -0.01371 -0.00115 -0.02066 -0.00208 C -0.02899 -0.00323 -0.02951 -0.00531 -0.03802 -0.00832 C -0.05069 -0.01294 -0.06354 -0.01803 -0.07621 -0.02312 C -0.08368 -0.02612 -0.09097 -0.02867 -0.09844 -0.03167 C -0.10156 -0.03283 -0.10469 -0.03445 -0.10781 -0.03584 C -0.10937 -0.03653 -0.11267 -0.03792 -0.11267 -0.03792 C -0.11805 -0.04555 -0.11441 -0.04162 -0.12535 -0.04647 C -0.13385 -0.05017 -0.13923 -0.06173 -0.14757 -0.06543 C -0.1533 -0.07352 -0.15903 -0.08115 -0.1651 -0.08878 C -0.16892 -0.10451 -0.16666 -0.09757 -0.17135 -0.10982 C -0.17083 -0.12393 -0.17101 -0.13803 -0.16979 -0.15214 C -0.16875 -0.1637 -0.15972 -0.18867 -0.15226 -0.19445 C -0.14166 -0.20277 -0.15364 -0.18913 -0.14288 -0.20069 C -0.14166 -0.20208 -0.14097 -0.20416 -0.13958 -0.20508 C -0.1276 -0.21318 -0.11094 -0.21225 -0.09844 -0.21341 C -0.08993 -0.21526 -0.08142 -0.21711 -0.07291 -0.21988 C -0.05434 -0.2363 -0.01007 -0.22982 0.00156 -0.23029 C 0.01285 -0.23768 0.02066 -0.24531 0.03021 -0.25572 C 0.03941 -0.26589 0.03038 -0.25479 0.03976 -0.26219 C 0.04931 -0.26982 0.04879 -0.26959 0.05399 -0.27699 C 0.0592 -0.29803 0.05035 -0.26543 0.06042 -0.28948 C 0.06406 -0.29826 0.06406 -0.30659 0.06823 -0.31491 C 0.06979 -0.32994 0.07222 -0.34381 0.06823 -0.3593 C 0.06754 -0.36231 0.06406 -0.36185 0.06198 -0.36347 C 0.05209 -0.3711 0.04306 -0.37896 0.03177 -0.38266 C 0.02413 -0.38936 0.02934 -0.38589 0.01754 -0.3889 C 0.01215 -0.39029 0.00156 -0.39306 0.00156 -0.39306 C -0.02135 -0.40601 -0.04687 -0.40555 -0.07135 -0.41017 C -0.11944 -0.41896 -0.16719 -0.42751 -0.2158 -0.43121 C -0.23837 -0.43699 -0.26111 -0.43815 -0.28403 -0.43977 C -0.29896 -0.443 -0.31319 -0.44462 -0.32847 -0.44601 C -0.35712 -0.44531 -0.38559 -0.44578 -0.41423 -0.44393 C -0.43403 -0.44277 -0.45295 -0.42936 -0.47135 -0.42266 C -0.48507 -0.41063 -0.49566 -0.39907 -0.50469 -0.38058 C -0.50816 -0.37364 -0.50764 -0.37526 -0.50955 -0.36786 C -0.51059 -0.3637 -0.51267 -0.35514 -0.51267 -0.35514 C -0.51163 -0.33826 -0.51267 -0.31699 -0.49844 -0.31075 C -0.49566 -0.30058 -0.48559 -0.29225 -0.47778 -0.28948 C -0.47257 -0.27977 -0.46979 -0.28393 -0.46337 -0.27699 C -0.45885 -0.27214 -0.46163 -0.2719 -0.45555 -0.26844 C -0.45243 -0.26659 -0.44601 -0.26427 -0.44601 -0.26427 C -0.43785 -0.25688 -0.4283 -0.25711 -0.41892 -0.25364 C -0.40937 -0.25017 -0.40017 -0.24555 -0.39045 -0.243 C -0.37535 -0.23907 -0.35972 -0.23907 -0.34444 -0.23676 C -0.3342 -0.23352 -0.32482 -0.2319 -0.31423 -0.23029 C -0.30694 -0.22705 -0.29948 -0.2252 -0.29201 -0.22196 C -0.28889 -0.22058 -0.28246 -0.2178 -0.28246 -0.2178 C -0.27639 -0.20925 -0.26805 -0.20693 -0.2618 -0.19861 C -0.25833 -0.18451 -0.25798 -0.17572 -0.2618 -0.16069 C -0.25816 -0.14612 -0.25243 -0.12925 -0.2651 -0.11838 C -0.26875 -0.10312 -0.26354 -0.12023 -0.27135 -0.10774 C -0.27291 -0.10543 -0.27326 -0.10196 -0.27448 -0.09942 C -0.27535 -0.0978 -0.27673 -0.09641 -0.27778 -0.09503 C -0.28073 -0.083 -0.27604 -0.0793 -0.26979 -0.0719 C -0.26302 -0.06404 -0.25729 -0.05479 -0.25069 -0.04647 C -0.24757 -0.04254 -0.23906 -0.04208 -0.23489 -0.04023 C -0.22882 -0.03167 -0.2309 -0.01803 -0.23489 -0.00832 C -0.23663 -0.00393 -0.23906 -3.00578E-6 -0.24114 0.00416 C -0.24219 0.00625 -0.24444 0.01064 -0.24444 0.01064 C -0.2434 0.02266 -0.24357 0.03908 -0.23646 0.04856 C -0.23073 0.05642 -0.2217 0.05457 -0.21423 0.05711 C -0.20017 0.0622 -0.18594 0.06659 -0.17135 0.0696 C -0.16128 0.07191 -0.1526 0.07376 -0.14288 0.07815 C -0.13871 0.08 -0.13003 0.08255 -0.13003 0.08255 C -0.11892 0.08995 -0.10712 0.09457 -0.0967 0.10359 C -0.08958 0.11815 -0.0941 0.11469 -0.08559 0.11815 C -0.07361 0.13457 -0.07986 0.12786 -0.06666 0.13942 C -0.06215 0.14336 -0.05764 0.15492 -0.05226 0.15862 C -0.04826 0.16116 -0.04392 0.16324 -0.03958 0.16463 C -0.03246 0.16763 -0.02465 0.16856 -0.01736 0.17133 C -0.01406 0.17249 -0.00781 0.17549 -0.00781 0.17549 C 0.00382 0.1748 0.01545 0.17526 0.02709 0.17341 C 0.03334 0.17249 0.03108 0.16763 0.03334 0.16278 C 0.03959 0.1489 0.03368 0.17041 0.03976 0.15214 C 0.04202 0.14521 0.04306 0.1385 0.04445 0.1311 C 0.04323 0.11191 0.04219 0.10127 0.03663 0.08463 C 0.03438 0.07792 0.02865 0.06567 0.02865 0.06567 C 0.02691 0.05596 0.02396 0.0474 0.02222 0.03815 C 0.02118 0.0326 0.0191 0.02127 0.0191 0.02127 C 0.01858 0.0148 0.02049 0.00717 0.01754 0.00208 C 0.01597 -0.00046 0.00347 -3.00578E-6 -4.72222E-6 -3.00578E-6 Z " pathEditMode="relative" ptsTypes="ffffffffffffffffffffffffffffffffffffffffffffffffffffffffffffffffffffffffffffffffff">
                                      <p:cBhvr>
                                        <p:cTn id="6" dur="3000" fill="hold"/>
                                        <p:tgtEl>
                                          <p:spTgt spid="3176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Segnaposto numero diapositiva 1">
            <a:extLst>
              <a:ext uri="{FF2B5EF4-FFF2-40B4-BE49-F238E27FC236}">
                <a16:creationId xmlns:a16="http://schemas.microsoft.com/office/drawing/2014/main" id="{112D1B8E-70BB-7BD0-8B54-D7B16EBC7661}"/>
              </a:ext>
            </a:extLst>
          </p:cNvPr>
          <p:cNvSpPr>
            <a:spLocks noGrp="1"/>
          </p:cNvSpPr>
          <p:nvPr>
            <p:ph type="sldNum" sz="quarter" idx="12"/>
          </p:nvPr>
        </p:nvSpPr>
        <p:spPr>
          <a:xfrm>
            <a:off x="5070475" y="4259263"/>
            <a:ext cx="539750" cy="40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1F1AB8-F3A6-4BC0-8097-F9A226888575}" type="slidenum">
              <a:rPr lang="it-IT" altLang="en-US" sz="1400" smtClean="0"/>
              <a:pPr>
                <a:spcBef>
                  <a:spcPct val="0"/>
                </a:spcBef>
                <a:buFontTx/>
                <a:buNone/>
              </a:pPr>
              <a:t>118</a:t>
            </a:fld>
            <a:endParaRPr lang="it-IT" altLang="en-US" sz="1400"/>
          </a:p>
        </p:txBody>
      </p:sp>
      <p:sp>
        <p:nvSpPr>
          <p:cNvPr id="456707" name="Rectangle 26">
            <a:extLst>
              <a:ext uri="{FF2B5EF4-FFF2-40B4-BE49-F238E27FC236}">
                <a16:creationId xmlns:a16="http://schemas.microsoft.com/office/drawing/2014/main" id="{56A41C3E-928E-F54D-CA74-31A87E48E18E}"/>
              </a:ext>
            </a:extLst>
          </p:cNvPr>
          <p:cNvSpPr>
            <a:spLocks noChangeArrowheads="1"/>
          </p:cNvSpPr>
          <p:nvPr/>
        </p:nvSpPr>
        <p:spPr bwMode="auto">
          <a:xfrm>
            <a:off x="2940050" y="4076700"/>
            <a:ext cx="2400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The car culture</a:t>
            </a:r>
            <a:r>
              <a:rPr lang="fr-CH" altLang="it-CH" sz="1600" b="1">
                <a:solidFill>
                  <a:srgbClr val="FFFF99"/>
                </a:solidFill>
              </a:rPr>
              <a:t>:</a:t>
            </a:r>
          </a:p>
          <a:p>
            <a:pPr eaLnBrk="1" hangingPunct="1">
              <a:spcBef>
                <a:spcPct val="0"/>
              </a:spcBef>
              <a:buFontTx/>
              <a:buNone/>
            </a:pPr>
            <a:r>
              <a:rPr lang="fr-CH" altLang="it-CH" sz="1600" b="1"/>
              <a:t>The car is the King</a:t>
            </a:r>
            <a:endParaRPr lang="it-IT" altLang="it-CH" sz="1600" b="1"/>
          </a:p>
        </p:txBody>
      </p:sp>
      <p:pic>
        <p:nvPicPr>
          <p:cNvPr id="14" name="Picture 10" descr="cultura dell'auto 9">
            <a:extLst>
              <a:ext uri="{FF2B5EF4-FFF2-40B4-BE49-F238E27FC236}">
                <a16:creationId xmlns:a16="http://schemas.microsoft.com/office/drawing/2014/main" id="{8483F55E-BBEA-32F5-8B29-55204C5DE748}"/>
              </a:ext>
            </a:extLst>
          </p:cNvPr>
          <p:cNvPicPr>
            <a:picLocks noChangeAspect="1" noChangeArrowheads="1"/>
          </p:cNvPicPr>
          <p:nvPr/>
        </p:nvPicPr>
        <p:blipFill>
          <a:blip r:embed="rId4"/>
          <a:srcRect/>
          <a:stretch>
            <a:fillRect/>
          </a:stretch>
        </p:blipFill>
        <p:spPr bwMode="auto">
          <a:xfrm>
            <a:off x="250825" y="260350"/>
            <a:ext cx="2305050" cy="1477963"/>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15" name="Picture 13" descr="Cultura dell'auto 11">
            <a:extLst>
              <a:ext uri="{FF2B5EF4-FFF2-40B4-BE49-F238E27FC236}">
                <a16:creationId xmlns:a16="http://schemas.microsoft.com/office/drawing/2014/main" id="{3BED7D2B-B7DB-B92F-EA88-6DEE9DD66046}"/>
              </a:ext>
            </a:extLst>
          </p:cNvPr>
          <p:cNvPicPr>
            <a:picLocks noChangeAspect="1" noChangeArrowheads="1"/>
          </p:cNvPicPr>
          <p:nvPr/>
        </p:nvPicPr>
        <p:blipFill>
          <a:blip r:embed="rId5"/>
          <a:srcRect/>
          <a:stretch>
            <a:fillRect/>
          </a:stretch>
        </p:blipFill>
        <p:spPr bwMode="auto">
          <a:xfrm>
            <a:off x="2700338" y="260350"/>
            <a:ext cx="3240087" cy="1944688"/>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16" name="Picture 18" descr="cultura dell'auto 21">
            <a:extLst>
              <a:ext uri="{FF2B5EF4-FFF2-40B4-BE49-F238E27FC236}">
                <a16:creationId xmlns:a16="http://schemas.microsoft.com/office/drawing/2014/main" id="{9A75C5BE-8403-67B9-B673-8B4E3FB90D51}"/>
              </a:ext>
            </a:extLst>
          </p:cNvPr>
          <p:cNvPicPr>
            <a:picLocks noChangeAspect="1" noChangeArrowheads="1"/>
          </p:cNvPicPr>
          <p:nvPr/>
        </p:nvPicPr>
        <p:blipFill>
          <a:blip r:embed="rId6"/>
          <a:srcRect/>
          <a:stretch>
            <a:fillRect/>
          </a:stretch>
        </p:blipFill>
        <p:spPr bwMode="auto">
          <a:xfrm>
            <a:off x="250825" y="5060950"/>
            <a:ext cx="2305050" cy="15509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23" descr="Gara auto 1932">
            <a:extLst>
              <a:ext uri="{FF2B5EF4-FFF2-40B4-BE49-F238E27FC236}">
                <a16:creationId xmlns:a16="http://schemas.microsoft.com/office/drawing/2014/main" id="{97A32749-1D88-4830-98E4-1926E1618C9F}"/>
              </a:ext>
            </a:extLst>
          </p:cNvPr>
          <p:cNvPicPr>
            <a:picLocks noChangeAspect="1" noChangeArrowheads="1"/>
          </p:cNvPicPr>
          <p:nvPr/>
        </p:nvPicPr>
        <p:blipFill>
          <a:blip r:embed="rId7"/>
          <a:srcRect/>
          <a:stretch>
            <a:fillRect/>
          </a:stretch>
        </p:blipFill>
        <p:spPr bwMode="auto">
          <a:xfrm>
            <a:off x="247650" y="3357563"/>
            <a:ext cx="2305050" cy="15636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31" descr="La cultura dell'auto 10">
            <a:extLst>
              <a:ext uri="{FF2B5EF4-FFF2-40B4-BE49-F238E27FC236}">
                <a16:creationId xmlns:a16="http://schemas.microsoft.com/office/drawing/2014/main" id="{BB760BAC-E230-0E27-975A-90873ADBED45}"/>
              </a:ext>
            </a:extLst>
          </p:cNvPr>
          <p:cNvPicPr>
            <a:picLocks noChangeAspect="1" noChangeArrowheads="1"/>
          </p:cNvPicPr>
          <p:nvPr/>
        </p:nvPicPr>
        <p:blipFill>
          <a:blip r:embed="rId8"/>
          <a:srcRect/>
          <a:stretch>
            <a:fillRect/>
          </a:stretch>
        </p:blipFill>
        <p:spPr bwMode="auto">
          <a:xfrm>
            <a:off x="2700338" y="2349500"/>
            <a:ext cx="2879725" cy="17272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32" descr="La cultura dell'auto 11">
            <a:extLst>
              <a:ext uri="{FF2B5EF4-FFF2-40B4-BE49-F238E27FC236}">
                <a16:creationId xmlns:a16="http://schemas.microsoft.com/office/drawing/2014/main" id="{F51D5862-5900-83EE-4522-1CB8A3DF556D}"/>
              </a:ext>
            </a:extLst>
          </p:cNvPr>
          <p:cNvPicPr>
            <a:picLocks noChangeAspect="1" noChangeArrowheads="1"/>
          </p:cNvPicPr>
          <p:nvPr/>
        </p:nvPicPr>
        <p:blipFill>
          <a:blip r:embed="rId9"/>
          <a:srcRect r="1794"/>
          <a:stretch>
            <a:fillRect/>
          </a:stretch>
        </p:blipFill>
        <p:spPr bwMode="auto">
          <a:xfrm>
            <a:off x="5724525" y="2349500"/>
            <a:ext cx="3214688" cy="17287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33" descr="la cultura dell'auto 8">
            <a:extLst>
              <a:ext uri="{FF2B5EF4-FFF2-40B4-BE49-F238E27FC236}">
                <a16:creationId xmlns:a16="http://schemas.microsoft.com/office/drawing/2014/main" id="{01EC009A-7825-525C-B5B8-606D027D73AC}"/>
              </a:ext>
            </a:extLst>
          </p:cNvPr>
          <p:cNvPicPr>
            <a:picLocks noChangeAspect="1" noChangeArrowheads="1"/>
          </p:cNvPicPr>
          <p:nvPr/>
        </p:nvPicPr>
        <p:blipFill>
          <a:blip r:embed="rId10"/>
          <a:srcRect/>
          <a:stretch>
            <a:fillRect/>
          </a:stretch>
        </p:blipFill>
        <p:spPr bwMode="auto">
          <a:xfrm>
            <a:off x="5724525" y="4221163"/>
            <a:ext cx="3214688" cy="2390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35" descr="La cultura dell'automobile 15">
            <a:extLst>
              <a:ext uri="{FF2B5EF4-FFF2-40B4-BE49-F238E27FC236}">
                <a16:creationId xmlns:a16="http://schemas.microsoft.com/office/drawing/2014/main" id="{69D3D432-C2A8-DB0F-497B-C9A1B1CF6011}"/>
              </a:ext>
            </a:extLst>
          </p:cNvPr>
          <p:cNvPicPr>
            <a:picLocks noChangeAspect="1" noChangeArrowheads="1"/>
          </p:cNvPicPr>
          <p:nvPr/>
        </p:nvPicPr>
        <p:blipFill>
          <a:blip r:embed="rId11"/>
          <a:srcRect/>
          <a:stretch>
            <a:fillRect/>
          </a:stretch>
        </p:blipFill>
        <p:spPr bwMode="auto">
          <a:xfrm>
            <a:off x="247650" y="1900238"/>
            <a:ext cx="2305050" cy="1312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36" descr="Cultura dell'automobile MOON CAR">
            <a:extLst>
              <a:ext uri="{FF2B5EF4-FFF2-40B4-BE49-F238E27FC236}">
                <a16:creationId xmlns:a16="http://schemas.microsoft.com/office/drawing/2014/main" id="{87352999-FD4D-EE37-A94A-A63DBDD7C2B6}"/>
              </a:ext>
            </a:extLst>
          </p:cNvPr>
          <p:cNvPicPr>
            <a:picLocks noChangeAspect="1" noChangeArrowheads="1"/>
          </p:cNvPicPr>
          <p:nvPr/>
        </p:nvPicPr>
        <p:blipFill>
          <a:blip r:embed="rId12"/>
          <a:srcRect/>
          <a:stretch>
            <a:fillRect/>
          </a:stretch>
        </p:blipFill>
        <p:spPr bwMode="auto">
          <a:xfrm>
            <a:off x="6084888" y="260350"/>
            <a:ext cx="2857500" cy="19446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 name="Picture 13" descr="C:\Users\Enrico\Desktop\Auto jpeg.jpg">
            <a:extLst>
              <a:ext uri="{FF2B5EF4-FFF2-40B4-BE49-F238E27FC236}">
                <a16:creationId xmlns:a16="http://schemas.microsoft.com/office/drawing/2014/main" id="{E9C2D5CB-642D-1527-E47A-9CA80D3CABE8}"/>
              </a:ext>
            </a:extLst>
          </p:cNvPr>
          <p:cNvPicPr>
            <a:picLocks noChangeAspect="1" noChangeArrowheads="1"/>
          </p:cNvPicPr>
          <p:nvPr/>
        </p:nvPicPr>
        <p:blipFill>
          <a:blip r:embed="rId13"/>
          <a:srcRect/>
          <a:stretch>
            <a:fillRect/>
          </a:stretch>
        </p:blipFill>
        <p:spPr bwMode="auto">
          <a:xfrm>
            <a:off x="2700338" y="4702175"/>
            <a:ext cx="2879725" cy="19097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56718" name="Slide Number Placeholder 3">
            <a:extLst>
              <a:ext uri="{FF2B5EF4-FFF2-40B4-BE49-F238E27FC236}">
                <a16:creationId xmlns:a16="http://schemas.microsoft.com/office/drawing/2014/main" id="{12615F93-E948-1ED9-5DCF-3D651F1D7726}"/>
              </a:ext>
            </a:extLst>
          </p:cNvPr>
          <p:cNvSpPr txBox="1">
            <a:spLocks/>
          </p:cNvSpPr>
          <p:nvPr/>
        </p:nvSpPr>
        <p:spPr bwMode="auto">
          <a:xfrm>
            <a:off x="8388350" y="3717925"/>
            <a:ext cx="5349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8" tIns="45684" rIns="91368" bIns="4568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CH" sz="1400" b="1">
              <a:solidFill>
                <a:srgbClr val="FFFFFF"/>
              </a:solidFill>
            </a:endParaRPr>
          </a:p>
        </p:txBody>
      </p:sp>
      <p:sp>
        <p:nvSpPr>
          <p:cNvPr id="24" name="Rettangolo 23">
            <a:extLst>
              <a:ext uri="{FF2B5EF4-FFF2-40B4-BE49-F238E27FC236}">
                <a16:creationId xmlns:a16="http://schemas.microsoft.com/office/drawing/2014/main" id="{6DD9BA78-2A7E-DDF4-EC53-E7E8E626FB3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6">
            <a:extLst>
              <a:ext uri="{FF2B5EF4-FFF2-40B4-BE49-F238E27FC236}">
                <a16:creationId xmlns:a16="http://schemas.microsoft.com/office/drawing/2014/main" id="{4F3EDF66-705B-2FC8-F941-4DF27DF407D6}"/>
              </a:ext>
            </a:extLst>
          </p:cNvPr>
          <p:cNvSpPr>
            <a:spLocks noGrp="1" noChangeArrowheads="1"/>
          </p:cNvSpPr>
          <p:nvPr>
            <p:ph type="title" sz="quarter"/>
          </p:nvPr>
        </p:nvSpPr>
        <p:spPr>
          <a:xfrm>
            <a:off x="1763713" y="6021388"/>
            <a:ext cx="5472112" cy="692150"/>
          </a:xfrm>
        </p:spPr>
        <p:txBody>
          <a:bodyPr/>
          <a:lstStyle/>
          <a:p>
            <a:pPr defTabSz="895350" eaLnBrk="1" hangingPunct="1">
              <a:tabLst>
                <a:tab pos="0" algn="l"/>
              </a:tabLst>
            </a:pPr>
            <a:r>
              <a:rPr lang="fr-CH" altLang="it-CH" sz="2400" b="1" u="sng">
                <a:solidFill>
                  <a:schemeClr val="tx1"/>
                </a:solidFill>
              </a:rPr>
              <a:t>The car culture</a:t>
            </a:r>
            <a:endParaRPr lang="it-IT" altLang="it-CH" sz="2400">
              <a:solidFill>
                <a:schemeClr val="hlink"/>
              </a:solidFill>
            </a:endParaRPr>
          </a:p>
        </p:txBody>
      </p:sp>
      <p:pic>
        <p:nvPicPr>
          <p:cNvPr id="19" name="Picture 7" descr="Auto giocattolo">
            <a:extLst>
              <a:ext uri="{FF2B5EF4-FFF2-40B4-BE49-F238E27FC236}">
                <a16:creationId xmlns:a16="http://schemas.microsoft.com/office/drawing/2014/main" id="{F880CAAB-5300-5307-905B-BA9BD2714A7F}"/>
              </a:ext>
            </a:extLst>
          </p:cNvPr>
          <p:cNvPicPr>
            <a:picLocks noGrp="1" noChangeAspect="1" noChangeArrowheads="1"/>
          </p:cNvPicPr>
          <p:nvPr>
            <p:ph sz="quarter" idx="1"/>
          </p:nvPr>
        </p:nvPicPr>
        <p:blipFill>
          <a:blip r:embed="rId4"/>
          <a:srcRect r="2153"/>
          <a:stretch>
            <a:fillRect/>
          </a:stretch>
        </p:blipFill>
        <p:spPr>
          <a:xfrm>
            <a:off x="184150" y="333375"/>
            <a:ext cx="2251075" cy="1782763"/>
          </a:xfrm>
          <a:ln>
            <a:solidFill>
              <a:schemeClr val="tx1"/>
            </a:solidFill>
          </a:ln>
          <a:effectLst>
            <a:outerShdw blurRad="292100" dist="139700" dir="2700000" algn="tl" rotWithShape="0">
              <a:srgbClr val="333333">
                <a:alpha val="65000"/>
              </a:srgbClr>
            </a:outerShdw>
          </a:effectLst>
        </p:spPr>
      </p:pic>
      <p:pic>
        <p:nvPicPr>
          <p:cNvPr id="20" name="Picture 32" descr="Cultura dell'auto 16">
            <a:extLst>
              <a:ext uri="{FF2B5EF4-FFF2-40B4-BE49-F238E27FC236}">
                <a16:creationId xmlns:a16="http://schemas.microsoft.com/office/drawing/2014/main" id="{EE089B45-18A4-0CFE-67CD-EA96E4E8AA4A}"/>
              </a:ext>
            </a:extLst>
          </p:cNvPr>
          <p:cNvPicPr>
            <a:picLocks noGrp="1" noChangeAspect="1" noChangeArrowheads="1"/>
          </p:cNvPicPr>
          <p:nvPr>
            <p:ph sz="quarter" idx="2"/>
          </p:nvPr>
        </p:nvPicPr>
        <p:blipFill>
          <a:blip r:embed="rId5"/>
          <a:stretch>
            <a:fillRect/>
          </a:stretch>
        </p:blipFill>
        <p:spPr>
          <a:xfrm>
            <a:off x="6819900" y="2728913"/>
            <a:ext cx="2035175" cy="1144587"/>
          </a:xfrm>
          <a:ln>
            <a:solidFill>
              <a:schemeClr val="tx1"/>
            </a:solidFill>
          </a:ln>
          <a:effectLst>
            <a:outerShdw blurRad="292100" dist="139700" dir="2700000" algn="tl" rotWithShape="0">
              <a:srgbClr val="333333">
                <a:alpha val="65000"/>
              </a:srgbClr>
            </a:outerShdw>
          </a:effectLst>
        </p:spPr>
      </p:pic>
      <p:pic>
        <p:nvPicPr>
          <p:cNvPr id="21" name="Picture 40" descr="cultura dell'auto go kart 2">
            <a:extLst>
              <a:ext uri="{FF2B5EF4-FFF2-40B4-BE49-F238E27FC236}">
                <a16:creationId xmlns:a16="http://schemas.microsoft.com/office/drawing/2014/main" id="{1509F67D-58EB-562D-6873-4247C3E3BAAD}"/>
              </a:ext>
            </a:extLst>
          </p:cNvPr>
          <p:cNvPicPr>
            <a:picLocks noGrp="1" noChangeAspect="1" noChangeArrowheads="1"/>
          </p:cNvPicPr>
          <p:nvPr>
            <p:ph sz="quarter" idx="3"/>
          </p:nvPr>
        </p:nvPicPr>
        <p:blipFill>
          <a:blip r:embed="rId6"/>
          <a:srcRect l="2480"/>
          <a:stretch>
            <a:fillRect/>
          </a:stretch>
        </p:blipFill>
        <p:spPr>
          <a:xfrm>
            <a:off x="2566988" y="333375"/>
            <a:ext cx="2076450" cy="1800225"/>
          </a:xfrm>
          <a:ln>
            <a:solidFill>
              <a:schemeClr val="tx1"/>
            </a:solidFill>
          </a:ln>
          <a:effectLst>
            <a:outerShdw blurRad="292100" dist="139700" dir="2700000" algn="tl" rotWithShape="0">
              <a:srgbClr val="333333">
                <a:alpha val="65000"/>
              </a:srgbClr>
            </a:outerShdw>
          </a:effectLst>
        </p:spPr>
      </p:pic>
      <p:pic>
        <p:nvPicPr>
          <p:cNvPr id="22" name="Picture 42" descr="cultura dell'auto dragster 2">
            <a:extLst>
              <a:ext uri="{FF2B5EF4-FFF2-40B4-BE49-F238E27FC236}">
                <a16:creationId xmlns:a16="http://schemas.microsoft.com/office/drawing/2014/main" id="{C280D320-310C-8059-157F-B90B5B721DB1}"/>
              </a:ext>
            </a:extLst>
          </p:cNvPr>
          <p:cNvPicPr>
            <a:picLocks noGrp="1" noChangeAspect="1" noChangeArrowheads="1"/>
          </p:cNvPicPr>
          <p:nvPr>
            <p:ph sz="quarter" idx="4"/>
          </p:nvPr>
        </p:nvPicPr>
        <p:blipFill>
          <a:blip r:embed="rId7"/>
          <a:srcRect/>
          <a:stretch>
            <a:fillRect/>
          </a:stretch>
        </p:blipFill>
        <p:spPr>
          <a:xfrm>
            <a:off x="2555875" y="2276475"/>
            <a:ext cx="2087563" cy="1617663"/>
          </a:xfrm>
          <a:ln>
            <a:solidFill>
              <a:schemeClr val="tx1"/>
            </a:solidFill>
          </a:ln>
          <a:effectLst>
            <a:outerShdw blurRad="292100" dist="139700" dir="2700000" algn="tl" rotWithShape="0">
              <a:srgbClr val="333333">
                <a:alpha val="65000"/>
              </a:srgbClr>
            </a:outerShdw>
          </a:effectLst>
        </p:spPr>
      </p:pic>
      <p:sp>
        <p:nvSpPr>
          <p:cNvPr id="458759" name="Segnaposto numero diapositiva 1">
            <a:extLst>
              <a:ext uri="{FF2B5EF4-FFF2-40B4-BE49-F238E27FC236}">
                <a16:creationId xmlns:a16="http://schemas.microsoft.com/office/drawing/2014/main" id="{5F52EC8D-9913-05FE-849C-AE253954BCFF}"/>
              </a:ext>
            </a:extLst>
          </p:cNvPr>
          <p:cNvSpPr>
            <a:spLocks noGrp="1"/>
          </p:cNvSpPr>
          <p:nvPr>
            <p:ph type="sldNum" sz="quarter" idx="12"/>
          </p:nvPr>
        </p:nvSpPr>
        <p:spPr>
          <a:xfrm>
            <a:off x="8237538" y="6237288"/>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7800EE-F5CA-4C72-BEAE-563F3B7FD56E}" type="slidenum">
              <a:rPr lang="it-IT" altLang="en-US" sz="1400" smtClean="0"/>
              <a:pPr>
                <a:spcBef>
                  <a:spcPct val="0"/>
                </a:spcBef>
                <a:buFontTx/>
                <a:buNone/>
              </a:pPr>
              <a:t>119</a:t>
            </a:fld>
            <a:endParaRPr lang="it-IT" altLang="en-US" sz="1400"/>
          </a:p>
        </p:txBody>
      </p:sp>
      <p:pic>
        <p:nvPicPr>
          <p:cNvPr id="23" name="Picture 13" descr="Cultura dell'auto 18">
            <a:extLst>
              <a:ext uri="{FF2B5EF4-FFF2-40B4-BE49-F238E27FC236}">
                <a16:creationId xmlns:a16="http://schemas.microsoft.com/office/drawing/2014/main" id="{9BD6FA81-40F6-AA9F-7899-C0CA939DA118}"/>
              </a:ext>
            </a:extLst>
          </p:cNvPr>
          <p:cNvPicPr>
            <a:picLocks noChangeAspect="1" noChangeArrowheads="1"/>
          </p:cNvPicPr>
          <p:nvPr/>
        </p:nvPicPr>
        <p:blipFill>
          <a:blip r:embed="rId8"/>
          <a:srcRect/>
          <a:stretch>
            <a:fillRect/>
          </a:stretch>
        </p:blipFill>
        <p:spPr bwMode="auto">
          <a:xfrm>
            <a:off x="6948488" y="333375"/>
            <a:ext cx="1906587" cy="2303463"/>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24" name="Picture 16" descr="la cultura dell'automobile 14">
            <a:extLst>
              <a:ext uri="{FF2B5EF4-FFF2-40B4-BE49-F238E27FC236}">
                <a16:creationId xmlns:a16="http://schemas.microsoft.com/office/drawing/2014/main" id="{D8B1B5D6-B001-F107-1485-EC1931AA4F08}"/>
              </a:ext>
            </a:extLst>
          </p:cNvPr>
          <p:cNvPicPr>
            <a:picLocks noChangeAspect="1" noChangeArrowheads="1"/>
          </p:cNvPicPr>
          <p:nvPr/>
        </p:nvPicPr>
        <p:blipFill>
          <a:blip r:embed="rId9"/>
          <a:srcRect/>
          <a:stretch>
            <a:fillRect/>
          </a:stretch>
        </p:blipFill>
        <p:spPr bwMode="auto">
          <a:xfrm>
            <a:off x="5867400" y="4029075"/>
            <a:ext cx="3001963" cy="1920875"/>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25" name="Picture 20" descr="auto dragster">
            <a:extLst>
              <a:ext uri="{FF2B5EF4-FFF2-40B4-BE49-F238E27FC236}">
                <a16:creationId xmlns:a16="http://schemas.microsoft.com/office/drawing/2014/main" id="{D6368CB8-9ACF-74B6-A08F-A544A0E467D4}"/>
              </a:ext>
            </a:extLst>
          </p:cNvPr>
          <p:cNvPicPr>
            <a:picLocks noChangeAspect="1" noChangeArrowheads="1"/>
          </p:cNvPicPr>
          <p:nvPr/>
        </p:nvPicPr>
        <p:blipFill>
          <a:blip r:embed="rId10"/>
          <a:srcRect/>
          <a:stretch>
            <a:fillRect/>
          </a:stretch>
        </p:blipFill>
        <p:spPr bwMode="auto">
          <a:xfrm>
            <a:off x="179388" y="2276475"/>
            <a:ext cx="2255837" cy="16176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6" name="Picture 22" descr="cultura dell'auto 6">
            <a:extLst>
              <a:ext uri="{FF2B5EF4-FFF2-40B4-BE49-F238E27FC236}">
                <a16:creationId xmlns:a16="http://schemas.microsoft.com/office/drawing/2014/main" id="{586EB52A-6418-9E36-AE78-10D990224A8B}"/>
              </a:ext>
            </a:extLst>
          </p:cNvPr>
          <p:cNvPicPr>
            <a:picLocks noChangeAspect="1" noChangeArrowheads="1"/>
          </p:cNvPicPr>
          <p:nvPr/>
        </p:nvPicPr>
        <p:blipFill>
          <a:blip r:embed="rId11"/>
          <a:srcRect/>
          <a:stretch>
            <a:fillRect/>
          </a:stretch>
        </p:blipFill>
        <p:spPr bwMode="auto">
          <a:xfrm>
            <a:off x="2925763" y="4029075"/>
            <a:ext cx="2736850" cy="1914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7" name="Picture 23" descr="cultura dell'auto 19">
            <a:extLst>
              <a:ext uri="{FF2B5EF4-FFF2-40B4-BE49-F238E27FC236}">
                <a16:creationId xmlns:a16="http://schemas.microsoft.com/office/drawing/2014/main" id="{47F41CA0-E1D9-365D-06CC-4179136B213D}"/>
              </a:ext>
            </a:extLst>
          </p:cNvPr>
          <p:cNvPicPr>
            <a:picLocks noChangeAspect="1" noChangeArrowheads="1"/>
          </p:cNvPicPr>
          <p:nvPr/>
        </p:nvPicPr>
        <p:blipFill>
          <a:blip r:embed="rId12"/>
          <a:srcRect/>
          <a:stretch>
            <a:fillRect/>
          </a:stretch>
        </p:blipFill>
        <p:spPr bwMode="auto">
          <a:xfrm>
            <a:off x="4738688" y="333375"/>
            <a:ext cx="2095500" cy="23034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8" name="Picture 24" descr="cultura dell'auto 10">
            <a:extLst>
              <a:ext uri="{FF2B5EF4-FFF2-40B4-BE49-F238E27FC236}">
                <a16:creationId xmlns:a16="http://schemas.microsoft.com/office/drawing/2014/main" id="{3BB46506-CE61-7FCA-4FF8-B705C1531503}"/>
              </a:ext>
            </a:extLst>
          </p:cNvPr>
          <p:cNvPicPr>
            <a:picLocks noChangeAspect="1" noChangeArrowheads="1"/>
          </p:cNvPicPr>
          <p:nvPr/>
        </p:nvPicPr>
        <p:blipFill>
          <a:blip r:embed="rId13"/>
          <a:srcRect/>
          <a:stretch>
            <a:fillRect/>
          </a:stretch>
        </p:blipFill>
        <p:spPr bwMode="auto">
          <a:xfrm>
            <a:off x="4738688" y="2708275"/>
            <a:ext cx="1993900" cy="1185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 name="Picture 25" descr="la cultura dell'auto 9">
            <a:extLst>
              <a:ext uri="{FF2B5EF4-FFF2-40B4-BE49-F238E27FC236}">
                <a16:creationId xmlns:a16="http://schemas.microsoft.com/office/drawing/2014/main" id="{AB49B2CF-D173-DB64-EDA7-9598FE17C252}"/>
              </a:ext>
            </a:extLst>
          </p:cNvPr>
          <p:cNvPicPr>
            <a:picLocks noChangeAspect="1" noChangeArrowheads="1"/>
          </p:cNvPicPr>
          <p:nvPr/>
        </p:nvPicPr>
        <p:blipFill>
          <a:blip r:embed="rId14"/>
          <a:srcRect/>
          <a:stretch>
            <a:fillRect/>
          </a:stretch>
        </p:blipFill>
        <p:spPr bwMode="auto">
          <a:xfrm>
            <a:off x="179388" y="4029075"/>
            <a:ext cx="2541587" cy="1914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A6FBA566-9FA0-2991-1448-6501E711B54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6914" name="Picture 4" descr="fabbrica vecchia settore tessile 1">
            <a:extLst>
              <a:ext uri="{FF2B5EF4-FFF2-40B4-BE49-F238E27FC236}">
                <a16:creationId xmlns:a16="http://schemas.microsoft.com/office/drawing/2014/main" id="{39564FDB-79E6-B4A3-8733-FBA919EC86C5}"/>
              </a:ext>
            </a:extLst>
          </p:cNvPr>
          <p:cNvPicPr>
            <a:picLocks noGrp="1" noChangeAspect="1" noChangeArrowheads="1"/>
          </p:cNvPicPr>
          <p:nvPr>
            <p:ph/>
          </p:nvPr>
        </p:nvPicPr>
        <p:blipFill>
          <a:blip r:embed="rId4"/>
          <a:srcRect/>
          <a:stretch>
            <a:fillRect/>
          </a:stretch>
        </p:blipFill>
        <p:spPr>
          <a:xfrm>
            <a:off x="900113" y="692150"/>
            <a:ext cx="7343775" cy="4679950"/>
          </a:xfrm>
          <a:ln w="28575">
            <a:solidFill>
              <a:schemeClr val="tx1"/>
            </a:solidFill>
          </a:ln>
          <a:effectLst>
            <a:outerShdw blurRad="292100" dist="139700" dir="2700000" algn="tl" rotWithShape="0">
              <a:srgbClr val="333333">
                <a:alpha val="65000"/>
              </a:srgbClr>
            </a:outerShdw>
          </a:effectLst>
        </p:spPr>
      </p:pic>
      <p:sp>
        <p:nvSpPr>
          <p:cNvPr id="240643" name="Segnaposto numero diapositiva 1">
            <a:extLst>
              <a:ext uri="{FF2B5EF4-FFF2-40B4-BE49-F238E27FC236}">
                <a16:creationId xmlns:a16="http://schemas.microsoft.com/office/drawing/2014/main" id="{5C51F4AB-D6F3-B3A9-F97A-3BD02394EACC}"/>
              </a:ext>
            </a:extLst>
          </p:cNvPr>
          <p:cNvSpPr>
            <a:spLocks noGrp="1"/>
          </p:cNvSpPr>
          <p:nvPr>
            <p:ph type="sldNum" sz="quarter" idx="12"/>
          </p:nvPr>
        </p:nvSpPr>
        <p:spPr>
          <a:xfrm>
            <a:off x="5940425" y="5602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EA4F41-6B10-4E7D-B9C0-EC2D9D660420}" type="slidenum">
              <a:rPr lang="it-IT" altLang="en-US" sz="1400" smtClean="0"/>
              <a:pPr>
                <a:spcBef>
                  <a:spcPct val="0"/>
                </a:spcBef>
                <a:buFontTx/>
                <a:buNone/>
              </a:pPr>
              <a:t>12</a:t>
            </a:fld>
            <a:endParaRPr lang="it-IT" altLang="en-US" sz="1400"/>
          </a:p>
        </p:txBody>
      </p:sp>
      <p:sp>
        <p:nvSpPr>
          <p:cNvPr id="240644" name="Text Box 6">
            <a:extLst>
              <a:ext uri="{FF2B5EF4-FFF2-40B4-BE49-F238E27FC236}">
                <a16:creationId xmlns:a16="http://schemas.microsoft.com/office/drawing/2014/main" id="{AE607D7F-23EA-34B7-2070-1CF7612B4CEC}"/>
              </a:ext>
            </a:extLst>
          </p:cNvPr>
          <p:cNvSpPr txBox="1">
            <a:spLocks noChangeArrowheads="1"/>
          </p:cNvSpPr>
          <p:nvPr/>
        </p:nvSpPr>
        <p:spPr bwMode="auto">
          <a:xfrm>
            <a:off x="1943100" y="551815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Shirt factory - Stabio Switzerland, early 1900</a:t>
            </a:r>
          </a:p>
          <a:p>
            <a:pPr eaLnBrk="1" hangingPunct="1">
              <a:spcBef>
                <a:spcPct val="50000"/>
              </a:spcBef>
              <a:buFontTx/>
              <a:buNone/>
            </a:pPr>
            <a:r>
              <a:rPr lang="en-US" altLang="it-CH" sz="1200" b="1"/>
              <a:t>Many people working together on the production line.</a:t>
            </a:r>
            <a:endParaRPr lang="en-US" altLang="it-CH" sz="1800" b="1">
              <a:solidFill>
                <a:srgbClr val="FFFFFF"/>
              </a:solidFill>
            </a:endParaRPr>
          </a:p>
        </p:txBody>
      </p:sp>
      <p:sp>
        <p:nvSpPr>
          <p:cNvPr id="5" name="Rettangolo 4">
            <a:extLst>
              <a:ext uri="{FF2B5EF4-FFF2-40B4-BE49-F238E27FC236}">
                <a16:creationId xmlns:a16="http://schemas.microsoft.com/office/drawing/2014/main" id="{82CB880D-54FA-2ADB-0CE1-A9B3247AB212}"/>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Text Box 12">
            <a:extLst>
              <a:ext uri="{FF2B5EF4-FFF2-40B4-BE49-F238E27FC236}">
                <a16:creationId xmlns:a16="http://schemas.microsoft.com/office/drawing/2014/main" id="{C6A7FDB1-5B0C-A2FB-E758-0010DACC68FD}"/>
              </a:ext>
            </a:extLst>
          </p:cNvPr>
          <p:cNvSpPr txBox="1">
            <a:spLocks noChangeArrowheads="1"/>
          </p:cNvSpPr>
          <p:nvPr/>
        </p:nvSpPr>
        <p:spPr bwMode="auto">
          <a:xfrm>
            <a:off x="4367213" y="5102225"/>
            <a:ext cx="12255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The           car culture</a:t>
            </a:r>
            <a:endParaRPr lang="it-IT" altLang="it-CH" sz="1800" b="1"/>
          </a:p>
        </p:txBody>
      </p:sp>
      <p:sp>
        <p:nvSpPr>
          <p:cNvPr id="460803" name="Segnaposto numero diapositiva 1">
            <a:extLst>
              <a:ext uri="{FF2B5EF4-FFF2-40B4-BE49-F238E27FC236}">
                <a16:creationId xmlns:a16="http://schemas.microsoft.com/office/drawing/2014/main" id="{C4936952-046B-5165-92FB-B40FC3747193}"/>
              </a:ext>
            </a:extLst>
          </p:cNvPr>
          <p:cNvSpPr>
            <a:spLocks noGrp="1"/>
          </p:cNvSpPr>
          <p:nvPr>
            <p:ph type="sldNum" sz="quarter" idx="12"/>
          </p:nvPr>
        </p:nvSpPr>
        <p:spPr>
          <a:xfrm>
            <a:off x="4545013" y="6121400"/>
            <a:ext cx="67310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081619-B20D-4A16-A992-BD68A95B8580}" type="slidenum">
              <a:rPr lang="it-IT" altLang="en-US" sz="1400" smtClean="0"/>
              <a:pPr>
                <a:spcBef>
                  <a:spcPct val="0"/>
                </a:spcBef>
                <a:buFontTx/>
                <a:buNone/>
              </a:pPr>
              <a:t>120</a:t>
            </a:fld>
            <a:endParaRPr lang="it-IT" altLang="en-US" sz="1400"/>
          </a:p>
        </p:txBody>
      </p:sp>
      <p:pic>
        <p:nvPicPr>
          <p:cNvPr id="13" name="Picture 4" descr="AUTO 007">
            <a:extLst>
              <a:ext uri="{FF2B5EF4-FFF2-40B4-BE49-F238E27FC236}">
                <a16:creationId xmlns:a16="http://schemas.microsoft.com/office/drawing/2014/main" id="{886ACBA3-3358-5EE4-5EFD-AC70E3A49167}"/>
              </a:ext>
            </a:extLst>
          </p:cNvPr>
          <p:cNvPicPr>
            <a:picLocks noChangeAspect="1" noChangeArrowheads="1"/>
          </p:cNvPicPr>
          <p:nvPr/>
        </p:nvPicPr>
        <p:blipFill>
          <a:blip r:embed="rId4"/>
          <a:srcRect/>
          <a:stretch>
            <a:fillRect/>
          </a:stretch>
        </p:blipFill>
        <p:spPr bwMode="auto">
          <a:xfrm>
            <a:off x="239713" y="277813"/>
            <a:ext cx="2857500"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7" descr="AUTO CARROZZELLA">
            <a:extLst>
              <a:ext uri="{FF2B5EF4-FFF2-40B4-BE49-F238E27FC236}">
                <a16:creationId xmlns:a16="http://schemas.microsoft.com/office/drawing/2014/main" id="{1A16315A-276D-E33B-38C6-4053E24B6013}"/>
              </a:ext>
            </a:extLst>
          </p:cNvPr>
          <p:cNvPicPr>
            <a:picLocks noChangeAspect="1" noChangeArrowheads="1"/>
          </p:cNvPicPr>
          <p:nvPr/>
        </p:nvPicPr>
        <p:blipFill>
          <a:blip r:embed="rId5"/>
          <a:srcRect/>
          <a:stretch>
            <a:fillRect/>
          </a:stretch>
        </p:blipFill>
        <p:spPr bwMode="auto">
          <a:xfrm>
            <a:off x="2411413" y="4508500"/>
            <a:ext cx="1873250" cy="1971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1" descr="AUTO CIMITERO">
            <a:extLst>
              <a:ext uri="{FF2B5EF4-FFF2-40B4-BE49-F238E27FC236}">
                <a16:creationId xmlns:a16="http://schemas.microsoft.com/office/drawing/2014/main" id="{6C2C1EA4-0E9D-B9BA-9A90-225DAC91A97D}"/>
              </a:ext>
            </a:extLst>
          </p:cNvPr>
          <p:cNvPicPr>
            <a:picLocks noChangeAspect="1" noChangeArrowheads="1"/>
          </p:cNvPicPr>
          <p:nvPr/>
        </p:nvPicPr>
        <p:blipFill>
          <a:blip r:embed="rId6"/>
          <a:srcRect/>
          <a:stretch>
            <a:fillRect/>
          </a:stretch>
        </p:blipFill>
        <p:spPr bwMode="auto">
          <a:xfrm>
            <a:off x="5651500" y="4508500"/>
            <a:ext cx="3276600" cy="1971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4" descr="Pila di auto">
            <a:extLst>
              <a:ext uri="{FF2B5EF4-FFF2-40B4-BE49-F238E27FC236}">
                <a16:creationId xmlns:a16="http://schemas.microsoft.com/office/drawing/2014/main" id="{646E58C9-7B87-23C8-C9FB-BD7C530F984F}"/>
              </a:ext>
            </a:extLst>
          </p:cNvPr>
          <p:cNvPicPr>
            <a:picLocks noChangeAspect="1" noChangeArrowheads="1"/>
          </p:cNvPicPr>
          <p:nvPr/>
        </p:nvPicPr>
        <p:blipFill>
          <a:blip r:embed="rId7"/>
          <a:srcRect/>
          <a:stretch>
            <a:fillRect/>
          </a:stretch>
        </p:blipFill>
        <p:spPr bwMode="auto">
          <a:xfrm>
            <a:off x="239713" y="2370138"/>
            <a:ext cx="2011362" cy="41100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5" descr="AUTO SCARPE">
            <a:extLst>
              <a:ext uri="{FF2B5EF4-FFF2-40B4-BE49-F238E27FC236}">
                <a16:creationId xmlns:a16="http://schemas.microsoft.com/office/drawing/2014/main" id="{53AAF61F-7776-D564-4E6C-85ADCEF152C6}"/>
              </a:ext>
            </a:extLst>
          </p:cNvPr>
          <p:cNvPicPr>
            <a:picLocks noChangeAspect="1" noChangeArrowheads="1"/>
          </p:cNvPicPr>
          <p:nvPr/>
        </p:nvPicPr>
        <p:blipFill>
          <a:blip r:embed="rId8"/>
          <a:srcRect/>
          <a:stretch>
            <a:fillRect/>
          </a:stretch>
        </p:blipFill>
        <p:spPr bwMode="auto">
          <a:xfrm>
            <a:off x="3251200" y="277813"/>
            <a:ext cx="2855913"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16" descr="AUTO SCARPA">
            <a:extLst>
              <a:ext uri="{FF2B5EF4-FFF2-40B4-BE49-F238E27FC236}">
                <a16:creationId xmlns:a16="http://schemas.microsoft.com/office/drawing/2014/main" id="{9230293C-909C-A590-7BFF-57A21AEB0498}"/>
              </a:ext>
            </a:extLst>
          </p:cNvPr>
          <p:cNvPicPr>
            <a:picLocks noChangeAspect="1" noChangeArrowheads="1"/>
          </p:cNvPicPr>
          <p:nvPr/>
        </p:nvPicPr>
        <p:blipFill>
          <a:blip r:embed="rId9"/>
          <a:srcRect/>
          <a:stretch>
            <a:fillRect/>
          </a:stretch>
        </p:blipFill>
        <p:spPr bwMode="auto">
          <a:xfrm>
            <a:off x="6278563" y="277813"/>
            <a:ext cx="2649537"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18" descr="AUTO Acqua-planing">
            <a:extLst>
              <a:ext uri="{FF2B5EF4-FFF2-40B4-BE49-F238E27FC236}">
                <a16:creationId xmlns:a16="http://schemas.microsoft.com/office/drawing/2014/main" id="{710870DB-78DF-4303-5B63-D6025AD1EB13}"/>
              </a:ext>
            </a:extLst>
          </p:cNvPr>
          <p:cNvPicPr>
            <a:picLocks noChangeAspect="1" noChangeArrowheads="1"/>
          </p:cNvPicPr>
          <p:nvPr/>
        </p:nvPicPr>
        <p:blipFill>
          <a:blip r:embed="rId10"/>
          <a:srcRect/>
          <a:stretch>
            <a:fillRect/>
          </a:stretch>
        </p:blipFill>
        <p:spPr bwMode="auto">
          <a:xfrm>
            <a:off x="2411413" y="2366963"/>
            <a:ext cx="3097212" cy="1987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17" descr="AUTO A ASINO">
            <a:extLst>
              <a:ext uri="{FF2B5EF4-FFF2-40B4-BE49-F238E27FC236}">
                <a16:creationId xmlns:a16="http://schemas.microsoft.com/office/drawing/2014/main" id="{52BB8046-F928-45F4-8553-0B24CA6D19C9}"/>
              </a:ext>
            </a:extLst>
          </p:cNvPr>
          <p:cNvPicPr>
            <a:picLocks noChangeAspect="1" noChangeArrowheads="1"/>
          </p:cNvPicPr>
          <p:nvPr/>
        </p:nvPicPr>
        <p:blipFill>
          <a:blip r:embed="rId11"/>
          <a:srcRect/>
          <a:stretch>
            <a:fillRect/>
          </a:stretch>
        </p:blipFill>
        <p:spPr bwMode="auto">
          <a:xfrm>
            <a:off x="5651500" y="2366963"/>
            <a:ext cx="3271838" cy="1993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301E90EA-6DEC-DAAE-4C38-B39BC33CECA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2850" name="Picture 2" descr="C:\Dokumente und Einstellungen\Enrico\Desktop\Auto 1.bmp">
            <a:extLst>
              <a:ext uri="{FF2B5EF4-FFF2-40B4-BE49-F238E27FC236}">
                <a16:creationId xmlns:a16="http://schemas.microsoft.com/office/drawing/2014/main" id="{1FDDF6E2-7FEF-7D85-8CC4-C3FE23085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1643063"/>
            <a:ext cx="2454275"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1" name="Picture 3" descr="C:\Dokumente und Einstellungen\Enrico\Desktop\Auto 2.bmp">
            <a:extLst>
              <a:ext uri="{FF2B5EF4-FFF2-40B4-BE49-F238E27FC236}">
                <a16:creationId xmlns:a16="http://schemas.microsoft.com/office/drawing/2014/main" id="{23533FCF-F323-359D-87D5-4EF5E5B7E9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363" y="0"/>
            <a:ext cx="19431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2" name="Picture 4" descr="C:\Dokumente und Einstellungen\Enrico\Desktop\Auto 3.bmp">
            <a:extLst>
              <a:ext uri="{FF2B5EF4-FFF2-40B4-BE49-F238E27FC236}">
                <a16:creationId xmlns:a16="http://schemas.microsoft.com/office/drawing/2014/main" id="{E8C86E1E-A745-C3F5-3340-F764642CB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3143250"/>
            <a:ext cx="1428750" cy="126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3" name="Picture 5" descr="C:\Dokumente und Einstellungen\Enrico\Desktop\Auto 4.bmp">
            <a:extLst>
              <a:ext uri="{FF2B5EF4-FFF2-40B4-BE49-F238E27FC236}">
                <a16:creationId xmlns:a16="http://schemas.microsoft.com/office/drawing/2014/main" id="{7020FEE8-161F-D3B4-38E8-E8094F54D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43250"/>
            <a:ext cx="1812925" cy="1254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4" name="Picture 6" descr="C:\Dokumente und Einstellungen\Enrico\Desktop\Auto 5.bmp">
            <a:extLst>
              <a:ext uri="{FF2B5EF4-FFF2-40B4-BE49-F238E27FC236}">
                <a16:creationId xmlns:a16="http://schemas.microsoft.com/office/drawing/2014/main" id="{B99FA6D7-482D-C446-67F9-033DFE7ED3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54675"/>
            <a:ext cx="1746250" cy="1203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5" name="Picture 7" descr="C:\Dokumente und Einstellungen\Enrico\Desktop\Auto 6.bmp">
            <a:extLst>
              <a:ext uri="{FF2B5EF4-FFF2-40B4-BE49-F238E27FC236}">
                <a16:creationId xmlns:a16="http://schemas.microsoft.com/office/drawing/2014/main" id="{D07E1048-9929-81C3-070B-ED935B9CA0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416050" cy="1544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6" name="Picture 8" descr="C:\Dokumente und Einstellungen\Enrico\Desktop\Auto 7.bmp">
            <a:extLst>
              <a:ext uri="{FF2B5EF4-FFF2-40B4-BE49-F238E27FC236}">
                <a16:creationId xmlns:a16="http://schemas.microsoft.com/office/drawing/2014/main" id="{CBAFA32A-47EA-03BC-4957-2FDBA0F70B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9500" y="3163888"/>
            <a:ext cx="1714500" cy="123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7" name="Picture 10" descr="C:\Dokumente und Einstellungen\Enrico\Desktop\Auto 8.bmp">
            <a:extLst>
              <a:ext uri="{FF2B5EF4-FFF2-40B4-BE49-F238E27FC236}">
                <a16:creationId xmlns:a16="http://schemas.microsoft.com/office/drawing/2014/main" id="{359BF462-F87A-1FF0-86C2-ADD51ADEAE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5643563"/>
            <a:ext cx="1652587" cy="1214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8" name="Picture 11" descr="C:\Dokumente und Einstellungen\Enrico\Desktop\Auto 9.bmp">
            <a:extLst>
              <a:ext uri="{FF2B5EF4-FFF2-40B4-BE49-F238E27FC236}">
                <a16:creationId xmlns:a16="http://schemas.microsoft.com/office/drawing/2014/main" id="{2713A036-7BAC-99CF-84B4-F5CE32B45C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5188" y="4500563"/>
            <a:ext cx="1928812" cy="106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59" name="Picture 12" descr="C:\Dokumente und Einstellungen\Enrico\Desktop\Auto 10.bmp">
            <a:extLst>
              <a:ext uri="{FF2B5EF4-FFF2-40B4-BE49-F238E27FC236}">
                <a16:creationId xmlns:a16="http://schemas.microsoft.com/office/drawing/2014/main" id="{6E05861D-79EC-8965-BDA1-FDB3F67758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5800" y="5643563"/>
            <a:ext cx="2108200" cy="1214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0" name="Picture 14" descr="C:\Dokumente und Einstellungen\Enrico\Desktop\Auto 11.bmp">
            <a:extLst>
              <a:ext uri="{FF2B5EF4-FFF2-40B4-BE49-F238E27FC236}">
                <a16:creationId xmlns:a16="http://schemas.microsoft.com/office/drawing/2014/main" id="{4E5CA887-1302-1896-8C6E-FD27F1DAF2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1688" y="4500563"/>
            <a:ext cx="1574800" cy="1068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1" name="Picture 15" descr="C:\Dokumente und Einstellungen\Enrico\Desktop\Auto 12.bmp">
            <a:extLst>
              <a:ext uri="{FF2B5EF4-FFF2-40B4-BE49-F238E27FC236}">
                <a16:creationId xmlns:a16="http://schemas.microsoft.com/office/drawing/2014/main" id="{D33B592B-ACB2-5071-7265-6CEC727DEA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72125" y="3143250"/>
            <a:ext cx="1789113" cy="126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2" name="Picture 16" descr="C:\Dokumente und Einstellungen\Enrico\Desktop\Auto 13.bmp">
            <a:extLst>
              <a:ext uri="{FF2B5EF4-FFF2-40B4-BE49-F238E27FC236}">
                <a16:creationId xmlns:a16="http://schemas.microsoft.com/office/drawing/2014/main" id="{1797DD66-E20D-BA14-BFA5-0AFE820205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5938" y="5654675"/>
            <a:ext cx="1928812" cy="1203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3" name="Picture 17" descr="C:\Dokumente und Einstellungen\Enrico\Desktop\Auto 14.bmp">
            <a:extLst>
              <a:ext uri="{FF2B5EF4-FFF2-40B4-BE49-F238E27FC236}">
                <a16:creationId xmlns:a16="http://schemas.microsoft.com/office/drawing/2014/main" id="{C003D871-5154-C066-7E2A-65C8C538D3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500563"/>
            <a:ext cx="2051050" cy="1071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4" name="Picture 18" descr="C:\Dokumente und Einstellungen\Enrico\Desktop\Auto 15.bmp">
            <a:extLst>
              <a:ext uri="{FF2B5EF4-FFF2-40B4-BE49-F238E27FC236}">
                <a16:creationId xmlns:a16="http://schemas.microsoft.com/office/drawing/2014/main" id="{8487A4BF-2B89-1917-E271-1956D2E024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86250" y="1643063"/>
            <a:ext cx="2571750" cy="140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5" name="Picture 19" descr="C:\Dokumente und Einstellungen\Enrico\Desktop\Auto 16.bmp">
            <a:extLst>
              <a:ext uri="{FF2B5EF4-FFF2-40B4-BE49-F238E27FC236}">
                <a16:creationId xmlns:a16="http://schemas.microsoft.com/office/drawing/2014/main" id="{EB3AB15A-EC00-E715-E684-C025403771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3143250"/>
            <a:ext cx="2049463" cy="126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6" name="Picture 21" descr="C:\Dokumente und Einstellungen\Enrico\Desktop\mit-stackable-city-public-transit-car-project.jpg">
            <a:extLst>
              <a:ext uri="{FF2B5EF4-FFF2-40B4-BE49-F238E27FC236}">
                <a16:creationId xmlns:a16="http://schemas.microsoft.com/office/drawing/2014/main" id="{03DF8130-B22D-8B7B-F9C3-7543796616E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643063"/>
            <a:ext cx="1503363" cy="144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7" name="Picture 22" descr="C:\Dokumente und Einstellungen\Enrico\Desktop\Auto 18.jpg">
            <a:extLst>
              <a:ext uri="{FF2B5EF4-FFF2-40B4-BE49-F238E27FC236}">
                <a16:creationId xmlns:a16="http://schemas.microsoft.com/office/drawing/2014/main" id="{86645991-BE05-4104-63E8-66FA533C511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86188" y="5654675"/>
            <a:ext cx="1500187" cy="1203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8" name="Picture 23" descr="C:\Dokumente und Einstellungen\Enrico\Desktop\Auto 19.jpg">
            <a:extLst>
              <a:ext uri="{FF2B5EF4-FFF2-40B4-BE49-F238E27FC236}">
                <a16:creationId xmlns:a16="http://schemas.microsoft.com/office/drawing/2014/main" id="{2B87DF44-D0D9-8FE5-EF72-83716B8BEA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00875" y="1643063"/>
            <a:ext cx="2143125"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69" name="Picture 24" descr="C:\Dokumente und Einstellungen\Enrico\Desktop\Auto 20.jpg">
            <a:extLst>
              <a:ext uri="{FF2B5EF4-FFF2-40B4-BE49-F238E27FC236}">
                <a16:creationId xmlns:a16="http://schemas.microsoft.com/office/drawing/2014/main" id="{43AE369C-BC35-6696-1B20-C4C0F5B450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00688" y="4500563"/>
            <a:ext cx="1643062" cy="1062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70" name="Picture 25" descr="C:\Dokumente und Einstellungen\Enrico\Desktop\michael_knight_supercar_kitt.jpg">
            <a:extLst>
              <a:ext uri="{FF2B5EF4-FFF2-40B4-BE49-F238E27FC236}">
                <a16:creationId xmlns:a16="http://schemas.microsoft.com/office/drawing/2014/main" id="{2230102E-C7E4-4104-9264-66F42FDC180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63938" y="0"/>
            <a:ext cx="236537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71" name="Picture 26" descr="C:\Dokumente und Einstellungen\Enrico\Desktop\95batcar.jpg">
            <a:extLst>
              <a:ext uri="{FF2B5EF4-FFF2-40B4-BE49-F238E27FC236}">
                <a16:creationId xmlns:a16="http://schemas.microsoft.com/office/drawing/2014/main" id="{335350E7-1F98-E763-198F-0B2257F4B95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43688" y="0"/>
            <a:ext cx="2500312"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2872" name="Picture 28" descr="http://www.geekologie.com/2009/05/16/smallest%20car.jpg">
            <a:extLst>
              <a:ext uri="{FF2B5EF4-FFF2-40B4-BE49-F238E27FC236}">
                <a16:creationId xmlns:a16="http://schemas.microsoft.com/office/drawing/2014/main" id="{97593CDB-B704-216D-3865-C5933931389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5852" t="32567" r="9148"/>
          <a:stretch>
            <a:fillRect/>
          </a:stretch>
        </p:blipFill>
        <p:spPr bwMode="auto">
          <a:xfrm>
            <a:off x="3714750" y="4500563"/>
            <a:ext cx="1652588" cy="1077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2873" name="TextBox 28">
            <a:extLst>
              <a:ext uri="{FF2B5EF4-FFF2-40B4-BE49-F238E27FC236}">
                <a16:creationId xmlns:a16="http://schemas.microsoft.com/office/drawing/2014/main" id="{4681E678-7D4F-2E0C-48B9-5A776F7F3D04}"/>
              </a:ext>
            </a:extLst>
          </p:cNvPr>
          <p:cNvSpPr txBox="1">
            <a:spLocks noChangeArrowheads="1"/>
          </p:cNvSpPr>
          <p:nvPr/>
        </p:nvSpPr>
        <p:spPr bwMode="auto">
          <a:xfrm>
            <a:off x="3929063" y="0"/>
            <a:ext cx="928687"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Supercar</a:t>
            </a:r>
            <a:endParaRPr lang="it-IT" altLang="it-CH" sz="1200" b="1">
              <a:solidFill>
                <a:srgbClr val="002060"/>
              </a:solidFill>
            </a:endParaRPr>
          </a:p>
        </p:txBody>
      </p:sp>
      <p:sp>
        <p:nvSpPr>
          <p:cNvPr id="462874" name="TextBox 29">
            <a:extLst>
              <a:ext uri="{FF2B5EF4-FFF2-40B4-BE49-F238E27FC236}">
                <a16:creationId xmlns:a16="http://schemas.microsoft.com/office/drawing/2014/main" id="{4AE170DE-D9D6-F6AA-CD88-B1EDC51F8287}"/>
              </a:ext>
            </a:extLst>
          </p:cNvPr>
          <p:cNvSpPr txBox="1">
            <a:spLocks noChangeArrowheads="1"/>
          </p:cNvSpPr>
          <p:nvPr/>
        </p:nvSpPr>
        <p:spPr bwMode="auto">
          <a:xfrm>
            <a:off x="6715125" y="1214438"/>
            <a:ext cx="8572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Batmobil</a:t>
            </a:r>
            <a:endParaRPr lang="it-IT" altLang="it-CH" sz="1200" b="1">
              <a:solidFill>
                <a:srgbClr val="002060"/>
              </a:solidFill>
            </a:endParaRPr>
          </a:p>
        </p:txBody>
      </p:sp>
      <p:sp>
        <p:nvSpPr>
          <p:cNvPr id="462875" name="Segnaposto numero diapositiva 1">
            <a:extLst>
              <a:ext uri="{FF2B5EF4-FFF2-40B4-BE49-F238E27FC236}">
                <a16:creationId xmlns:a16="http://schemas.microsoft.com/office/drawing/2014/main" id="{ECE81E28-0636-0E80-8BF8-3A457B049BD4}"/>
              </a:ext>
            </a:extLst>
          </p:cNvPr>
          <p:cNvSpPr>
            <a:spLocks noGrp="1"/>
          </p:cNvSpPr>
          <p:nvPr>
            <p:ph type="sldNum" sz="quarter" idx="12"/>
          </p:nvPr>
        </p:nvSpPr>
        <p:spPr>
          <a:xfrm>
            <a:off x="5795963" y="947738"/>
            <a:ext cx="749300"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C57E2-68E3-4D45-8875-E47E1ADA0657}" type="slidenum">
              <a:rPr lang="it-IT" altLang="en-US" sz="1400" smtClean="0"/>
              <a:pPr>
                <a:spcBef>
                  <a:spcPct val="0"/>
                </a:spcBef>
                <a:buFontTx/>
                <a:buNone/>
              </a:pPr>
              <a:t>121</a:t>
            </a:fld>
            <a:endParaRPr lang="it-IT" altLang="en-US" sz="1400"/>
          </a:p>
        </p:txBody>
      </p:sp>
      <p:sp>
        <p:nvSpPr>
          <p:cNvPr id="28" name="Rettangolo 27">
            <a:extLst>
              <a:ext uri="{FF2B5EF4-FFF2-40B4-BE49-F238E27FC236}">
                <a16:creationId xmlns:a16="http://schemas.microsoft.com/office/drawing/2014/main" id="{CA5066F1-09D1-4319-E987-60E07FDFA50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898" name="Text Box 7">
            <a:extLst>
              <a:ext uri="{FF2B5EF4-FFF2-40B4-BE49-F238E27FC236}">
                <a16:creationId xmlns:a16="http://schemas.microsoft.com/office/drawing/2014/main" id="{E74E2720-CFA5-CFE6-7AC1-335EE1C5BA85}"/>
              </a:ext>
            </a:extLst>
          </p:cNvPr>
          <p:cNvSpPr txBox="1">
            <a:spLocks noChangeArrowheads="1"/>
          </p:cNvSpPr>
          <p:nvPr/>
        </p:nvSpPr>
        <p:spPr bwMode="auto">
          <a:xfrm>
            <a:off x="2555875" y="2349500"/>
            <a:ext cx="2160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THERE ARE TOO MANY CARS</a:t>
            </a:r>
          </a:p>
        </p:txBody>
      </p:sp>
      <p:sp>
        <p:nvSpPr>
          <p:cNvPr id="464899" name="Text Box 13">
            <a:extLst>
              <a:ext uri="{FF2B5EF4-FFF2-40B4-BE49-F238E27FC236}">
                <a16:creationId xmlns:a16="http://schemas.microsoft.com/office/drawing/2014/main" id="{00B6E5FB-24A5-D0F4-770C-612317E7C8B0}"/>
              </a:ext>
            </a:extLst>
          </p:cNvPr>
          <p:cNvSpPr txBox="1">
            <a:spLocks noChangeArrowheads="1"/>
          </p:cNvSpPr>
          <p:nvPr/>
        </p:nvSpPr>
        <p:spPr bwMode="auto">
          <a:xfrm>
            <a:off x="4643438" y="3175000"/>
            <a:ext cx="134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PARKHOUSE </a:t>
            </a:r>
            <a:endParaRPr lang="it-IT" altLang="it-CH" sz="1400" b="1">
              <a:solidFill>
                <a:srgbClr val="FFFFFF"/>
              </a:solidFill>
            </a:endParaRPr>
          </a:p>
        </p:txBody>
      </p:sp>
      <p:sp>
        <p:nvSpPr>
          <p:cNvPr id="464900" name="Segnaposto numero diapositiva 1">
            <a:extLst>
              <a:ext uri="{FF2B5EF4-FFF2-40B4-BE49-F238E27FC236}">
                <a16:creationId xmlns:a16="http://schemas.microsoft.com/office/drawing/2014/main" id="{2D48E94E-6DE4-7D26-238C-B1D2EE429572}"/>
              </a:ext>
            </a:extLst>
          </p:cNvPr>
          <p:cNvSpPr>
            <a:spLocks noGrp="1"/>
          </p:cNvSpPr>
          <p:nvPr>
            <p:ph type="sldNum" sz="quarter" idx="12"/>
          </p:nvPr>
        </p:nvSpPr>
        <p:spPr>
          <a:xfrm>
            <a:off x="34925" y="2473325"/>
            <a:ext cx="765175" cy="39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76182E-5A11-4A3E-BCCC-1FCB9A7C1B9A}" type="slidenum">
              <a:rPr lang="it-IT" altLang="en-US" sz="1400" smtClean="0"/>
              <a:pPr>
                <a:spcBef>
                  <a:spcPct val="0"/>
                </a:spcBef>
                <a:buFontTx/>
                <a:buNone/>
              </a:pPr>
              <a:t>122</a:t>
            </a:fld>
            <a:endParaRPr lang="it-IT" altLang="en-US" sz="1400"/>
          </a:p>
        </p:txBody>
      </p:sp>
      <p:pic>
        <p:nvPicPr>
          <p:cNvPr id="10" name="Picture 4" descr="auto troppe auto su autostrada">
            <a:extLst>
              <a:ext uri="{FF2B5EF4-FFF2-40B4-BE49-F238E27FC236}">
                <a16:creationId xmlns:a16="http://schemas.microsoft.com/office/drawing/2014/main" id="{B221A188-C8D2-20F5-FDCD-E11C5182A127}"/>
              </a:ext>
            </a:extLst>
          </p:cNvPr>
          <p:cNvPicPr>
            <a:picLocks noChangeAspect="1" noChangeArrowheads="1"/>
          </p:cNvPicPr>
          <p:nvPr/>
        </p:nvPicPr>
        <p:blipFill>
          <a:blip r:embed="rId4"/>
          <a:srcRect/>
          <a:stretch>
            <a:fillRect/>
          </a:stretch>
        </p:blipFill>
        <p:spPr bwMode="auto">
          <a:xfrm>
            <a:off x="5992813" y="7938"/>
            <a:ext cx="3151187" cy="381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auto parkhaus">
            <a:extLst>
              <a:ext uri="{FF2B5EF4-FFF2-40B4-BE49-F238E27FC236}">
                <a16:creationId xmlns:a16="http://schemas.microsoft.com/office/drawing/2014/main" id="{7B544517-CB06-1B38-D96F-7CBB04A54C50}"/>
              </a:ext>
            </a:extLst>
          </p:cNvPr>
          <p:cNvPicPr>
            <a:picLocks noChangeAspect="1" noChangeArrowheads="1"/>
          </p:cNvPicPr>
          <p:nvPr/>
        </p:nvPicPr>
        <p:blipFill>
          <a:blip r:embed="rId5"/>
          <a:srcRect/>
          <a:stretch>
            <a:fillRect/>
          </a:stretch>
        </p:blipFill>
        <p:spPr bwMode="auto">
          <a:xfrm>
            <a:off x="4643438" y="3648075"/>
            <a:ext cx="4500562" cy="3209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auto troppe auto 7">
            <a:extLst>
              <a:ext uri="{FF2B5EF4-FFF2-40B4-BE49-F238E27FC236}">
                <a16:creationId xmlns:a16="http://schemas.microsoft.com/office/drawing/2014/main" id="{938DFDA1-B4B7-529D-A77C-5EBBA7F0670C}"/>
              </a:ext>
            </a:extLst>
          </p:cNvPr>
          <p:cNvPicPr>
            <a:picLocks noChangeAspect="1" noChangeArrowheads="1"/>
          </p:cNvPicPr>
          <p:nvPr/>
        </p:nvPicPr>
        <p:blipFill>
          <a:blip r:embed="rId6"/>
          <a:srcRect/>
          <a:stretch>
            <a:fillRect/>
          </a:stretch>
        </p:blipFill>
        <p:spPr bwMode="auto">
          <a:xfrm>
            <a:off x="0" y="3071813"/>
            <a:ext cx="4500563" cy="3786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11" descr="AUTO AMMUCCHIATE">
            <a:extLst>
              <a:ext uri="{FF2B5EF4-FFF2-40B4-BE49-F238E27FC236}">
                <a16:creationId xmlns:a16="http://schemas.microsoft.com/office/drawing/2014/main" id="{D175E2DF-644D-1FAD-5A1E-C0F6BC7C7BE8}"/>
              </a:ext>
            </a:extLst>
          </p:cNvPr>
          <p:cNvPicPr>
            <a:picLocks noChangeAspect="1" noChangeArrowheads="1"/>
          </p:cNvPicPr>
          <p:nvPr/>
        </p:nvPicPr>
        <p:blipFill>
          <a:blip r:embed="rId7"/>
          <a:srcRect/>
          <a:stretch>
            <a:fillRect/>
          </a:stretch>
        </p:blipFill>
        <p:spPr bwMode="auto">
          <a:xfrm>
            <a:off x="0" y="7938"/>
            <a:ext cx="3492500" cy="2263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12" descr="auto incrocio congestionato">
            <a:extLst>
              <a:ext uri="{FF2B5EF4-FFF2-40B4-BE49-F238E27FC236}">
                <a16:creationId xmlns:a16="http://schemas.microsoft.com/office/drawing/2014/main" id="{639A1182-DAA8-6BDD-3284-EB5B6C2256BF}"/>
              </a:ext>
            </a:extLst>
          </p:cNvPr>
          <p:cNvPicPr>
            <a:picLocks noChangeAspect="1" noChangeArrowheads="1"/>
          </p:cNvPicPr>
          <p:nvPr/>
        </p:nvPicPr>
        <p:blipFill>
          <a:blip r:embed="rId8"/>
          <a:srcRect/>
          <a:stretch>
            <a:fillRect/>
          </a:stretch>
        </p:blipFill>
        <p:spPr bwMode="auto">
          <a:xfrm>
            <a:off x="3635375" y="7938"/>
            <a:ext cx="3024188" cy="2262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6946" name="Text Box 3">
            <a:extLst>
              <a:ext uri="{FF2B5EF4-FFF2-40B4-BE49-F238E27FC236}">
                <a16:creationId xmlns:a16="http://schemas.microsoft.com/office/drawing/2014/main" id="{C226CA02-8CED-E3FA-3387-8D491421252E}"/>
              </a:ext>
            </a:extLst>
          </p:cNvPr>
          <p:cNvSpPr txBox="1">
            <a:spLocks noChangeArrowheads="1"/>
          </p:cNvSpPr>
          <p:nvPr/>
        </p:nvSpPr>
        <p:spPr bwMode="auto">
          <a:xfrm>
            <a:off x="5643563" y="4572000"/>
            <a:ext cx="2849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But cars require motorways and the motorways are covering the country.</a:t>
            </a:r>
          </a:p>
        </p:txBody>
      </p:sp>
      <p:sp>
        <p:nvSpPr>
          <p:cNvPr id="466947" name="Text Box 4">
            <a:extLst>
              <a:ext uri="{FF2B5EF4-FFF2-40B4-BE49-F238E27FC236}">
                <a16:creationId xmlns:a16="http://schemas.microsoft.com/office/drawing/2014/main" id="{7A854DC1-3DD2-DF38-70FD-EDB7E0471B88}"/>
              </a:ext>
            </a:extLst>
          </p:cNvPr>
          <p:cNvSpPr txBox="1">
            <a:spLocks noChangeArrowheads="1"/>
          </p:cNvSpPr>
          <p:nvPr/>
        </p:nvSpPr>
        <p:spPr bwMode="auto">
          <a:xfrm>
            <a:off x="5651500" y="6165850"/>
            <a:ext cx="177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California</a:t>
            </a:r>
            <a:endParaRPr lang="it-IT" altLang="it-CH" sz="1800">
              <a:solidFill>
                <a:srgbClr val="FFFFFF"/>
              </a:solidFill>
            </a:endParaRPr>
          </a:p>
        </p:txBody>
      </p:sp>
      <p:sp>
        <p:nvSpPr>
          <p:cNvPr id="466948" name="Text Box 6">
            <a:extLst>
              <a:ext uri="{FF2B5EF4-FFF2-40B4-BE49-F238E27FC236}">
                <a16:creationId xmlns:a16="http://schemas.microsoft.com/office/drawing/2014/main" id="{901DC061-0B5B-6047-ED61-890098C1278E}"/>
              </a:ext>
            </a:extLst>
          </p:cNvPr>
          <p:cNvSpPr txBox="1">
            <a:spLocks noChangeArrowheads="1"/>
          </p:cNvSpPr>
          <p:nvPr/>
        </p:nvSpPr>
        <p:spPr bwMode="auto">
          <a:xfrm>
            <a:off x="5643563" y="3571875"/>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In Geneva the cars are looking beautiful</a:t>
            </a:r>
            <a:endParaRPr lang="it-IT" altLang="it-CH" sz="1400" b="1">
              <a:solidFill>
                <a:srgbClr val="FFFFFF"/>
              </a:solidFill>
            </a:endParaRPr>
          </a:p>
        </p:txBody>
      </p:sp>
      <p:sp>
        <p:nvSpPr>
          <p:cNvPr id="466949" name="TextBox 9">
            <a:extLst>
              <a:ext uri="{FF2B5EF4-FFF2-40B4-BE49-F238E27FC236}">
                <a16:creationId xmlns:a16="http://schemas.microsoft.com/office/drawing/2014/main" id="{CF7DCA26-FA32-02EA-033C-0C7D61EA3233}"/>
              </a:ext>
            </a:extLst>
          </p:cNvPr>
          <p:cNvSpPr txBox="1">
            <a:spLocks noChangeArrowheads="1"/>
          </p:cNvSpPr>
          <p:nvPr/>
        </p:nvSpPr>
        <p:spPr bwMode="auto">
          <a:xfrm>
            <a:off x="5643563" y="3071813"/>
            <a:ext cx="3071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Cars inspire artists</a:t>
            </a:r>
            <a:endParaRPr lang="it-IT" altLang="it-CH" sz="1400" b="1">
              <a:solidFill>
                <a:srgbClr val="FFFFFF"/>
              </a:solidFill>
            </a:endParaRPr>
          </a:p>
        </p:txBody>
      </p:sp>
      <p:sp>
        <p:nvSpPr>
          <p:cNvPr id="466950" name="Segnaposto numero diapositiva 1">
            <a:extLst>
              <a:ext uri="{FF2B5EF4-FFF2-40B4-BE49-F238E27FC236}">
                <a16:creationId xmlns:a16="http://schemas.microsoft.com/office/drawing/2014/main" id="{279C0E06-3E8C-54CA-5EC9-6DB00E1247EB}"/>
              </a:ext>
            </a:extLst>
          </p:cNvPr>
          <p:cNvSpPr>
            <a:spLocks noGrp="1"/>
          </p:cNvSpPr>
          <p:nvPr>
            <p:ph type="sldNum" sz="quarter" idx="12"/>
          </p:nvPr>
        </p:nvSpPr>
        <p:spPr>
          <a:xfrm>
            <a:off x="6505575"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2FE5DB-1699-452D-9829-11160EE18CFD}" type="slidenum">
              <a:rPr lang="it-IT" altLang="en-US" sz="1400" smtClean="0">
                <a:solidFill>
                  <a:srgbClr val="FFFFFF"/>
                </a:solidFill>
              </a:rPr>
              <a:pPr>
                <a:spcBef>
                  <a:spcPct val="0"/>
                </a:spcBef>
                <a:buFontTx/>
                <a:buNone/>
              </a:pPr>
              <a:t>123</a:t>
            </a:fld>
            <a:endParaRPr lang="it-IT" altLang="en-US" sz="1400">
              <a:solidFill>
                <a:srgbClr val="FFFFFF"/>
              </a:solidFill>
            </a:endParaRPr>
          </a:p>
        </p:txBody>
      </p:sp>
      <p:pic>
        <p:nvPicPr>
          <p:cNvPr id="10" name="Picture 4" descr="strade">
            <a:extLst>
              <a:ext uri="{FF2B5EF4-FFF2-40B4-BE49-F238E27FC236}">
                <a16:creationId xmlns:a16="http://schemas.microsoft.com/office/drawing/2014/main" id="{F9E939C6-7C40-D840-76B7-A8424F98E7F4}"/>
              </a:ext>
            </a:extLst>
          </p:cNvPr>
          <p:cNvPicPr>
            <a:picLocks noChangeAspect="1" noChangeArrowheads="1"/>
          </p:cNvPicPr>
          <p:nvPr/>
        </p:nvPicPr>
        <p:blipFill>
          <a:blip r:embed="rId4"/>
          <a:srcRect/>
          <a:stretch>
            <a:fillRect/>
          </a:stretch>
        </p:blipFill>
        <p:spPr bwMode="auto">
          <a:xfrm>
            <a:off x="428625" y="3843338"/>
            <a:ext cx="4575175" cy="2727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SaloneGinevra2002-3148-015-f">
            <a:extLst>
              <a:ext uri="{FF2B5EF4-FFF2-40B4-BE49-F238E27FC236}">
                <a16:creationId xmlns:a16="http://schemas.microsoft.com/office/drawing/2014/main" id="{319A9959-D454-D48C-C7C6-FF6581011B6B}"/>
              </a:ext>
            </a:extLst>
          </p:cNvPr>
          <p:cNvPicPr>
            <a:picLocks noChangeAspect="1" noChangeArrowheads="1"/>
          </p:cNvPicPr>
          <p:nvPr/>
        </p:nvPicPr>
        <p:blipFill>
          <a:blip r:embed="rId5"/>
          <a:srcRect/>
          <a:stretch>
            <a:fillRect/>
          </a:stretch>
        </p:blipFill>
        <p:spPr bwMode="auto">
          <a:xfrm>
            <a:off x="428625" y="357188"/>
            <a:ext cx="4575175" cy="3286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http://www.89-90.sachsen.de/img/freistaat/413_mp_prag_freiheit_11.jpg">
            <a:extLst>
              <a:ext uri="{FF2B5EF4-FFF2-40B4-BE49-F238E27FC236}">
                <a16:creationId xmlns:a16="http://schemas.microsoft.com/office/drawing/2014/main" id="{9665384F-0238-CB29-1E21-B605CDEFBBB9}"/>
              </a:ext>
            </a:extLst>
          </p:cNvPr>
          <p:cNvPicPr>
            <a:picLocks noChangeAspect="1" noChangeArrowheads="1"/>
          </p:cNvPicPr>
          <p:nvPr/>
        </p:nvPicPr>
        <p:blipFill>
          <a:blip r:embed="rId6"/>
          <a:srcRect/>
          <a:stretch>
            <a:fillRect/>
          </a:stretch>
        </p:blipFill>
        <p:spPr bwMode="auto">
          <a:xfrm>
            <a:off x="5160963" y="358775"/>
            <a:ext cx="3662362" cy="2571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CD934691-E543-BA27-2BC5-8E3A035226F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8994" name="TextBox 3">
            <a:extLst>
              <a:ext uri="{FF2B5EF4-FFF2-40B4-BE49-F238E27FC236}">
                <a16:creationId xmlns:a16="http://schemas.microsoft.com/office/drawing/2014/main" id="{5F08FC7A-10D3-BF77-F004-A0AED96FF946}"/>
              </a:ext>
            </a:extLst>
          </p:cNvPr>
          <p:cNvSpPr txBox="1">
            <a:spLocks noChangeArrowheads="1"/>
          </p:cNvSpPr>
          <p:nvPr/>
        </p:nvSpPr>
        <p:spPr bwMode="auto">
          <a:xfrm>
            <a:off x="2627313" y="6072188"/>
            <a:ext cx="393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What we build for cars!</a:t>
            </a:r>
          </a:p>
        </p:txBody>
      </p:sp>
      <p:sp>
        <p:nvSpPr>
          <p:cNvPr id="468995" name="Segnaposto numero diapositiva 1">
            <a:extLst>
              <a:ext uri="{FF2B5EF4-FFF2-40B4-BE49-F238E27FC236}">
                <a16:creationId xmlns:a16="http://schemas.microsoft.com/office/drawing/2014/main" id="{95DA79BD-685D-BBB7-C567-556ED03E9ED1}"/>
              </a:ext>
            </a:extLst>
          </p:cNvPr>
          <p:cNvSpPr>
            <a:spLocks noGrp="1"/>
          </p:cNvSpPr>
          <p:nvPr>
            <p:ph type="sldNum" sz="quarter" idx="12"/>
          </p:nvPr>
        </p:nvSpPr>
        <p:spPr>
          <a:xfrm>
            <a:off x="6054725" y="61452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4F65F0-3009-43C9-A67E-D36444FC5254}" type="slidenum">
              <a:rPr lang="it-IT" altLang="en-US" sz="1400" smtClean="0"/>
              <a:pPr>
                <a:spcBef>
                  <a:spcPct val="0"/>
                </a:spcBef>
                <a:buFontTx/>
                <a:buNone/>
              </a:pPr>
              <a:t>124</a:t>
            </a:fld>
            <a:endParaRPr lang="it-IT" altLang="en-US" sz="1400"/>
          </a:p>
        </p:txBody>
      </p:sp>
      <p:pic>
        <p:nvPicPr>
          <p:cNvPr id="5" name="Picture 2" descr="C:\Dokumente und Einstellungen\Enrico\Eigene Dateien\Enrico\Documenti\AA Enrico nuovo\Sito\autostrade.jpg">
            <a:extLst>
              <a:ext uri="{FF2B5EF4-FFF2-40B4-BE49-F238E27FC236}">
                <a16:creationId xmlns:a16="http://schemas.microsoft.com/office/drawing/2014/main" id="{AB63775F-87C5-F3C9-87AB-9DBB21C7227C}"/>
              </a:ext>
            </a:extLst>
          </p:cNvPr>
          <p:cNvPicPr>
            <a:picLocks noChangeAspect="1" noChangeArrowheads="1"/>
          </p:cNvPicPr>
          <p:nvPr/>
        </p:nvPicPr>
        <p:blipFill>
          <a:blip r:embed="rId4"/>
          <a:srcRect/>
          <a:stretch>
            <a:fillRect/>
          </a:stretch>
        </p:blipFill>
        <p:spPr bwMode="auto">
          <a:xfrm>
            <a:off x="714375" y="285750"/>
            <a:ext cx="7500938" cy="5626100"/>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157F2D29-154D-1F74-AF76-A5F7A395132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descr="Auto in Svizzera">
            <a:extLst>
              <a:ext uri="{FF2B5EF4-FFF2-40B4-BE49-F238E27FC236}">
                <a16:creationId xmlns:a16="http://schemas.microsoft.com/office/drawing/2014/main" id="{73FFC472-F8EC-5F90-F940-8244F2FB8176}"/>
              </a:ext>
            </a:extLst>
          </p:cNvPr>
          <p:cNvPicPr>
            <a:picLocks noGrp="1" noChangeAspect="1" noChangeArrowheads="1"/>
          </p:cNvPicPr>
          <p:nvPr>
            <p:ph sz="half" idx="2"/>
          </p:nvPr>
        </p:nvPicPr>
        <p:blipFill>
          <a:blip r:embed="rId4"/>
          <a:srcRect/>
          <a:stretch>
            <a:fillRect/>
          </a:stretch>
        </p:blipFill>
        <p:spPr>
          <a:xfrm>
            <a:off x="755650" y="549275"/>
            <a:ext cx="7704138" cy="5705475"/>
          </a:xfrm>
          <a:effectLst>
            <a:outerShdw blurRad="292100" dist="139700" dir="2700000" algn="tl" rotWithShape="0">
              <a:srgbClr val="333333">
                <a:alpha val="65000"/>
              </a:srgbClr>
            </a:outerShdw>
          </a:effectLst>
        </p:spPr>
      </p:pic>
      <p:sp>
        <p:nvSpPr>
          <p:cNvPr id="471043" name="Segnaposto numero diapositiva 1">
            <a:extLst>
              <a:ext uri="{FF2B5EF4-FFF2-40B4-BE49-F238E27FC236}">
                <a16:creationId xmlns:a16="http://schemas.microsoft.com/office/drawing/2014/main" id="{C70E5F80-6A57-A511-6C11-7466149E4878}"/>
              </a:ext>
            </a:extLst>
          </p:cNvPr>
          <p:cNvSpPr>
            <a:spLocks noGrp="1"/>
          </p:cNvSpPr>
          <p:nvPr>
            <p:ph type="sldNum" sz="quarter" idx="12"/>
          </p:nvPr>
        </p:nvSpPr>
        <p:spPr>
          <a:xfrm>
            <a:off x="6767513" y="594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66587E-0A1D-4829-9A78-9A6AB78BF282}"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sp>
        <p:nvSpPr>
          <p:cNvPr id="471044" name="CasellaDiTesto 1">
            <a:extLst>
              <a:ext uri="{FF2B5EF4-FFF2-40B4-BE49-F238E27FC236}">
                <a16:creationId xmlns:a16="http://schemas.microsoft.com/office/drawing/2014/main" id="{0702632F-30A1-1C3C-B04B-88E07E00DFD0}"/>
              </a:ext>
            </a:extLst>
          </p:cNvPr>
          <p:cNvSpPr txBox="1">
            <a:spLocks noChangeArrowheads="1"/>
          </p:cNvSpPr>
          <p:nvPr/>
        </p:nvSpPr>
        <p:spPr bwMode="auto">
          <a:xfrm>
            <a:off x="5148263" y="609600"/>
            <a:ext cx="3240087"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a:solidFill>
                  <a:srgbClr val="161616"/>
                </a:solidFill>
                <a:latin typeface="Arial Black" panose="020B0A04020102020204" pitchFamily="34" charset="0"/>
              </a:rPr>
              <a:t>SWITZERLAND</a:t>
            </a:r>
            <a:endParaRPr lang="it-IT" altLang="it-CH" sz="2400">
              <a:solidFill>
                <a:srgbClr val="161616"/>
              </a:solidFill>
              <a:latin typeface="Arial Black" panose="020B0A04020102020204" pitchFamily="34" charset="0"/>
            </a:endParaRPr>
          </a:p>
        </p:txBody>
      </p:sp>
      <p:sp>
        <p:nvSpPr>
          <p:cNvPr id="471045" name="CasellaDiTesto 2">
            <a:extLst>
              <a:ext uri="{FF2B5EF4-FFF2-40B4-BE49-F238E27FC236}">
                <a16:creationId xmlns:a16="http://schemas.microsoft.com/office/drawing/2014/main" id="{8B4776B6-4226-63C1-437C-714D1B977FAC}"/>
              </a:ext>
            </a:extLst>
          </p:cNvPr>
          <p:cNvSpPr txBox="1">
            <a:spLocks noChangeArrowheads="1"/>
          </p:cNvSpPr>
          <p:nvPr/>
        </p:nvSpPr>
        <p:spPr bwMode="auto">
          <a:xfrm>
            <a:off x="2195513" y="1268413"/>
            <a:ext cx="6192837" cy="1262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a:solidFill>
                  <a:srgbClr val="161616"/>
                </a:solidFill>
                <a:latin typeface="Arial Black" panose="020B0A04020102020204" pitchFamily="34" charset="0"/>
              </a:rPr>
              <a:t>FIVE MILLIONS VEHICLES</a:t>
            </a:r>
          </a:p>
          <a:p>
            <a:pPr algn="ctr" eaLnBrk="1" hangingPunct="1">
              <a:spcBef>
                <a:spcPct val="0"/>
              </a:spcBef>
              <a:buFontTx/>
              <a:buNone/>
            </a:pPr>
            <a:endParaRPr lang="it-CH" altLang="it-CH" sz="800">
              <a:solidFill>
                <a:srgbClr val="161616"/>
              </a:solidFill>
              <a:latin typeface="Arial Black" panose="020B0A04020102020204" pitchFamily="34" charset="0"/>
            </a:endParaRPr>
          </a:p>
          <a:p>
            <a:pPr algn="ctr" eaLnBrk="1" hangingPunct="1">
              <a:spcBef>
                <a:spcPct val="0"/>
              </a:spcBef>
              <a:buFontTx/>
              <a:buNone/>
            </a:pPr>
            <a:r>
              <a:rPr lang="it-CH" altLang="it-CH" sz="1800" b="1">
                <a:solidFill>
                  <a:srgbClr val="161616"/>
                </a:solidFill>
                <a:latin typeface="Arial Black" panose="020B0A04020102020204" pitchFamily="34" charset="0"/>
              </a:rPr>
              <a:t>Security and confort more important that ecology</a:t>
            </a:r>
            <a:endParaRPr lang="it-IT" altLang="it-CH" sz="1800" b="1">
              <a:solidFill>
                <a:srgbClr val="161616"/>
              </a:solidFill>
              <a:latin typeface="Arial Black" panose="020B0A04020102020204" pitchFamily="34" charset="0"/>
            </a:endParaRPr>
          </a:p>
        </p:txBody>
      </p:sp>
      <p:sp>
        <p:nvSpPr>
          <p:cNvPr id="6" name="Rettangolo 5">
            <a:extLst>
              <a:ext uri="{FF2B5EF4-FFF2-40B4-BE49-F238E27FC236}">
                <a16:creationId xmlns:a16="http://schemas.microsoft.com/office/drawing/2014/main" id="{F7667669-F1A6-CB86-7CC9-213616819CC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66717-30B1-C1B7-3927-240F03E2C672}"/>
              </a:ext>
            </a:extLst>
          </p:cNvPr>
          <p:cNvSpPr>
            <a:spLocks noGrp="1"/>
          </p:cNvSpPr>
          <p:nvPr>
            <p:ph type="title"/>
          </p:nvPr>
        </p:nvSpPr>
        <p:spPr>
          <a:xfrm>
            <a:off x="1116013" y="476250"/>
            <a:ext cx="2519362" cy="1373188"/>
          </a:xfrm>
        </p:spPr>
        <p:txBody>
          <a:bodyPr/>
          <a:lstStyle/>
          <a:p>
            <a:pPr>
              <a:defRPr/>
            </a:pPr>
            <a:r>
              <a:rPr lang="en-US" sz="2800" kern="1200" dirty="0">
                <a:solidFill>
                  <a:schemeClr val="tx1"/>
                </a:solidFill>
                <a:latin typeface="Arial Black" pitchFamily="34" charset="0"/>
                <a:ea typeface="+mn-ea"/>
                <a:cs typeface="+mn-cs"/>
              </a:rPr>
              <a:t>There are too many cars</a:t>
            </a:r>
          </a:p>
        </p:txBody>
      </p:sp>
      <p:sp>
        <p:nvSpPr>
          <p:cNvPr id="473091" name="Segnaposto numero diapositiva 2">
            <a:extLst>
              <a:ext uri="{FF2B5EF4-FFF2-40B4-BE49-F238E27FC236}">
                <a16:creationId xmlns:a16="http://schemas.microsoft.com/office/drawing/2014/main" id="{9B2AF018-62F4-008B-E81B-989BA2E9D855}"/>
              </a:ext>
            </a:extLst>
          </p:cNvPr>
          <p:cNvSpPr>
            <a:spLocks noGrp="1"/>
          </p:cNvSpPr>
          <p:nvPr>
            <p:ph type="sldNum" sz="quarter" idx="12"/>
          </p:nvPr>
        </p:nvSpPr>
        <p:spPr>
          <a:xfrm>
            <a:off x="2293938" y="1690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8CC7C0-76F6-472F-922B-8DE3AB8DD42E}" type="slidenum">
              <a:rPr lang="it-IT" altLang="en-US" sz="1400" smtClean="0">
                <a:solidFill>
                  <a:srgbClr val="FFFFFF"/>
                </a:solidFill>
              </a:rPr>
              <a:pPr>
                <a:spcBef>
                  <a:spcPct val="0"/>
                </a:spcBef>
                <a:buFontTx/>
                <a:buNone/>
              </a:pPr>
              <a:t>126</a:t>
            </a:fld>
            <a:endParaRPr lang="it-IT" altLang="en-US" sz="1400">
              <a:solidFill>
                <a:srgbClr val="FFFFFF"/>
              </a:solidFill>
            </a:endParaRPr>
          </a:p>
        </p:txBody>
      </p:sp>
      <p:sp>
        <p:nvSpPr>
          <p:cNvPr id="473092" name="CasellaDiTesto 2">
            <a:extLst>
              <a:ext uri="{FF2B5EF4-FFF2-40B4-BE49-F238E27FC236}">
                <a16:creationId xmlns:a16="http://schemas.microsoft.com/office/drawing/2014/main" id="{514035C2-66B0-1E94-EA80-DB7F8309B251}"/>
              </a:ext>
            </a:extLst>
          </p:cNvPr>
          <p:cNvSpPr txBox="1">
            <a:spLocks noChangeArrowheads="1"/>
          </p:cNvSpPr>
          <p:nvPr/>
        </p:nvSpPr>
        <p:spPr bwMode="auto">
          <a:xfrm>
            <a:off x="160338" y="1914525"/>
            <a:ext cx="1819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Chinese motorways</a:t>
            </a:r>
            <a:endParaRPr lang="it-IT" altLang="it-CH" sz="1200">
              <a:solidFill>
                <a:srgbClr val="FFFFFF"/>
              </a:solidFill>
            </a:endParaRPr>
          </a:p>
        </p:txBody>
      </p:sp>
      <p:pic>
        <p:nvPicPr>
          <p:cNvPr id="8" name="Picture 2" descr="C:\Dokumente und Einstellungen\Enrico\Eigene Dateien\Enrico\Documenti\AA Enrico nuovo\Politica\china_traffic.jpg">
            <a:extLst>
              <a:ext uri="{FF2B5EF4-FFF2-40B4-BE49-F238E27FC236}">
                <a16:creationId xmlns:a16="http://schemas.microsoft.com/office/drawing/2014/main" id="{9CF7ECC2-7476-8E14-F440-456C41454AE2}"/>
              </a:ext>
            </a:extLst>
          </p:cNvPr>
          <p:cNvPicPr>
            <a:picLocks noChangeAspect="1" noChangeArrowheads="1"/>
          </p:cNvPicPr>
          <p:nvPr/>
        </p:nvPicPr>
        <p:blipFill>
          <a:blip r:embed="rId4"/>
          <a:srcRect/>
          <a:stretch>
            <a:fillRect/>
          </a:stretch>
        </p:blipFill>
        <p:spPr bwMode="auto">
          <a:xfrm>
            <a:off x="4572000" y="3429000"/>
            <a:ext cx="4392613" cy="3284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Politica\CHINA%20trafficjam.jpg">
            <a:extLst>
              <a:ext uri="{FF2B5EF4-FFF2-40B4-BE49-F238E27FC236}">
                <a16:creationId xmlns:a16="http://schemas.microsoft.com/office/drawing/2014/main" id="{C6AB744B-7D78-FC0F-13BB-C87884C50360}"/>
              </a:ext>
            </a:extLst>
          </p:cNvPr>
          <p:cNvPicPr>
            <a:picLocks noChangeAspect="1" noChangeArrowheads="1"/>
          </p:cNvPicPr>
          <p:nvPr/>
        </p:nvPicPr>
        <p:blipFill>
          <a:blip r:embed="rId5"/>
          <a:srcRect/>
          <a:stretch>
            <a:fillRect/>
          </a:stretch>
        </p:blipFill>
        <p:spPr bwMode="auto">
          <a:xfrm>
            <a:off x="4572000" y="333375"/>
            <a:ext cx="4392613" cy="2921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Politica\China-Traffic-Jam-02.jpg">
            <a:extLst>
              <a:ext uri="{FF2B5EF4-FFF2-40B4-BE49-F238E27FC236}">
                <a16:creationId xmlns:a16="http://schemas.microsoft.com/office/drawing/2014/main" id="{37BBA3C5-A0AE-F7DC-3C92-72D90107C760}"/>
              </a:ext>
            </a:extLst>
          </p:cNvPr>
          <p:cNvPicPr>
            <a:picLocks noChangeAspect="1" noChangeArrowheads="1"/>
          </p:cNvPicPr>
          <p:nvPr/>
        </p:nvPicPr>
        <p:blipFill>
          <a:blip r:embed="rId6"/>
          <a:srcRect/>
          <a:stretch>
            <a:fillRect/>
          </a:stretch>
        </p:blipFill>
        <p:spPr bwMode="auto">
          <a:xfrm>
            <a:off x="179388" y="2205038"/>
            <a:ext cx="4248150" cy="4508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D074EAC4-45C1-B23C-41B7-D32AE2A9A4F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5138" name="TextBox 3">
            <a:extLst>
              <a:ext uri="{FF2B5EF4-FFF2-40B4-BE49-F238E27FC236}">
                <a16:creationId xmlns:a16="http://schemas.microsoft.com/office/drawing/2014/main" id="{1C3F7D2A-C937-D91B-E468-2089F13E317A}"/>
              </a:ext>
            </a:extLst>
          </p:cNvPr>
          <p:cNvSpPr txBox="1">
            <a:spLocks noChangeArrowheads="1"/>
          </p:cNvSpPr>
          <p:nvPr/>
        </p:nvSpPr>
        <p:spPr bwMode="auto">
          <a:xfrm>
            <a:off x="169863" y="5873750"/>
            <a:ext cx="8859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800">
                <a:solidFill>
                  <a:srgbClr val="FFFFFF"/>
                </a:solidFill>
                <a:latin typeface="Arial Black" panose="020B0A04020102020204" pitchFamily="34" charset="0"/>
              </a:rPr>
              <a:t>We don’t know where to put all these cars...</a:t>
            </a:r>
          </a:p>
        </p:txBody>
      </p:sp>
      <p:sp>
        <p:nvSpPr>
          <p:cNvPr id="475139" name="Segnaposto numero diapositiva 1">
            <a:extLst>
              <a:ext uri="{FF2B5EF4-FFF2-40B4-BE49-F238E27FC236}">
                <a16:creationId xmlns:a16="http://schemas.microsoft.com/office/drawing/2014/main" id="{378FF2F0-A222-C80F-0635-74F71614299B}"/>
              </a:ext>
            </a:extLst>
          </p:cNvPr>
          <p:cNvSpPr>
            <a:spLocks noGrp="1"/>
          </p:cNvSpPr>
          <p:nvPr>
            <p:ph type="sldNum" sz="quarter" idx="12"/>
          </p:nvPr>
        </p:nvSpPr>
        <p:spPr>
          <a:xfrm>
            <a:off x="8361363" y="4972050"/>
            <a:ext cx="611187"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0D3E92-FB5D-4793-A006-A9C806618053}" type="slidenum">
              <a:rPr lang="it-IT" altLang="en-US" sz="1400" smtClean="0"/>
              <a:pPr>
                <a:spcBef>
                  <a:spcPct val="0"/>
                </a:spcBef>
                <a:buFontTx/>
                <a:buNone/>
              </a:pPr>
              <a:t>127</a:t>
            </a:fld>
            <a:endParaRPr lang="it-IT" altLang="en-US" sz="1400"/>
          </a:p>
        </p:txBody>
      </p:sp>
      <p:pic>
        <p:nvPicPr>
          <p:cNvPr id="5" name="Picture 2" descr="C:\Dokumente und Einstellungen\Enrico\Desktop\deposito auto.jpg">
            <a:extLst>
              <a:ext uri="{FF2B5EF4-FFF2-40B4-BE49-F238E27FC236}">
                <a16:creationId xmlns:a16="http://schemas.microsoft.com/office/drawing/2014/main" id="{535F434C-2FCA-82C5-FE61-94EA57826A06}"/>
              </a:ext>
            </a:extLst>
          </p:cNvPr>
          <p:cNvPicPr>
            <a:picLocks noChangeAspect="1" noChangeArrowheads="1"/>
          </p:cNvPicPr>
          <p:nvPr/>
        </p:nvPicPr>
        <p:blipFill>
          <a:blip r:embed="rId4"/>
          <a:srcRect l="1579" t="4938" r="2058" b="4938"/>
          <a:stretch>
            <a:fillRect/>
          </a:stretch>
        </p:blipFill>
        <p:spPr bwMode="auto">
          <a:xfrm>
            <a:off x="827088" y="908050"/>
            <a:ext cx="7526337" cy="4503738"/>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7A466482-E62E-563E-6ED8-1974CBCFA57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7186" name="Segnaposto numero diapositiva 1">
            <a:extLst>
              <a:ext uri="{FF2B5EF4-FFF2-40B4-BE49-F238E27FC236}">
                <a16:creationId xmlns:a16="http://schemas.microsoft.com/office/drawing/2014/main" id="{8CE66FAA-DA54-06EF-ED3D-57BC3E05D648}"/>
              </a:ext>
            </a:extLst>
          </p:cNvPr>
          <p:cNvSpPr>
            <a:spLocks noGrp="1"/>
          </p:cNvSpPr>
          <p:nvPr>
            <p:ph type="sldNum" sz="quarter" idx="12"/>
          </p:nvPr>
        </p:nvSpPr>
        <p:spPr>
          <a:xfrm>
            <a:off x="5508625" y="6137275"/>
            <a:ext cx="558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C0676F-5E45-4BB8-B6A7-09938C5976D9}" type="slidenum">
              <a:rPr lang="it-IT" altLang="en-US" sz="1400" smtClean="0"/>
              <a:pPr>
                <a:spcBef>
                  <a:spcPct val="0"/>
                </a:spcBef>
                <a:buFontTx/>
                <a:buNone/>
              </a:pPr>
              <a:t>128</a:t>
            </a:fld>
            <a:endParaRPr lang="it-IT" altLang="en-US" sz="1400"/>
          </a:p>
        </p:txBody>
      </p:sp>
      <p:pic>
        <p:nvPicPr>
          <p:cNvPr id="3" name="Picture 2" descr="C:\Dokumente und Einstellungen\Enrico\Eigene Dateien\Enrico\Documenti\AA Enrico nuovo\Politica\china04.jpg">
            <a:extLst>
              <a:ext uri="{FF2B5EF4-FFF2-40B4-BE49-F238E27FC236}">
                <a16:creationId xmlns:a16="http://schemas.microsoft.com/office/drawing/2014/main" id="{5EBB5A60-F3CB-AD85-647C-6A92E0764FC2}"/>
              </a:ext>
            </a:extLst>
          </p:cNvPr>
          <p:cNvPicPr>
            <a:picLocks noChangeAspect="1" noChangeArrowheads="1"/>
          </p:cNvPicPr>
          <p:nvPr/>
        </p:nvPicPr>
        <p:blipFill>
          <a:blip r:embed="rId3"/>
          <a:srcRect/>
          <a:stretch>
            <a:fillRect/>
          </a:stretch>
        </p:blipFill>
        <p:spPr bwMode="auto">
          <a:xfrm>
            <a:off x="157163" y="204788"/>
            <a:ext cx="4471987" cy="33528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 name="Picture 3" descr="C:\Dokumente und Einstellungen\Enrico\Eigene Dateien\Enrico\Documenti\AA Enrico nuovo\Politica\highway%235.jpg">
            <a:extLst>
              <a:ext uri="{FF2B5EF4-FFF2-40B4-BE49-F238E27FC236}">
                <a16:creationId xmlns:a16="http://schemas.microsoft.com/office/drawing/2014/main" id="{7E4437F5-7C93-9212-C198-155995D4272D}"/>
              </a:ext>
            </a:extLst>
          </p:cNvPr>
          <p:cNvPicPr>
            <a:picLocks noChangeAspect="1" noChangeArrowheads="1"/>
          </p:cNvPicPr>
          <p:nvPr/>
        </p:nvPicPr>
        <p:blipFill>
          <a:blip r:embed="rId4"/>
          <a:srcRect/>
          <a:stretch>
            <a:fillRect/>
          </a:stretch>
        </p:blipFill>
        <p:spPr bwMode="auto">
          <a:xfrm>
            <a:off x="4765675" y="204788"/>
            <a:ext cx="4194175" cy="3344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 name="Picture 4" descr="C:\Dokumente und Einstellungen\Enrico\Eigene Dateien\Enrico\Documenti\AA Enrico nuovo\Politica\14_Beijing_25_bful_places_asia_14.jpg">
            <a:extLst>
              <a:ext uri="{FF2B5EF4-FFF2-40B4-BE49-F238E27FC236}">
                <a16:creationId xmlns:a16="http://schemas.microsoft.com/office/drawing/2014/main" id="{B1A27BA9-4722-3615-337F-F049184107CC}"/>
              </a:ext>
            </a:extLst>
          </p:cNvPr>
          <p:cNvPicPr>
            <a:picLocks noChangeAspect="1" noChangeArrowheads="1"/>
          </p:cNvPicPr>
          <p:nvPr/>
        </p:nvPicPr>
        <p:blipFill>
          <a:blip r:embed="rId5"/>
          <a:srcRect/>
          <a:stretch>
            <a:fillRect/>
          </a:stretch>
        </p:blipFill>
        <p:spPr bwMode="auto">
          <a:xfrm>
            <a:off x="157163" y="3660775"/>
            <a:ext cx="4497387" cy="2952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6" name="Picture 5" descr="C:\Dokumente und Einstellungen\Enrico\Eigene Dateien\Enrico\Documenti\AA Enrico nuovo\Politica\9JAOD00Z.jpg">
            <a:extLst>
              <a:ext uri="{FF2B5EF4-FFF2-40B4-BE49-F238E27FC236}">
                <a16:creationId xmlns:a16="http://schemas.microsoft.com/office/drawing/2014/main" id="{E0629F8B-36B1-2DF8-C5B9-F6A1A0053879}"/>
              </a:ext>
            </a:extLst>
          </p:cNvPr>
          <p:cNvPicPr>
            <a:picLocks noChangeAspect="1" noChangeArrowheads="1"/>
          </p:cNvPicPr>
          <p:nvPr/>
        </p:nvPicPr>
        <p:blipFill>
          <a:blip r:embed="rId6"/>
          <a:srcRect/>
          <a:stretch>
            <a:fillRect/>
          </a:stretch>
        </p:blipFill>
        <p:spPr bwMode="auto">
          <a:xfrm>
            <a:off x="6732588" y="3660775"/>
            <a:ext cx="2217737" cy="2952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77191" name="CasellaDiTesto 7">
            <a:extLst>
              <a:ext uri="{FF2B5EF4-FFF2-40B4-BE49-F238E27FC236}">
                <a16:creationId xmlns:a16="http://schemas.microsoft.com/office/drawing/2014/main" id="{1E02B9B1-2C04-F7A4-6AAC-8AB7ECC01AC0}"/>
              </a:ext>
            </a:extLst>
          </p:cNvPr>
          <p:cNvSpPr txBox="1">
            <a:spLocks noChangeArrowheads="1"/>
          </p:cNvSpPr>
          <p:nvPr/>
        </p:nvSpPr>
        <p:spPr bwMode="auto">
          <a:xfrm>
            <a:off x="4654550" y="3933825"/>
            <a:ext cx="21796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800" b="1"/>
              <a:t>There </a:t>
            </a:r>
          </a:p>
          <a:p>
            <a:pPr eaLnBrk="1" hangingPunct="1">
              <a:spcBef>
                <a:spcPct val="0"/>
              </a:spcBef>
              <a:buFontTx/>
              <a:buNone/>
            </a:pPr>
            <a:r>
              <a:rPr lang="en-US" altLang="it-CH" sz="2800" b="1"/>
              <a:t>are too many</a:t>
            </a:r>
          </a:p>
          <a:p>
            <a:pPr eaLnBrk="1" hangingPunct="1">
              <a:spcBef>
                <a:spcPct val="0"/>
              </a:spcBef>
              <a:buFontTx/>
              <a:buNone/>
            </a:pPr>
            <a:r>
              <a:rPr lang="en-US" altLang="it-CH" sz="2800" b="1"/>
              <a:t>motorways</a:t>
            </a:r>
          </a:p>
        </p:txBody>
      </p:sp>
      <p:sp>
        <p:nvSpPr>
          <p:cNvPr id="8" name="Rettangolo 7">
            <a:extLst>
              <a:ext uri="{FF2B5EF4-FFF2-40B4-BE49-F238E27FC236}">
                <a16:creationId xmlns:a16="http://schemas.microsoft.com/office/drawing/2014/main" id="{7106EA49-89A7-CFD0-A388-708E04B8B8D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TextBox 3">
            <a:extLst>
              <a:ext uri="{FF2B5EF4-FFF2-40B4-BE49-F238E27FC236}">
                <a16:creationId xmlns:a16="http://schemas.microsoft.com/office/drawing/2014/main" id="{9169CD70-A879-C31F-B05B-5A59177E5967}"/>
              </a:ext>
            </a:extLst>
          </p:cNvPr>
          <p:cNvSpPr txBox="1">
            <a:spLocks noChangeArrowheads="1"/>
          </p:cNvSpPr>
          <p:nvPr/>
        </p:nvSpPr>
        <p:spPr bwMode="auto">
          <a:xfrm>
            <a:off x="1331913" y="5949950"/>
            <a:ext cx="6696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800">
              <a:solidFill>
                <a:srgbClr val="FFFFFF"/>
              </a:solidFill>
              <a:latin typeface="Arial Black" panose="020B0A04020102020204" pitchFamily="34" charset="0"/>
            </a:endParaRPr>
          </a:p>
        </p:txBody>
      </p:sp>
      <p:sp>
        <p:nvSpPr>
          <p:cNvPr id="478211" name="CasellaDiTesto 2">
            <a:extLst>
              <a:ext uri="{FF2B5EF4-FFF2-40B4-BE49-F238E27FC236}">
                <a16:creationId xmlns:a16="http://schemas.microsoft.com/office/drawing/2014/main" id="{33BE0576-71B5-DEA5-2777-6F9BBCB6F201}"/>
              </a:ext>
            </a:extLst>
          </p:cNvPr>
          <p:cNvSpPr txBox="1">
            <a:spLocks noChangeArrowheads="1"/>
          </p:cNvSpPr>
          <p:nvPr/>
        </p:nvSpPr>
        <p:spPr bwMode="auto">
          <a:xfrm>
            <a:off x="2159000" y="6021388"/>
            <a:ext cx="482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800" b="1">
                <a:solidFill>
                  <a:srgbClr val="FFFFFF"/>
                </a:solidFill>
              </a:rPr>
              <a:t>If we continue like this....</a:t>
            </a:r>
          </a:p>
        </p:txBody>
      </p:sp>
      <p:sp>
        <p:nvSpPr>
          <p:cNvPr id="478212" name="Segnaposto numero diapositiva 1">
            <a:extLst>
              <a:ext uri="{FF2B5EF4-FFF2-40B4-BE49-F238E27FC236}">
                <a16:creationId xmlns:a16="http://schemas.microsoft.com/office/drawing/2014/main" id="{503F2244-13A3-4420-1858-4DF41F273F4D}"/>
              </a:ext>
            </a:extLst>
          </p:cNvPr>
          <p:cNvSpPr>
            <a:spLocks noGrp="1"/>
          </p:cNvSpPr>
          <p:nvPr>
            <p:ph type="sldNum" sz="quarter" idx="12"/>
          </p:nvPr>
        </p:nvSpPr>
        <p:spPr>
          <a:xfrm>
            <a:off x="6227763" y="61166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C09E2B-A29E-492D-B46D-B83D600F4D32}" type="slidenum">
              <a:rPr lang="it-IT" altLang="en-US" sz="1400" smtClean="0"/>
              <a:pPr>
                <a:spcBef>
                  <a:spcPct val="0"/>
                </a:spcBef>
                <a:buFontTx/>
                <a:buNone/>
              </a:pPr>
              <a:t>129</a:t>
            </a:fld>
            <a:endParaRPr lang="it-IT" altLang="en-US" sz="1400"/>
          </a:p>
        </p:txBody>
      </p:sp>
      <p:pic>
        <p:nvPicPr>
          <p:cNvPr id="6" name="Picture 3" descr="C:\Dokumente und Einstellungen\Enrico\Eigene Dateien\Enrico\Documenti\AA Enrico nuovo\Politica\nodo stradale.JPG">
            <a:extLst>
              <a:ext uri="{FF2B5EF4-FFF2-40B4-BE49-F238E27FC236}">
                <a16:creationId xmlns:a16="http://schemas.microsoft.com/office/drawing/2014/main" id="{D6F5901E-4C78-DC40-0C43-4537888B90FB}"/>
              </a:ext>
            </a:extLst>
          </p:cNvPr>
          <p:cNvPicPr>
            <a:picLocks noChangeAspect="1" noChangeArrowheads="1"/>
          </p:cNvPicPr>
          <p:nvPr/>
        </p:nvPicPr>
        <p:blipFill>
          <a:blip r:embed="rId4"/>
          <a:srcRect/>
          <a:stretch>
            <a:fillRect/>
          </a:stretch>
        </p:blipFill>
        <p:spPr bwMode="auto">
          <a:xfrm>
            <a:off x="468313" y="765175"/>
            <a:ext cx="8177212" cy="4851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BC007F5D-7FA1-2C40-705F-F528377F0E9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4" descr="fabbrica industria tessile 1900">
            <a:extLst>
              <a:ext uri="{FF2B5EF4-FFF2-40B4-BE49-F238E27FC236}">
                <a16:creationId xmlns:a16="http://schemas.microsoft.com/office/drawing/2014/main" id="{48362BDA-E7A2-A66B-AE57-FE229F0F3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379788"/>
            <a:ext cx="4175125" cy="29892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2691" name="Text Box 6">
            <a:extLst>
              <a:ext uri="{FF2B5EF4-FFF2-40B4-BE49-F238E27FC236}">
                <a16:creationId xmlns:a16="http://schemas.microsoft.com/office/drawing/2014/main" id="{68D47A6E-2537-9A87-355D-EDE85FE0829C}"/>
              </a:ext>
            </a:extLst>
          </p:cNvPr>
          <p:cNvSpPr txBox="1">
            <a:spLocks noChangeArrowheads="1"/>
          </p:cNvSpPr>
          <p:nvPr/>
        </p:nvSpPr>
        <p:spPr bwMode="auto">
          <a:xfrm>
            <a:off x="752475" y="887413"/>
            <a:ext cx="36004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t>EARLY 1900’s</a:t>
            </a:r>
          </a:p>
          <a:p>
            <a:pPr eaLnBrk="1" hangingPunct="1">
              <a:spcBef>
                <a:spcPct val="50000"/>
              </a:spcBef>
              <a:buFontTx/>
              <a:buNone/>
            </a:pPr>
            <a:endParaRPr lang="fr-CH" altLang="it-CH" sz="1800" b="1">
              <a:solidFill>
                <a:srgbClr val="FFFFFF"/>
              </a:solidFill>
            </a:endParaRPr>
          </a:p>
          <a:p>
            <a:pPr eaLnBrk="1" hangingPunct="1">
              <a:spcBef>
                <a:spcPct val="50000"/>
              </a:spcBef>
              <a:buFontTx/>
              <a:buNone/>
            </a:pPr>
            <a:r>
              <a:rPr lang="en-US" altLang="it-CH" sz="1800" b="1">
                <a:solidFill>
                  <a:srgbClr val="FFFFFF"/>
                </a:solidFill>
              </a:rPr>
              <a:t>The working conditions                   are unpleasant</a:t>
            </a:r>
            <a:endParaRPr lang="it-IT" altLang="it-CH" sz="1800" b="1">
              <a:solidFill>
                <a:srgbClr val="FFFFFF"/>
              </a:solidFill>
            </a:endParaRPr>
          </a:p>
        </p:txBody>
      </p:sp>
      <p:sp>
        <p:nvSpPr>
          <p:cNvPr id="242692" name="Text Box 7">
            <a:extLst>
              <a:ext uri="{FF2B5EF4-FFF2-40B4-BE49-F238E27FC236}">
                <a16:creationId xmlns:a16="http://schemas.microsoft.com/office/drawing/2014/main" id="{0CDFE5B8-6DB7-9305-9AA7-C4AB159862E3}"/>
              </a:ext>
            </a:extLst>
          </p:cNvPr>
          <p:cNvSpPr txBox="1">
            <a:spLocks noChangeArrowheads="1"/>
          </p:cNvSpPr>
          <p:nvPr/>
        </p:nvSpPr>
        <p:spPr bwMode="auto">
          <a:xfrm>
            <a:off x="5076825" y="5373688"/>
            <a:ext cx="2663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 Shoe </a:t>
            </a:r>
            <a:r>
              <a:rPr lang="en-GB" altLang="it-CH" sz="1800" b="1">
                <a:solidFill>
                  <a:srgbClr val="FFFFFF"/>
                </a:solidFill>
              </a:rPr>
              <a:t>factory</a:t>
            </a:r>
          </a:p>
        </p:txBody>
      </p:sp>
      <p:pic>
        <p:nvPicPr>
          <p:cNvPr id="242693" name="Picture 7" descr="C:\Users\Enrico\Enrico\Documenti\AA Enrico nuovo\Politica\Presentazione marxismo\Fabbrica scarpe JPEG.jpg">
            <a:extLst>
              <a:ext uri="{FF2B5EF4-FFF2-40B4-BE49-F238E27FC236}">
                <a16:creationId xmlns:a16="http://schemas.microsoft.com/office/drawing/2014/main" id="{C890BE88-4DE7-B461-B360-379971A3C2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514350"/>
            <a:ext cx="4176713" cy="3213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2694" name="Segnaposto numero diapositiva 1">
            <a:extLst>
              <a:ext uri="{FF2B5EF4-FFF2-40B4-BE49-F238E27FC236}">
                <a16:creationId xmlns:a16="http://schemas.microsoft.com/office/drawing/2014/main" id="{C1B8A4CC-589F-395D-0002-AE11A475C07E}"/>
              </a:ext>
            </a:extLst>
          </p:cNvPr>
          <p:cNvSpPr>
            <a:spLocks noGrp="1"/>
          </p:cNvSpPr>
          <p:nvPr>
            <p:ph type="sldNum" sz="quarter" idx="12"/>
          </p:nvPr>
        </p:nvSpPr>
        <p:spPr>
          <a:xfrm>
            <a:off x="6470650"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3E12BC-C559-4C54-97AD-0CE44643EE06}" type="slidenum">
              <a:rPr lang="it-IT" altLang="en-US" sz="1400" smtClean="0">
                <a:solidFill>
                  <a:srgbClr val="FFFFFF"/>
                </a:solidFill>
              </a:rPr>
              <a:pPr>
                <a:spcBef>
                  <a:spcPct val="0"/>
                </a:spcBef>
                <a:buFontTx/>
                <a:buNone/>
              </a:pPr>
              <a:t>13</a:t>
            </a:fld>
            <a:endParaRPr lang="it-IT" altLang="en-US" sz="1400">
              <a:solidFill>
                <a:srgbClr val="FFFFFF"/>
              </a:solidFill>
            </a:endParaRPr>
          </a:p>
        </p:txBody>
      </p:sp>
      <p:sp>
        <p:nvSpPr>
          <p:cNvPr id="7" name="Rettangolo 6">
            <a:extLst>
              <a:ext uri="{FF2B5EF4-FFF2-40B4-BE49-F238E27FC236}">
                <a16:creationId xmlns:a16="http://schemas.microsoft.com/office/drawing/2014/main" id="{11BA420B-246D-644E-8F17-306E1D2A23C6}"/>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TextBox 2">
            <a:extLst>
              <a:ext uri="{FF2B5EF4-FFF2-40B4-BE49-F238E27FC236}">
                <a16:creationId xmlns:a16="http://schemas.microsoft.com/office/drawing/2014/main" id="{F4DFE0F3-F936-521A-0EC4-59E27194EC67}"/>
              </a:ext>
            </a:extLst>
          </p:cNvPr>
          <p:cNvSpPr txBox="1">
            <a:spLocks noChangeArrowheads="1"/>
          </p:cNvSpPr>
          <p:nvPr/>
        </p:nvSpPr>
        <p:spPr bwMode="auto">
          <a:xfrm>
            <a:off x="4937125" y="5689600"/>
            <a:ext cx="3514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latin typeface="Arial Black" panose="020B0A04020102020204" pitchFamily="34" charset="0"/>
              </a:rPr>
              <a:t>The game is over !</a:t>
            </a:r>
            <a:endParaRPr lang="it-IT" altLang="it-CH" sz="2400">
              <a:solidFill>
                <a:srgbClr val="FFFFFF"/>
              </a:solidFill>
              <a:latin typeface="Arial Black" panose="020B0A04020102020204" pitchFamily="34" charset="0"/>
            </a:endParaRPr>
          </a:p>
        </p:txBody>
      </p:sp>
      <p:sp>
        <p:nvSpPr>
          <p:cNvPr id="480259" name="TextBox 7">
            <a:extLst>
              <a:ext uri="{FF2B5EF4-FFF2-40B4-BE49-F238E27FC236}">
                <a16:creationId xmlns:a16="http://schemas.microsoft.com/office/drawing/2014/main" id="{2E21771E-E54C-4177-3DDB-8C2A3C2B40CB}"/>
              </a:ext>
            </a:extLst>
          </p:cNvPr>
          <p:cNvSpPr txBox="1">
            <a:spLocks noChangeArrowheads="1"/>
          </p:cNvSpPr>
          <p:nvPr/>
        </p:nvSpPr>
        <p:spPr bwMode="auto">
          <a:xfrm>
            <a:off x="4872038" y="3330575"/>
            <a:ext cx="3644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FFFFFF"/>
                </a:solidFill>
              </a:rPr>
              <a:t>Some are  looking for alternative ways .... others are dreaming, but this is not a solution.</a:t>
            </a:r>
            <a:endParaRPr lang="it-IT" altLang="it-CH" sz="1200" b="1">
              <a:solidFill>
                <a:srgbClr val="FFFFFF"/>
              </a:solidFill>
            </a:endParaRPr>
          </a:p>
        </p:txBody>
      </p:sp>
      <p:sp>
        <p:nvSpPr>
          <p:cNvPr id="480260" name="Segnaposto numero diapositiva 1">
            <a:extLst>
              <a:ext uri="{FF2B5EF4-FFF2-40B4-BE49-F238E27FC236}">
                <a16:creationId xmlns:a16="http://schemas.microsoft.com/office/drawing/2014/main" id="{DECFAF93-CF82-822B-7DD6-B97D7F9EAB8C}"/>
              </a:ext>
            </a:extLst>
          </p:cNvPr>
          <p:cNvSpPr>
            <a:spLocks noGrp="1"/>
          </p:cNvSpPr>
          <p:nvPr>
            <p:ph type="sldNum" sz="quarter" idx="12"/>
          </p:nvPr>
        </p:nvSpPr>
        <p:spPr>
          <a:xfrm>
            <a:off x="8516938" y="6381750"/>
            <a:ext cx="49212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855E9F-82AC-4041-A840-B130AD75D10D}" type="slidenum">
              <a:rPr lang="it-IT" altLang="en-US" sz="1400" smtClean="0"/>
              <a:pPr>
                <a:spcBef>
                  <a:spcPct val="0"/>
                </a:spcBef>
                <a:buFontTx/>
                <a:buNone/>
              </a:pPr>
              <a:t>130</a:t>
            </a:fld>
            <a:endParaRPr lang="it-IT" altLang="en-US" sz="1400"/>
          </a:p>
        </p:txBody>
      </p:sp>
      <p:pic>
        <p:nvPicPr>
          <p:cNvPr id="10" name="Picture 6" descr="C:\Dokumente und Einstellungen\Enrico\Desktop\Auto volante.bmp">
            <a:extLst>
              <a:ext uri="{FF2B5EF4-FFF2-40B4-BE49-F238E27FC236}">
                <a16:creationId xmlns:a16="http://schemas.microsoft.com/office/drawing/2014/main" id="{A22E1A5A-9070-E2BA-176B-1CEF918F8CC2}"/>
              </a:ext>
            </a:extLst>
          </p:cNvPr>
          <p:cNvPicPr>
            <a:picLocks noChangeAspect="1" noChangeArrowheads="1"/>
          </p:cNvPicPr>
          <p:nvPr/>
        </p:nvPicPr>
        <p:blipFill>
          <a:blip r:embed="rId4"/>
          <a:srcRect/>
          <a:stretch>
            <a:fillRect/>
          </a:stretch>
        </p:blipFill>
        <p:spPr bwMode="auto">
          <a:xfrm>
            <a:off x="7051675" y="511175"/>
            <a:ext cx="1316038" cy="1285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http://www.blahblahtech.com/wp-content/images/Flying-Car.jpg">
            <a:extLst>
              <a:ext uri="{FF2B5EF4-FFF2-40B4-BE49-F238E27FC236}">
                <a16:creationId xmlns:a16="http://schemas.microsoft.com/office/drawing/2014/main" id="{6E84D311-22CB-82B0-4DFD-0378A1E39B8A}"/>
              </a:ext>
            </a:extLst>
          </p:cNvPr>
          <p:cNvPicPr>
            <a:picLocks noChangeAspect="1" noChangeArrowheads="1"/>
          </p:cNvPicPr>
          <p:nvPr/>
        </p:nvPicPr>
        <p:blipFill>
          <a:blip r:embed="rId5"/>
          <a:srcRect/>
          <a:stretch>
            <a:fillRect/>
          </a:stretch>
        </p:blipFill>
        <p:spPr bwMode="auto">
          <a:xfrm>
            <a:off x="4837113" y="511175"/>
            <a:ext cx="2124075" cy="13001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http://estb.msn.com/i/D9/D63DB3D6688DC6A156B2CD85DE9ADA.jpg">
            <a:extLst>
              <a:ext uri="{FF2B5EF4-FFF2-40B4-BE49-F238E27FC236}">
                <a16:creationId xmlns:a16="http://schemas.microsoft.com/office/drawing/2014/main" id="{988EC86F-8D6C-827B-8D5F-E199439525F2}"/>
              </a:ext>
            </a:extLst>
          </p:cNvPr>
          <p:cNvPicPr>
            <a:picLocks noChangeAspect="1" noChangeArrowheads="1"/>
          </p:cNvPicPr>
          <p:nvPr/>
        </p:nvPicPr>
        <p:blipFill>
          <a:blip r:embed="rId6"/>
          <a:srcRect/>
          <a:stretch>
            <a:fillRect/>
          </a:stretch>
        </p:blipFill>
        <p:spPr bwMode="auto">
          <a:xfrm>
            <a:off x="4837113" y="1868488"/>
            <a:ext cx="1751012" cy="12874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12" descr="http://blog.news-record.com/staff/culture/Jetsons%20Car.jpg">
            <a:extLst>
              <a:ext uri="{FF2B5EF4-FFF2-40B4-BE49-F238E27FC236}">
                <a16:creationId xmlns:a16="http://schemas.microsoft.com/office/drawing/2014/main" id="{99AF1871-5573-27FD-E795-866438676C72}"/>
              </a:ext>
            </a:extLst>
          </p:cNvPr>
          <p:cNvPicPr>
            <a:picLocks noChangeAspect="1" noChangeArrowheads="1"/>
          </p:cNvPicPr>
          <p:nvPr/>
        </p:nvPicPr>
        <p:blipFill>
          <a:blip r:embed="rId7"/>
          <a:srcRect l="17986" r="14825"/>
          <a:stretch>
            <a:fillRect/>
          </a:stretch>
        </p:blipFill>
        <p:spPr bwMode="auto">
          <a:xfrm>
            <a:off x="6694488" y="1868488"/>
            <a:ext cx="1673225" cy="1285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2" descr="C:\Dokumente und Einstellungen\Enrico\Eigene Dateien\Enrico\Documenti\AA Enrico nuovo\Politica\Traffico game over.JPG">
            <a:extLst>
              <a:ext uri="{FF2B5EF4-FFF2-40B4-BE49-F238E27FC236}">
                <a16:creationId xmlns:a16="http://schemas.microsoft.com/office/drawing/2014/main" id="{8DC484A0-8115-DD87-0A94-452C230E5F43}"/>
              </a:ext>
            </a:extLst>
          </p:cNvPr>
          <p:cNvPicPr>
            <a:picLocks noChangeAspect="1" noChangeArrowheads="1"/>
          </p:cNvPicPr>
          <p:nvPr/>
        </p:nvPicPr>
        <p:blipFill>
          <a:blip r:embed="rId8"/>
          <a:srcRect/>
          <a:stretch>
            <a:fillRect/>
          </a:stretch>
        </p:blipFill>
        <p:spPr bwMode="auto">
          <a:xfrm>
            <a:off x="620713" y="511175"/>
            <a:ext cx="3984625" cy="5638800"/>
          </a:xfrm>
          <a:prstGeom prst="rect">
            <a:avLst/>
          </a:prstGeom>
          <a:ln>
            <a:noFill/>
          </a:ln>
          <a:effectLst>
            <a:outerShdw blurRad="292100" dist="139700" dir="2700000" algn="tl" rotWithShape="0">
              <a:srgbClr val="333333">
                <a:alpha val="65000"/>
              </a:srgbClr>
            </a:outerShdw>
          </a:effectLst>
        </p:spPr>
      </p:pic>
      <p:pic>
        <p:nvPicPr>
          <p:cNvPr id="480266" name="Picture 10" descr="C:\Users\Enrico\Desktop\Auto j.jpg">
            <a:extLst>
              <a:ext uri="{FF2B5EF4-FFF2-40B4-BE49-F238E27FC236}">
                <a16:creationId xmlns:a16="http://schemas.microsoft.com/office/drawing/2014/main" id="{F7581266-56B5-3018-6EE9-9F1A992D72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3887788"/>
            <a:ext cx="25527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Enrico\Desktop\t.jpg">
            <a:extLst>
              <a:ext uri="{FF2B5EF4-FFF2-40B4-BE49-F238E27FC236}">
                <a16:creationId xmlns:a16="http://schemas.microsoft.com/office/drawing/2014/main" id="{24B2D55D-368C-60FA-CFE3-6F07D27C82F8}"/>
              </a:ext>
            </a:extLst>
          </p:cNvPr>
          <p:cNvPicPr>
            <a:picLocks noChangeAspect="1" noChangeArrowheads="1"/>
          </p:cNvPicPr>
          <p:nvPr/>
        </p:nvPicPr>
        <p:blipFill>
          <a:blip r:embed="rId10"/>
          <a:srcRect/>
          <a:stretch>
            <a:fillRect/>
          </a:stretch>
        </p:blipFill>
        <p:spPr bwMode="auto">
          <a:xfrm>
            <a:off x="7739062" y="3982070"/>
            <a:ext cx="714375" cy="704850"/>
          </a:xfrm>
          <a:prstGeom prst="rect">
            <a:avLst/>
          </a:prstGeom>
          <a:noFill/>
          <a:scene3d>
            <a:camera prst="isometricLeftDown"/>
            <a:lightRig rig="threePt" dir="t"/>
          </a:scene3d>
        </p:spPr>
      </p:pic>
      <p:cxnSp>
        <p:nvCxnSpPr>
          <p:cNvPr id="17" name="Connettore 1 16">
            <a:extLst>
              <a:ext uri="{FF2B5EF4-FFF2-40B4-BE49-F238E27FC236}">
                <a16:creationId xmlns:a16="http://schemas.microsoft.com/office/drawing/2014/main" id="{0B9CC4D3-832D-4A1C-2A39-B57EA3013AF5}"/>
              </a:ext>
            </a:extLst>
          </p:cNvPr>
          <p:cNvCxnSpPr/>
          <p:nvPr/>
        </p:nvCxnSpPr>
        <p:spPr>
          <a:xfrm>
            <a:off x="8096250" y="4616450"/>
            <a:ext cx="0" cy="91757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EE6EAE94-96AB-722B-1E69-42BA4B4AEF31}"/>
              </a:ext>
            </a:extLst>
          </p:cNvPr>
          <p:cNvCxnSpPr/>
          <p:nvPr/>
        </p:nvCxnSpPr>
        <p:spPr>
          <a:xfrm>
            <a:off x="8069263" y="4616450"/>
            <a:ext cx="0" cy="91757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9BB7787D-10C4-B15D-D1E8-F1089F68A71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DB00A9-5E42-4E0B-0F2E-CE38A939862B}"/>
              </a:ext>
            </a:extLst>
          </p:cNvPr>
          <p:cNvSpPr txBox="1"/>
          <p:nvPr/>
        </p:nvSpPr>
        <p:spPr>
          <a:xfrm>
            <a:off x="4714875" y="969963"/>
            <a:ext cx="4105275" cy="4956175"/>
          </a:xfrm>
          <a:prstGeom prst="rect">
            <a:avLst/>
          </a:prstGeom>
          <a:noFill/>
        </p:spPr>
        <p:txBody>
          <a:bodyPr>
            <a:spAutoFit/>
          </a:bodyPr>
          <a:lstStyle/>
          <a:p>
            <a:pPr eaLnBrk="1" hangingPunct="1">
              <a:defRPr/>
            </a:pPr>
            <a:r>
              <a:rPr lang="en-GB" sz="2000" b="1" dirty="0">
                <a:solidFill>
                  <a:srgbClr val="FFFFFF"/>
                </a:solidFill>
                <a:latin typeface="+mn-lt"/>
                <a:cs typeface="+mn-cs"/>
              </a:rPr>
              <a:t>The global market is saturated: </a:t>
            </a:r>
          </a:p>
          <a:p>
            <a:pPr eaLnBrk="1" hangingPunct="1">
              <a:defRPr/>
            </a:pPr>
            <a:endParaRPr lang="en-GB" sz="2000" b="1" dirty="0">
              <a:solidFill>
                <a:srgbClr val="FFFFFF"/>
              </a:solidFill>
              <a:latin typeface="+mn-lt"/>
              <a:cs typeface="+mn-cs"/>
            </a:endParaRPr>
          </a:p>
          <a:p>
            <a:pPr eaLnBrk="1" hangingPunct="1">
              <a:defRPr/>
            </a:pPr>
            <a:r>
              <a:rPr lang="en-GB" sz="2400" b="1" u="sng" dirty="0">
                <a:solidFill>
                  <a:srgbClr val="FFFFFF"/>
                </a:solidFill>
                <a:latin typeface="+mn-lt"/>
                <a:cs typeface="+mn-cs"/>
              </a:rPr>
              <a:t>Everyone who: </a:t>
            </a:r>
          </a:p>
          <a:p>
            <a:pPr eaLnBrk="1" hangingPunct="1">
              <a:defRPr/>
            </a:pPr>
            <a:endParaRPr lang="en-GB" sz="2400" b="1" u="sng" dirty="0">
              <a:solidFill>
                <a:srgbClr val="FFFFFF"/>
              </a:solidFill>
              <a:latin typeface="+mn-lt"/>
              <a:cs typeface="+mn-cs"/>
            </a:endParaRPr>
          </a:p>
          <a:p>
            <a:pPr eaLnBrk="1" hangingPunct="1">
              <a:buFontTx/>
              <a:buChar char="-"/>
              <a:defRPr/>
            </a:pPr>
            <a:r>
              <a:rPr lang="en-GB" sz="2000" b="1" dirty="0">
                <a:solidFill>
                  <a:srgbClr val="FFFFFF"/>
                </a:solidFill>
                <a:latin typeface="+mn-lt"/>
                <a:cs typeface="+mn-cs"/>
              </a:rPr>
              <a:t> HAS ENOUGH MONEY</a:t>
            </a:r>
          </a:p>
          <a:p>
            <a:pPr eaLnBrk="1" hangingPunct="1">
              <a:buFontTx/>
              <a:buChar char="-"/>
              <a:defRPr/>
            </a:pPr>
            <a:endParaRPr lang="en-GB" sz="2000" b="1" dirty="0">
              <a:solidFill>
                <a:srgbClr val="FFFFFF"/>
              </a:solidFill>
              <a:latin typeface="+mn-lt"/>
              <a:cs typeface="+mn-cs"/>
            </a:endParaRPr>
          </a:p>
          <a:p>
            <a:pPr eaLnBrk="1" hangingPunct="1">
              <a:buFontTx/>
              <a:buChar char="-"/>
              <a:defRPr/>
            </a:pPr>
            <a:r>
              <a:rPr lang="en-GB" sz="2000" b="1" dirty="0">
                <a:solidFill>
                  <a:srgbClr val="FFFFFF"/>
                </a:solidFill>
                <a:latin typeface="+mn-lt"/>
                <a:cs typeface="+mn-cs"/>
              </a:rPr>
              <a:t> NEEDS A CAR</a:t>
            </a:r>
          </a:p>
          <a:p>
            <a:pPr eaLnBrk="1" hangingPunct="1">
              <a:buFontTx/>
              <a:buChar char="-"/>
              <a:defRPr/>
            </a:pPr>
            <a:endParaRPr lang="en-GB" sz="2000" b="1" dirty="0">
              <a:solidFill>
                <a:srgbClr val="FFFFFF"/>
              </a:solidFill>
              <a:latin typeface="+mn-lt"/>
              <a:cs typeface="+mn-cs"/>
            </a:endParaRPr>
          </a:p>
          <a:p>
            <a:pPr eaLnBrk="1" hangingPunct="1">
              <a:buFontTx/>
              <a:buChar char="-"/>
              <a:defRPr/>
            </a:pPr>
            <a:r>
              <a:rPr lang="en-GB" sz="2000" b="1" dirty="0">
                <a:solidFill>
                  <a:srgbClr val="FFFFFF"/>
                </a:solidFill>
                <a:latin typeface="+mn-lt"/>
                <a:cs typeface="+mn-cs"/>
              </a:rPr>
              <a:t> WANTS TO BUY A CAR</a:t>
            </a:r>
          </a:p>
          <a:p>
            <a:pPr eaLnBrk="1" hangingPunct="1">
              <a:defRPr/>
            </a:pPr>
            <a:r>
              <a:rPr lang="en-GB" sz="2000" b="1" dirty="0">
                <a:solidFill>
                  <a:srgbClr val="FFFFFF"/>
                </a:solidFill>
                <a:latin typeface="+mn-lt"/>
                <a:cs typeface="+mn-cs"/>
              </a:rPr>
              <a:t> </a:t>
            </a:r>
            <a:r>
              <a:rPr lang="en-GB" sz="1600" b="1" dirty="0">
                <a:solidFill>
                  <a:srgbClr val="FFFFFF"/>
                </a:solidFill>
                <a:latin typeface="+mn-lt"/>
                <a:cs typeface="+mn-cs"/>
              </a:rPr>
              <a:t>	</a:t>
            </a:r>
          </a:p>
          <a:p>
            <a:pPr marL="609600" indent="-609600" eaLnBrk="1" hangingPunct="1">
              <a:defRPr/>
            </a:pPr>
            <a:r>
              <a:rPr lang="en-GB" sz="2400" b="1" u="sng" dirty="0">
                <a:solidFill>
                  <a:srgbClr val="FFFFFF"/>
                </a:solidFill>
                <a:latin typeface="+mn-lt"/>
                <a:cs typeface="+mn-cs"/>
              </a:rPr>
              <a:t>now has a car. </a:t>
            </a:r>
          </a:p>
          <a:p>
            <a:pPr marL="609600" indent="-609600" eaLnBrk="1" hangingPunct="1">
              <a:defRPr/>
            </a:pPr>
            <a:r>
              <a:rPr lang="en-GB" sz="1600" b="1" dirty="0">
                <a:solidFill>
                  <a:srgbClr val="FFFFFF"/>
                </a:solidFill>
                <a:latin typeface="+mn-lt"/>
                <a:cs typeface="+mn-cs"/>
              </a:rPr>
              <a:t>(and even more than one) </a:t>
            </a:r>
          </a:p>
          <a:p>
            <a:pPr marL="609600" indent="-609600" eaLnBrk="1" hangingPunct="1">
              <a:defRPr/>
            </a:pPr>
            <a:endParaRPr lang="en-GB" sz="1600" b="1" dirty="0">
              <a:solidFill>
                <a:srgbClr val="FFFFFF"/>
              </a:solidFill>
              <a:latin typeface="+mn-lt"/>
              <a:cs typeface="+mn-cs"/>
            </a:endParaRPr>
          </a:p>
          <a:p>
            <a:pPr marL="609600" indent="-609600" eaLnBrk="1" hangingPunct="1">
              <a:defRPr/>
            </a:pPr>
            <a:endParaRPr lang="en-GB" sz="1600" b="1" dirty="0">
              <a:solidFill>
                <a:srgbClr val="FFFFFF"/>
              </a:solidFill>
              <a:latin typeface="+mn-lt"/>
              <a:cs typeface="+mn-cs"/>
            </a:endParaRPr>
          </a:p>
          <a:p>
            <a:pPr marL="609600" indent="-609600" eaLnBrk="1" hangingPunct="1">
              <a:defRPr/>
            </a:pPr>
            <a:r>
              <a:rPr lang="en-GB" sz="1600" b="1" dirty="0">
                <a:solidFill>
                  <a:srgbClr val="FFFFFF"/>
                </a:solidFill>
                <a:latin typeface="+mn-lt"/>
                <a:cs typeface="+mn-cs"/>
              </a:rPr>
              <a:t>What do we do?</a:t>
            </a:r>
          </a:p>
          <a:p>
            <a:pPr eaLnBrk="1" hangingPunct="1">
              <a:defRPr/>
            </a:pPr>
            <a:endParaRPr lang="it-IT" sz="2000" b="1" dirty="0">
              <a:solidFill>
                <a:srgbClr val="FFFFFF"/>
              </a:solidFill>
              <a:latin typeface="+mn-lt"/>
              <a:cs typeface="+mn-cs"/>
            </a:endParaRPr>
          </a:p>
        </p:txBody>
      </p:sp>
      <p:sp>
        <p:nvSpPr>
          <p:cNvPr id="482307" name="Segnaposto numero diapositiva 1">
            <a:extLst>
              <a:ext uri="{FF2B5EF4-FFF2-40B4-BE49-F238E27FC236}">
                <a16:creationId xmlns:a16="http://schemas.microsoft.com/office/drawing/2014/main" id="{D7895E18-240E-7AF9-D971-258FB5CF25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3D7A8A-34EA-4B95-AD3F-C95F7381B57F}" type="slidenum">
              <a:rPr lang="it-IT" altLang="en-US" sz="1400" smtClean="0"/>
              <a:pPr>
                <a:spcBef>
                  <a:spcPct val="0"/>
                </a:spcBef>
                <a:buFontTx/>
                <a:buNone/>
              </a:pPr>
              <a:t>131</a:t>
            </a:fld>
            <a:endParaRPr lang="it-IT" altLang="en-US" sz="1400"/>
          </a:p>
        </p:txBody>
      </p:sp>
      <p:pic>
        <p:nvPicPr>
          <p:cNvPr id="482308" name="Picture 5" descr="C:\Dokumente und Einstellungen\Enrico\Eigene Dateien\Enrico\Documenti\AA Enrico nuovo\Sito\Terra.bmp">
            <a:extLst>
              <a:ext uri="{FF2B5EF4-FFF2-40B4-BE49-F238E27FC236}">
                <a16:creationId xmlns:a16="http://schemas.microsoft.com/office/drawing/2014/main" id="{FB6C6D7C-06B6-2383-090C-46D2E8B12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344613"/>
            <a:ext cx="39274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09" name="Picture 5" descr="C:\Dokumente und Einstellungen\Enrico\Eigene Dateien\Enrico\Documenti\AA Enrico nuovo\Sito\6 Auto 2.bmp">
            <a:extLst>
              <a:ext uri="{FF2B5EF4-FFF2-40B4-BE49-F238E27FC236}">
                <a16:creationId xmlns:a16="http://schemas.microsoft.com/office/drawing/2014/main" id="{83ACC2C7-DED0-E6C2-D4C1-5F02E5BA9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38" y="1081088"/>
            <a:ext cx="8064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0" name="Picture 5" descr="C:\Dokumente und Einstellungen\Enrico\Eigene Dateien\Enrico\Documenti\AA Enrico nuovo\Sito\6 Auto 2.bmp">
            <a:extLst>
              <a:ext uri="{FF2B5EF4-FFF2-40B4-BE49-F238E27FC236}">
                <a16:creationId xmlns:a16="http://schemas.microsoft.com/office/drawing/2014/main" id="{1CAC2555-EDB8-5FE0-AA15-38B2301054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038" y="5016500"/>
            <a:ext cx="8048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1" name="Picture 5" descr="C:\Dokumente und Einstellungen\Enrico\Eigene Dateien\Enrico\Documenti\AA Enrico nuovo\Sito\6 Auto 2.bmp">
            <a:extLst>
              <a:ext uri="{FF2B5EF4-FFF2-40B4-BE49-F238E27FC236}">
                <a16:creationId xmlns:a16="http://schemas.microsoft.com/office/drawing/2014/main" id="{3B6F9425-C10A-5226-C335-4D2FE0CA26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014663"/>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12" name="Picture 5" descr="C:\Dokumente und Einstellungen\Enrico\Eigene Dateien\Enrico\Documenti\AA Enrico nuovo\Sito\6 Auto 2.bmp">
            <a:extLst>
              <a:ext uri="{FF2B5EF4-FFF2-40B4-BE49-F238E27FC236}">
                <a16:creationId xmlns:a16="http://schemas.microsoft.com/office/drawing/2014/main" id="{CA028E86-980A-D2AB-1D53-3D917F13A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0" y="2852738"/>
            <a:ext cx="53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3EDBDD6F-8B03-AEB7-188C-CF1E7753C2D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4354" name="Text Box 2">
            <a:extLst>
              <a:ext uri="{FF2B5EF4-FFF2-40B4-BE49-F238E27FC236}">
                <a16:creationId xmlns:a16="http://schemas.microsoft.com/office/drawing/2014/main" id="{94B05C07-4D4B-EFAD-4552-E72249829E13}"/>
              </a:ext>
            </a:extLst>
          </p:cNvPr>
          <p:cNvSpPr txBox="1">
            <a:spLocks noChangeArrowheads="1"/>
          </p:cNvSpPr>
          <p:nvPr/>
        </p:nvSpPr>
        <p:spPr bwMode="auto">
          <a:xfrm>
            <a:off x="539750" y="981075"/>
            <a:ext cx="8135938"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000000"/>
                </a:solidFill>
              </a:rPr>
              <a:t>The </a:t>
            </a:r>
            <a:r>
              <a:rPr lang="en-US" altLang="it-CH" sz="1600" b="1">
                <a:solidFill>
                  <a:srgbClr val="FF0000"/>
                </a:solidFill>
              </a:rPr>
              <a:t>W</a:t>
            </a:r>
            <a:r>
              <a:rPr lang="en-US" altLang="it-CH" sz="1400" b="1">
                <a:solidFill>
                  <a:srgbClr val="000000"/>
                </a:solidFill>
              </a:rPr>
              <a:t> </a:t>
            </a:r>
            <a:r>
              <a:rPr lang="en-US" altLang="it-CH" sz="1600" b="1">
                <a:solidFill>
                  <a:srgbClr val="000000"/>
                </a:solidFill>
              </a:rPr>
              <a:t>car factory is faced with saturation of the global market.</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en-US" altLang="it-CH" sz="1600" b="1">
                <a:solidFill>
                  <a:srgbClr val="000000"/>
                </a:solidFill>
              </a:rPr>
              <a:t>The salesmen are not able to sell </a:t>
            </a:r>
            <a:r>
              <a:rPr lang="en-US" altLang="it-CH" sz="1600" b="1">
                <a:solidFill>
                  <a:srgbClr val="FF0000"/>
                </a:solidFill>
              </a:rPr>
              <a:t>W </a:t>
            </a:r>
            <a:r>
              <a:rPr lang="en-US" altLang="it-CH" sz="1600" b="1">
                <a:solidFill>
                  <a:srgbClr val="000000"/>
                </a:solidFill>
              </a:rPr>
              <a:t>cars anymore </a:t>
            </a:r>
            <a:r>
              <a:rPr lang="en-US" altLang="it-CH" sz="1600" b="1">
                <a:solidFill>
                  <a:srgbClr val="FF0000"/>
                </a:solidFill>
              </a:rPr>
              <a:t> </a:t>
            </a:r>
            <a:r>
              <a:rPr lang="en-US" altLang="it-CH" sz="1600" b="1">
                <a:solidFill>
                  <a:srgbClr val="000000"/>
                </a:solidFill>
              </a:rPr>
              <a:t>because: </a:t>
            </a:r>
          </a:p>
          <a:p>
            <a:pPr eaLnBrk="1" hangingPunct="1">
              <a:spcBef>
                <a:spcPct val="50000"/>
              </a:spcBef>
              <a:buFontTx/>
              <a:buNone/>
            </a:pPr>
            <a:r>
              <a:rPr lang="fr-CH" altLang="it-CH" sz="1600">
                <a:solidFill>
                  <a:srgbClr val="000000"/>
                </a:solidFill>
              </a:rPr>
              <a:t>-</a:t>
            </a:r>
            <a:r>
              <a:rPr lang="en-US" altLang="it-CH" sz="1600" b="1">
                <a:solidFill>
                  <a:srgbClr val="000000"/>
                </a:solidFill>
              </a:rPr>
              <a:t>people don’t have money to buy a car</a:t>
            </a:r>
          </a:p>
          <a:p>
            <a:pPr eaLnBrk="1" hangingPunct="1">
              <a:spcBef>
                <a:spcPct val="50000"/>
              </a:spcBef>
              <a:buFontTx/>
              <a:buChar char="-"/>
            </a:pPr>
            <a:r>
              <a:rPr lang="en-US" altLang="it-CH" sz="1600" b="1">
                <a:solidFill>
                  <a:srgbClr val="000000"/>
                </a:solidFill>
              </a:rPr>
              <a:t>people don’t need a car because they already have one or more than one</a:t>
            </a:r>
          </a:p>
          <a:p>
            <a:pPr eaLnBrk="1" hangingPunct="1">
              <a:spcBef>
                <a:spcPct val="50000"/>
              </a:spcBef>
              <a:buFontTx/>
              <a:buChar char="-"/>
            </a:pPr>
            <a:r>
              <a:rPr lang="en-US" altLang="it-CH" sz="1600" b="1">
                <a:solidFill>
                  <a:srgbClr val="000000"/>
                </a:solidFill>
              </a:rPr>
              <a:t>people do not want to buy a car (</a:t>
            </a:r>
            <a:r>
              <a:rPr lang="en-US" altLang="it-CH" sz="1600">
                <a:solidFill>
                  <a:srgbClr val="000000"/>
                </a:solidFill>
              </a:rPr>
              <a:t>the streets are blocked by cars</a:t>
            </a:r>
            <a:r>
              <a:rPr lang="en-US" altLang="it-CH" sz="1600" b="1">
                <a:solidFill>
                  <a:srgbClr val="000000"/>
                </a:solidFill>
              </a:rPr>
              <a:t>)</a:t>
            </a:r>
          </a:p>
          <a:p>
            <a:pPr eaLnBrk="1" hangingPunct="1">
              <a:spcBef>
                <a:spcPct val="50000"/>
              </a:spcBef>
              <a:buFontTx/>
              <a:buChar char="-"/>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en-US" altLang="it-CH" sz="2000" b="1">
                <a:solidFill>
                  <a:srgbClr val="000000"/>
                </a:solidFill>
              </a:rPr>
              <a:t>The manager informs the Board of Directors </a:t>
            </a:r>
            <a:r>
              <a:rPr lang="en-US" altLang="it-CH" sz="1600" b="1">
                <a:solidFill>
                  <a:srgbClr val="000000"/>
                </a:solidFill>
              </a:rPr>
              <a:t>(the capitalists)</a:t>
            </a:r>
          </a:p>
        </p:txBody>
      </p:sp>
      <p:sp>
        <p:nvSpPr>
          <p:cNvPr id="484355" name="Segnaposto numero diapositiva 1">
            <a:extLst>
              <a:ext uri="{FF2B5EF4-FFF2-40B4-BE49-F238E27FC236}">
                <a16:creationId xmlns:a16="http://schemas.microsoft.com/office/drawing/2014/main" id="{33C79151-83E2-54A8-1C6F-34DE163AB5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14B68D-29CE-4C23-B5FD-44D51696A6DB}" type="slidenum">
              <a:rPr lang="it-IT" altLang="en-US" sz="1400" smtClean="0">
                <a:solidFill>
                  <a:srgbClr val="000000"/>
                </a:solidFill>
              </a:rPr>
              <a:pPr>
                <a:spcBef>
                  <a:spcPct val="0"/>
                </a:spcBef>
                <a:buFontTx/>
                <a:buNone/>
              </a:pPr>
              <a:t>132</a:t>
            </a:fld>
            <a:endParaRPr lang="it-IT" altLang="en-US" sz="1400">
              <a:solidFill>
                <a:srgbClr val="000000"/>
              </a:solidFill>
            </a:endParaRPr>
          </a:p>
        </p:txBody>
      </p:sp>
      <p:pic>
        <p:nvPicPr>
          <p:cNvPr id="5" name="Picture 3" descr="Direttore">
            <a:extLst>
              <a:ext uri="{FF2B5EF4-FFF2-40B4-BE49-F238E27FC236}">
                <a16:creationId xmlns:a16="http://schemas.microsoft.com/office/drawing/2014/main" id="{090CE8CB-541B-9859-F131-BF5AB655ECA0}"/>
              </a:ext>
            </a:extLst>
          </p:cNvPr>
          <p:cNvPicPr>
            <a:picLocks noChangeAspect="1" noChangeArrowheads="1"/>
          </p:cNvPicPr>
          <p:nvPr/>
        </p:nvPicPr>
        <p:blipFill>
          <a:blip r:embed="rId4"/>
          <a:srcRect/>
          <a:stretch>
            <a:fillRect/>
          </a:stretch>
        </p:blipFill>
        <p:spPr bwMode="auto">
          <a:xfrm>
            <a:off x="684213" y="3590925"/>
            <a:ext cx="1895475" cy="971550"/>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7DDC9751-2AAC-1717-249C-8504430A576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D0C522DD-8F56-C371-9231-C1F3B54DFFBF}"/>
              </a:ext>
            </a:extLst>
          </p:cNvPr>
          <p:cNvSpPr>
            <a:spLocks noChangeArrowheads="1"/>
          </p:cNvSpPr>
          <p:nvPr/>
        </p:nvSpPr>
        <p:spPr bwMode="auto">
          <a:xfrm>
            <a:off x="539750" y="4292600"/>
            <a:ext cx="79930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2800" b="1">
                <a:solidFill>
                  <a:srgbClr val="FFFFFF"/>
                </a:solidFill>
              </a:rPr>
              <a:t>The capitalists realize that producing and selling cars is not profitable anymore and they… </a:t>
            </a:r>
            <a:r>
              <a:rPr lang="en-US" altLang="it-CH" sz="2800" b="1" u="sng">
                <a:solidFill>
                  <a:srgbClr val="FFFFFF"/>
                </a:solidFill>
              </a:rPr>
              <a:t>decide to abandon this business</a:t>
            </a:r>
            <a:r>
              <a:rPr lang="en-US" altLang="it-CH" sz="2800" b="1">
                <a:solidFill>
                  <a:srgbClr val="FFFFFF"/>
                </a:solidFill>
              </a:rPr>
              <a:t>. </a:t>
            </a:r>
          </a:p>
        </p:txBody>
      </p:sp>
      <p:pic>
        <p:nvPicPr>
          <p:cNvPr id="486403" name="Picture 4" descr="AAAAA capitalisti">
            <a:extLst>
              <a:ext uri="{FF2B5EF4-FFF2-40B4-BE49-F238E27FC236}">
                <a16:creationId xmlns:a16="http://schemas.microsoft.com/office/drawing/2014/main" id="{6E1F7CB8-5407-422A-3D98-FAA318153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836613"/>
            <a:ext cx="2309812"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6404" name="Picture 8" descr="C:\Dokumente und Einstellungen\Enrico\Desktop\fabb.JPG">
            <a:extLst>
              <a:ext uri="{FF2B5EF4-FFF2-40B4-BE49-F238E27FC236}">
                <a16:creationId xmlns:a16="http://schemas.microsoft.com/office/drawing/2014/main" id="{9F9B81F0-1F7D-B993-FE5F-F4EEBC7E6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2413" y="1196975"/>
            <a:ext cx="2224087"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F23AED55-6724-C8AE-992F-BC2873CF81EF}"/>
              </a:ext>
            </a:extLst>
          </p:cNvPr>
          <p:cNvCxnSpPr/>
          <p:nvPr/>
        </p:nvCxnSpPr>
        <p:spPr>
          <a:xfrm>
            <a:off x="5003800" y="836613"/>
            <a:ext cx="2881313" cy="252095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7E8A73-6DEE-D83C-D45C-9FDF0448D9B8}"/>
              </a:ext>
            </a:extLst>
          </p:cNvPr>
          <p:cNvCxnSpPr/>
          <p:nvPr/>
        </p:nvCxnSpPr>
        <p:spPr>
          <a:xfrm flipV="1">
            <a:off x="5076825" y="908050"/>
            <a:ext cx="2735263" cy="2376488"/>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486407" name="Segnaposto numero diapositiva 1">
            <a:extLst>
              <a:ext uri="{FF2B5EF4-FFF2-40B4-BE49-F238E27FC236}">
                <a16:creationId xmlns:a16="http://schemas.microsoft.com/office/drawing/2014/main" id="{7AAB8A91-13C8-1C4D-786F-5006BAE27D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D744E6-A101-40D5-83E8-B045FC3FD8AF}" type="slidenum">
              <a:rPr lang="it-IT" altLang="en-US" sz="1400" smtClean="0"/>
              <a:pPr>
                <a:spcBef>
                  <a:spcPct val="0"/>
                </a:spcBef>
                <a:buFontTx/>
                <a:buNone/>
              </a:pPr>
              <a:t>133</a:t>
            </a:fld>
            <a:endParaRPr lang="it-IT" altLang="en-US" sz="1400"/>
          </a:p>
        </p:txBody>
      </p:sp>
      <p:sp>
        <p:nvSpPr>
          <p:cNvPr id="9" name="Rettangolo 8">
            <a:extLst>
              <a:ext uri="{FF2B5EF4-FFF2-40B4-BE49-F238E27FC236}">
                <a16:creationId xmlns:a16="http://schemas.microsoft.com/office/drawing/2014/main" id="{0043C3AF-4014-8660-1CE8-56212B8AB37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8450" name="Segnaposto numero diapositiva 1">
            <a:extLst>
              <a:ext uri="{FF2B5EF4-FFF2-40B4-BE49-F238E27FC236}">
                <a16:creationId xmlns:a16="http://schemas.microsoft.com/office/drawing/2014/main" id="{73DF9388-E30A-B538-8F53-86F9014583A0}"/>
              </a:ext>
            </a:extLst>
          </p:cNvPr>
          <p:cNvSpPr>
            <a:spLocks noGrp="1"/>
          </p:cNvSpPr>
          <p:nvPr>
            <p:ph type="sldNum" sz="quarter" idx="12"/>
          </p:nvPr>
        </p:nvSpPr>
        <p:spPr>
          <a:xfrm>
            <a:off x="-684213" y="5846763"/>
            <a:ext cx="2133601"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0C0DF6-0998-4E19-8216-E0C97BAAD7A6}" type="slidenum">
              <a:rPr lang="it-IT" altLang="en-US" sz="1400" smtClean="0"/>
              <a:pPr>
                <a:spcBef>
                  <a:spcPct val="0"/>
                </a:spcBef>
                <a:buFontTx/>
                <a:buNone/>
              </a:pPr>
              <a:t>134</a:t>
            </a:fld>
            <a:endParaRPr lang="it-IT" altLang="en-US" sz="1400"/>
          </a:p>
        </p:txBody>
      </p:sp>
      <p:sp>
        <p:nvSpPr>
          <p:cNvPr id="488451" name="Rectangle 5">
            <a:extLst>
              <a:ext uri="{FF2B5EF4-FFF2-40B4-BE49-F238E27FC236}">
                <a16:creationId xmlns:a16="http://schemas.microsoft.com/office/drawing/2014/main" id="{647B9FCF-9F6A-42EA-7E95-E7C4529EC929}"/>
              </a:ext>
            </a:extLst>
          </p:cNvPr>
          <p:cNvSpPr>
            <a:spLocks noGrp="1" noChangeArrowheads="1"/>
          </p:cNvSpPr>
          <p:nvPr>
            <p:ph sz="half" idx="4294967295"/>
          </p:nvPr>
        </p:nvSpPr>
        <p:spPr>
          <a:xfrm>
            <a:off x="414338" y="3716338"/>
            <a:ext cx="3960812" cy="2736850"/>
          </a:xfrm>
        </p:spPr>
        <p:txBody>
          <a:bodyPr/>
          <a:lstStyle/>
          <a:p>
            <a:pPr marL="0" indent="0" eaLnBrk="1" hangingPunct="1">
              <a:buFontTx/>
              <a:buNone/>
            </a:pPr>
            <a:r>
              <a:rPr lang="en-US" altLang="it-CH" sz="2400" b="1"/>
              <a:t>The car factory is closed:</a:t>
            </a:r>
          </a:p>
          <a:p>
            <a:pPr marL="0" indent="0" eaLnBrk="1" hangingPunct="1">
              <a:buFontTx/>
              <a:buNone/>
            </a:pPr>
            <a:endParaRPr lang="en-US" altLang="it-CH" sz="2400" b="1"/>
          </a:p>
          <a:p>
            <a:pPr marL="0" indent="0" eaLnBrk="1" hangingPunct="1">
              <a:buFontTx/>
              <a:buNone/>
            </a:pPr>
            <a:r>
              <a:rPr lang="en-US" altLang="it-CH" sz="2400" b="1"/>
              <a:t>workers                                     must go.</a:t>
            </a:r>
          </a:p>
        </p:txBody>
      </p:sp>
      <p:pic>
        <p:nvPicPr>
          <p:cNvPr id="488452" name="Picture 10" descr="C:\Users\Enrico\Enrico\Documenti\AA Enrico nuovo\Politica\Presentazione marxismo\Annuncio chiusura Ford JPEG.jpg">
            <a:extLst>
              <a:ext uri="{FF2B5EF4-FFF2-40B4-BE49-F238E27FC236}">
                <a16:creationId xmlns:a16="http://schemas.microsoft.com/office/drawing/2014/main" id="{9D307DBF-B031-2A2D-0955-888E73CEB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536575"/>
            <a:ext cx="19907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3" name="Picture 11" descr="C:\Users\Enrico\Enrico\Documenti\AA Enrico nuovo\Politica\Presentazione marxismo\Grafico FORD JPEG.jpg">
            <a:extLst>
              <a:ext uri="{FF2B5EF4-FFF2-40B4-BE49-F238E27FC236}">
                <a16:creationId xmlns:a16="http://schemas.microsoft.com/office/drawing/2014/main" id="{1CD79083-F6B8-8E03-46FF-1028C331F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536575"/>
            <a:ext cx="19939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operai">
            <a:extLst>
              <a:ext uri="{FF2B5EF4-FFF2-40B4-BE49-F238E27FC236}">
                <a16:creationId xmlns:a16="http://schemas.microsoft.com/office/drawing/2014/main" id="{2C3BD4C8-8571-318E-0267-D07309BF30B3}"/>
              </a:ext>
            </a:extLst>
          </p:cNvPr>
          <p:cNvPicPr>
            <a:picLocks noChangeAspect="1" noChangeArrowheads="1"/>
          </p:cNvPicPr>
          <p:nvPr/>
        </p:nvPicPr>
        <p:blipFill>
          <a:blip r:embed="rId6"/>
          <a:srcRect/>
          <a:stretch>
            <a:fillRect/>
          </a:stretch>
        </p:blipFill>
        <p:spPr>
          <a:xfrm>
            <a:off x="4538663" y="3322638"/>
            <a:ext cx="4078287" cy="3006725"/>
          </a:xfrm>
          <a:prstGeom prst="rect">
            <a:avLst/>
          </a:prstGeom>
          <a:ln w="9525">
            <a:solidFill>
              <a:schemeClr val="tx1"/>
            </a:solidFill>
          </a:ln>
          <a:effectLst>
            <a:outerShdw blurRad="292100" dist="139700" dir="2700000" algn="tl" rotWithShape="0">
              <a:srgbClr val="333333">
                <a:alpha val="65000"/>
              </a:srgbClr>
            </a:outerShdw>
          </a:effectLst>
        </p:spPr>
      </p:pic>
      <p:pic>
        <p:nvPicPr>
          <p:cNvPr id="10" name="Picture 4" descr="gli operai">
            <a:extLst>
              <a:ext uri="{FF2B5EF4-FFF2-40B4-BE49-F238E27FC236}">
                <a16:creationId xmlns:a16="http://schemas.microsoft.com/office/drawing/2014/main" id="{76061422-64E8-3C5D-88E4-EDC33C7914C2}"/>
              </a:ext>
            </a:extLst>
          </p:cNvPr>
          <p:cNvPicPr>
            <a:picLocks noChangeAspect="1" noChangeArrowheads="1"/>
          </p:cNvPicPr>
          <p:nvPr/>
        </p:nvPicPr>
        <p:blipFill>
          <a:blip r:embed="rId7"/>
          <a:srcRect/>
          <a:stretch>
            <a:fillRect/>
          </a:stretch>
        </p:blipFill>
        <p:spPr bwMode="auto">
          <a:xfrm>
            <a:off x="506413" y="569913"/>
            <a:ext cx="3856037" cy="28590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http://sp9.fotolog.com/photo/41/28/120/zintzar/1238757657136_f.jpg">
            <a:extLst>
              <a:ext uri="{FF2B5EF4-FFF2-40B4-BE49-F238E27FC236}">
                <a16:creationId xmlns:a16="http://schemas.microsoft.com/office/drawing/2014/main" id="{006390DB-AE43-87B6-6393-50DF23681965}"/>
              </a:ext>
            </a:extLst>
          </p:cNvPr>
          <p:cNvPicPr>
            <a:picLocks noChangeAspect="1" noChangeArrowheads="1"/>
          </p:cNvPicPr>
          <p:nvPr/>
        </p:nvPicPr>
        <p:blipFill>
          <a:blip r:embed="rId8"/>
          <a:srcRect/>
          <a:stretch>
            <a:fillRect/>
          </a:stretch>
        </p:blipFill>
        <p:spPr bwMode="auto">
          <a:xfrm>
            <a:off x="2152650" y="4529138"/>
            <a:ext cx="2209800" cy="1800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80C9BBAB-A434-F892-4F2D-0A35DE5F5B1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Text Box 5">
            <a:extLst>
              <a:ext uri="{FF2B5EF4-FFF2-40B4-BE49-F238E27FC236}">
                <a16:creationId xmlns:a16="http://schemas.microsoft.com/office/drawing/2014/main" id="{3F9D8F2B-43A7-1DA4-EE99-BE44BB73A0EC}"/>
              </a:ext>
            </a:extLst>
          </p:cNvPr>
          <p:cNvSpPr txBox="1">
            <a:spLocks noChangeArrowheads="1"/>
          </p:cNvSpPr>
          <p:nvPr/>
        </p:nvSpPr>
        <p:spPr bwMode="auto">
          <a:xfrm>
            <a:off x="179388" y="2565400"/>
            <a:ext cx="2447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UNSOLD                    NEW CARS</a:t>
            </a:r>
          </a:p>
        </p:txBody>
      </p:sp>
      <p:sp>
        <p:nvSpPr>
          <p:cNvPr id="490499" name="Segnaposto numero diapositiva 2">
            <a:extLst>
              <a:ext uri="{FF2B5EF4-FFF2-40B4-BE49-F238E27FC236}">
                <a16:creationId xmlns:a16="http://schemas.microsoft.com/office/drawing/2014/main" id="{D62423A7-8C27-1EC3-54C9-198DFEA9372D}"/>
              </a:ext>
            </a:extLst>
          </p:cNvPr>
          <p:cNvSpPr>
            <a:spLocks noGrp="1"/>
          </p:cNvSpPr>
          <p:nvPr>
            <p:ph type="sldNum" sz="quarter" idx="12"/>
          </p:nvPr>
        </p:nvSpPr>
        <p:spPr>
          <a:xfrm>
            <a:off x="839788" y="2914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84B7C0-DC54-404A-AA1D-E99450BDB2C6}" type="slidenum">
              <a:rPr lang="it-IT" altLang="en-US" sz="1400" smtClean="0">
                <a:solidFill>
                  <a:srgbClr val="FFFFFF"/>
                </a:solidFill>
              </a:rPr>
              <a:pPr>
                <a:spcBef>
                  <a:spcPct val="0"/>
                </a:spcBef>
                <a:buFontTx/>
                <a:buNone/>
              </a:pPr>
              <a:t>135</a:t>
            </a:fld>
            <a:endParaRPr lang="it-IT" altLang="en-US" sz="1400">
              <a:solidFill>
                <a:srgbClr val="FFFFFF"/>
              </a:solidFill>
            </a:endParaRPr>
          </a:p>
        </p:txBody>
      </p:sp>
      <p:pic>
        <p:nvPicPr>
          <p:cNvPr id="9" name="Picture 4" descr="fabbrica auto deposito auto nuove">
            <a:extLst>
              <a:ext uri="{FF2B5EF4-FFF2-40B4-BE49-F238E27FC236}">
                <a16:creationId xmlns:a16="http://schemas.microsoft.com/office/drawing/2014/main" id="{188E1EC9-B915-E9F9-5CFC-78B9D3AD2DD1}"/>
              </a:ext>
            </a:extLst>
          </p:cNvPr>
          <p:cNvPicPr>
            <a:picLocks noChangeAspect="1" noChangeArrowheads="1"/>
          </p:cNvPicPr>
          <p:nvPr/>
        </p:nvPicPr>
        <p:blipFill>
          <a:blip r:embed="rId4"/>
          <a:srcRect/>
          <a:stretch>
            <a:fillRect/>
          </a:stretch>
        </p:blipFill>
        <p:spPr bwMode="auto">
          <a:xfrm>
            <a:off x="250825" y="188913"/>
            <a:ext cx="3313113" cy="22558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ico_automobili">
            <a:extLst>
              <a:ext uri="{FF2B5EF4-FFF2-40B4-BE49-F238E27FC236}">
                <a16:creationId xmlns:a16="http://schemas.microsoft.com/office/drawing/2014/main" id="{FEDA3A23-6F1D-092E-1C7F-E57EAF90D8C8}"/>
              </a:ext>
            </a:extLst>
          </p:cNvPr>
          <p:cNvPicPr>
            <a:picLocks noChangeAspect="1" noChangeArrowheads="1"/>
          </p:cNvPicPr>
          <p:nvPr/>
        </p:nvPicPr>
        <p:blipFill>
          <a:blip r:embed="rId5"/>
          <a:srcRect/>
          <a:stretch>
            <a:fillRect/>
          </a:stretch>
        </p:blipFill>
        <p:spPr bwMode="auto">
          <a:xfrm>
            <a:off x="250825" y="3716338"/>
            <a:ext cx="4322763" cy="28908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renault-50208">
            <a:extLst>
              <a:ext uri="{FF2B5EF4-FFF2-40B4-BE49-F238E27FC236}">
                <a16:creationId xmlns:a16="http://schemas.microsoft.com/office/drawing/2014/main" id="{95375055-684B-4FED-7E92-99C7301F93A4}"/>
              </a:ext>
            </a:extLst>
          </p:cNvPr>
          <p:cNvPicPr>
            <a:picLocks noChangeAspect="1" noChangeArrowheads="1"/>
          </p:cNvPicPr>
          <p:nvPr/>
        </p:nvPicPr>
        <p:blipFill>
          <a:blip r:embed="rId6"/>
          <a:srcRect/>
          <a:stretch>
            <a:fillRect/>
          </a:stretch>
        </p:blipFill>
        <p:spPr bwMode="auto">
          <a:xfrm>
            <a:off x="4716463" y="3716338"/>
            <a:ext cx="4279900" cy="28448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auto invendute">
            <a:extLst>
              <a:ext uri="{FF2B5EF4-FFF2-40B4-BE49-F238E27FC236}">
                <a16:creationId xmlns:a16="http://schemas.microsoft.com/office/drawing/2014/main" id="{E4042B06-82BE-2B65-0917-06708E1DA0BB}"/>
              </a:ext>
            </a:extLst>
          </p:cNvPr>
          <p:cNvPicPr>
            <a:picLocks noChangeAspect="1" noChangeArrowheads="1"/>
          </p:cNvPicPr>
          <p:nvPr/>
        </p:nvPicPr>
        <p:blipFill>
          <a:blip r:embed="rId7"/>
          <a:srcRect/>
          <a:stretch>
            <a:fillRect/>
          </a:stretch>
        </p:blipFill>
        <p:spPr bwMode="auto">
          <a:xfrm>
            <a:off x="3708400" y="188913"/>
            <a:ext cx="5292725" cy="33829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AD3E8649-E431-38EC-20D7-9D1F5590AB38}"/>
              </a:ext>
            </a:extLst>
          </p:cNvPr>
          <p:cNvSpPr txBox="1"/>
          <p:nvPr/>
        </p:nvSpPr>
        <p:spPr>
          <a:xfrm>
            <a:off x="3162300" y="2274888"/>
            <a:ext cx="2952750" cy="1755775"/>
          </a:xfrm>
          <a:prstGeom prst="rect">
            <a:avLst/>
          </a:prstGeom>
          <a:solidFill>
            <a:srgbClr val="FFFF00"/>
          </a:solidFill>
          <a:ln w="12700">
            <a:solidFill>
              <a:schemeClr val="accent4">
                <a:lumMod val="10000"/>
              </a:schemeClr>
            </a:solidFill>
          </a:ln>
        </p:spPr>
        <p:txBody>
          <a:bodyPr>
            <a:spAutoFit/>
          </a:bodyPr>
          <a:lstStyle/>
          <a:p>
            <a:pPr eaLnBrk="1" hangingPunct="1">
              <a:defRPr/>
            </a:pPr>
            <a:r>
              <a:rPr lang="en-US" sz="1200" b="1" dirty="0">
                <a:solidFill>
                  <a:schemeClr val="bg1">
                    <a:lumMod val="50000"/>
                  </a:schemeClr>
                </a:solidFill>
                <a:latin typeface="Arial" charset="0"/>
                <a:cs typeface="Arial" charset="0"/>
              </a:rPr>
              <a:t>Due to overproduction the market is saturated. Everybody  now has a car, or even  two or three.                        The salesmen cannot sell the cars anymore = no more money will be collected = no more profit.</a:t>
            </a:r>
          </a:p>
          <a:p>
            <a:pPr eaLnBrk="1" hangingPunct="1">
              <a:defRPr/>
            </a:pPr>
            <a:r>
              <a:rPr lang="en-US" sz="1200" b="1" dirty="0">
                <a:solidFill>
                  <a:schemeClr val="bg1">
                    <a:lumMod val="50000"/>
                  </a:schemeClr>
                </a:solidFill>
                <a:latin typeface="Arial" charset="0"/>
                <a:cs typeface="Arial" charset="0"/>
              </a:rPr>
              <a:t>Little by little the plants and factories close down, the employees are fired and are now unemployed.</a:t>
            </a:r>
            <a:endParaRPr lang="it-CH" sz="1200" b="1" dirty="0">
              <a:solidFill>
                <a:schemeClr val="bg1">
                  <a:lumMod val="50000"/>
                </a:schemeClr>
              </a:solidFill>
              <a:latin typeface="Arial" charset="0"/>
              <a:cs typeface="Arial" charset="0"/>
            </a:endParaRPr>
          </a:p>
        </p:txBody>
      </p:sp>
      <p:sp>
        <p:nvSpPr>
          <p:cNvPr id="13" name="Rettangolo 12">
            <a:extLst>
              <a:ext uri="{FF2B5EF4-FFF2-40B4-BE49-F238E27FC236}">
                <a16:creationId xmlns:a16="http://schemas.microsoft.com/office/drawing/2014/main" id="{3491CF78-9E23-0A10-8964-41B18C2C06D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3" name="Text Box 5">
            <a:extLst>
              <a:ext uri="{FF2B5EF4-FFF2-40B4-BE49-F238E27FC236}">
                <a16:creationId xmlns:a16="http://schemas.microsoft.com/office/drawing/2014/main" id="{4226F0A0-71D7-3E06-EA0B-278328CBF9CA}"/>
              </a:ext>
            </a:extLst>
          </p:cNvPr>
          <p:cNvSpPr txBox="1">
            <a:spLocks noChangeArrowheads="1"/>
          </p:cNvSpPr>
          <p:nvPr/>
        </p:nvSpPr>
        <p:spPr bwMode="auto">
          <a:xfrm>
            <a:off x="323850" y="1446213"/>
            <a:ext cx="4019550" cy="4756150"/>
          </a:xfrm>
          <a:prstGeom prst="rect">
            <a:avLst/>
          </a:prstGeom>
          <a:solidFill>
            <a:srgbClr val="FDEFCB"/>
          </a:solidFill>
          <a:ln w="28575">
            <a:solidFill>
              <a:srgbClr val="FF0000"/>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CH" sz="3200" b="1" u="sng" dirty="0">
                <a:solidFill>
                  <a:srgbClr val="FF3300"/>
                </a:solidFill>
                <a:effectLst>
                  <a:outerShdw blurRad="38100" dist="38100" dir="2700000" algn="tl">
                    <a:srgbClr val="000000">
                      <a:alpha val="43137"/>
                    </a:srgbClr>
                  </a:outerShdw>
                </a:effectLst>
              </a:rPr>
              <a:t>THE WINNERS:</a:t>
            </a:r>
          </a:p>
          <a:p>
            <a:pPr eaLnBrk="1" hangingPunct="1">
              <a:spcBef>
                <a:spcPct val="50000"/>
              </a:spcBef>
              <a:defRPr/>
            </a:pPr>
            <a:endParaRPr lang="fr-CH" sz="1200" b="1" u="sng" dirty="0">
              <a:solidFill>
                <a:srgbClr val="FF0000"/>
              </a:solidFill>
              <a:latin typeface="+mj-lt"/>
              <a:ea typeface="+mj-ea"/>
              <a:cs typeface="+mj-cs"/>
            </a:endParaRPr>
          </a:p>
          <a:p>
            <a:pPr eaLnBrk="1" hangingPunct="1">
              <a:spcBef>
                <a:spcPct val="50000"/>
              </a:spcBef>
              <a:defRPr/>
            </a:pPr>
            <a:r>
              <a:rPr lang="fr-CH" sz="2400" b="1" dirty="0">
                <a:solidFill>
                  <a:srgbClr val="000000"/>
                </a:solidFill>
              </a:rPr>
              <a:t>THE CAPITALISTS</a:t>
            </a:r>
            <a:r>
              <a:rPr lang="fr-CH" dirty="0">
                <a:solidFill>
                  <a:srgbClr val="000000"/>
                </a:solidFill>
              </a:rPr>
              <a:t>               </a:t>
            </a:r>
            <a:r>
              <a:rPr lang="fr-CH" b="1" dirty="0">
                <a:solidFill>
                  <a:srgbClr val="000000"/>
                </a:solidFill>
              </a:rPr>
              <a:t>(</a:t>
            </a:r>
            <a:r>
              <a:rPr lang="en-US" b="1" dirty="0">
                <a:solidFill>
                  <a:srgbClr val="000000"/>
                </a:solidFill>
              </a:rPr>
              <a:t>they increased their capital</a:t>
            </a:r>
            <a:r>
              <a:rPr lang="fr-CH" b="1" dirty="0">
                <a:solidFill>
                  <a:srgbClr val="000000"/>
                </a:solidFill>
              </a:rPr>
              <a:t>)</a:t>
            </a:r>
          </a:p>
          <a:p>
            <a:pPr eaLnBrk="1" hangingPunct="1">
              <a:spcBef>
                <a:spcPct val="50000"/>
              </a:spcBef>
              <a:defRPr/>
            </a:pPr>
            <a:endParaRPr lang="fr-CH" sz="1200" b="1" dirty="0">
              <a:solidFill>
                <a:srgbClr val="000000"/>
              </a:solidFill>
            </a:endParaRPr>
          </a:p>
          <a:p>
            <a:pPr eaLnBrk="1" hangingPunct="1">
              <a:spcBef>
                <a:spcPct val="50000"/>
              </a:spcBef>
              <a:defRPr/>
            </a:pPr>
            <a:r>
              <a:rPr lang="fr-CH" sz="2400" b="1" dirty="0">
                <a:solidFill>
                  <a:srgbClr val="000000"/>
                </a:solidFill>
              </a:rPr>
              <a:t>THE MANAGER</a:t>
            </a:r>
            <a:r>
              <a:rPr lang="fr-CH" dirty="0">
                <a:solidFill>
                  <a:srgbClr val="000000"/>
                </a:solidFill>
              </a:rPr>
              <a:t>                                   </a:t>
            </a:r>
            <a:r>
              <a:rPr lang="fr-CH" b="1" dirty="0">
                <a:solidFill>
                  <a:srgbClr val="000000"/>
                </a:solidFill>
              </a:rPr>
              <a:t>(</a:t>
            </a:r>
            <a:r>
              <a:rPr lang="fr-CH" b="1" dirty="0" err="1">
                <a:solidFill>
                  <a:srgbClr val="000000"/>
                </a:solidFill>
              </a:rPr>
              <a:t>he</a:t>
            </a:r>
            <a:r>
              <a:rPr lang="fr-CH" b="1" dirty="0">
                <a:solidFill>
                  <a:srgbClr val="000000"/>
                </a:solidFill>
              </a:rPr>
              <a:t> </a:t>
            </a:r>
            <a:r>
              <a:rPr lang="fr-CH" b="1" dirty="0" err="1">
                <a:solidFill>
                  <a:srgbClr val="000000"/>
                </a:solidFill>
              </a:rPr>
              <a:t>got</a:t>
            </a:r>
            <a:r>
              <a:rPr lang="fr-CH" b="1" dirty="0">
                <a:solidFill>
                  <a:srgbClr val="000000"/>
                </a:solidFill>
              </a:rPr>
              <a:t> </a:t>
            </a:r>
            <a:r>
              <a:rPr lang="fr-CH" b="1" dirty="0" err="1">
                <a:solidFill>
                  <a:srgbClr val="000000"/>
                </a:solidFill>
              </a:rPr>
              <a:t>rich</a:t>
            </a:r>
            <a:r>
              <a:rPr lang="fr-CH" b="1" dirty="0">
                <a:solidFill>
                  <a:srgbClr val="000000"/>
                </a:solidFill>
              </a:rPr>
              <a:t>)</a:t>
            </a:r>
          </a:p>
          <a:p>
            <a:pPr eaLnBrk="1" hangingPunct="1">
              <a:spcBef>
                <a:spcPct val="50000"/>
              </a:spcBef>
              <a:defRPr/>
            </a:pPr>
            <a:endParaRPr lang="fr-CH" sz="1200" b="1" dirty="0">
              <a:solidFill>
                <a:srgbClr val="000000"/>
              </a:solidFill>
            </a:endParaRPr>
          </a:p>
          <a:p>
            <a:pPr eaLnBrk="1" hangingPunct="1">
              <a:spcBef>
                <a:spcPct val="50000"/>
              </a:spcBef>
              <a:defRPr/>
            </a:pPr>
            <a:r>
              <a:rPr lang="fr-CH" altLang="it-CH" sz="2400" b="1" dirty="0">
                <a:solidFill>
                  <a:srgbClr val="000000"/>
                </a:solidFill>
              </a:rPr>
              <a:t>THE CAPITALIST SYSTEM</a:t>
            </a:r>
            <a:endParaRPr lang="fr-CH" altLang="it-CH" sz="2100" b="1" dirty="0">
              <a:solidFill>
                <a:srgbClr val="000000"/>
              </a:solidFill>
            </a:endParaRPr>
          </a:p>
          <a:p>
            <a:pPr eaLnBrk="1" hangingPunct="1">
              <a:spcBef>
                <a:spcPct val="50000"/>
              </a:spcBef>
              <a:defRPr/>
            </a:pPr>
            <a:endParaRPr lang="fr-CH" altLang="it-CH" sz="2300" b="1" dirty="0">
              <a:solidFill>
                <a:srgbClr val="000000"/>
              </a:solidFill>
            </a:endParaRPr>
          </a:p>
          <a:p>
            <a:pPr eaLnBrk="1" hangingPunct="1">
              <a:spcBef>
                <a:spcPct val="50000"/>
              </a:spcBef>
              <a:defRPr/>
            </a:pPr>
            <a:r>
              <a:rPr lang="fr-CH" altLang="it-CH" sz="2300" b="1" dirty="0">
                <a:solidFill>
                  <a:srgbClr val="000000"/>
                </a:solidFill>
              </a:rPr>
              <a:t> </a:t>
            </a:r>
            <a:endParaRPr lang="fr-CH" sz="2300" b="1" dirty="0">
              <a:solidFill>
                <a:srgbClr val="000000"/>
              </a:solidFill>
            </a:endParaRPr>
          </a:p>
        </p:txBody>
      </p:sp>
      <p:sp>
        <p:nvSpPr>
          <p:cNvPr id="492547" name="Rectangle 4">
            <a:extLst>
              <a:ext uri="{FF2B5EF4-FFF2-40B4-BE49-F238E27FC236}">
                <a16:creationId xmlns:a16="http://schemas.microsoft.com/office/drawing/2014/main" id="{0866E791-F02E-5BC0-18B5-5EF6A2C5CB8D}"/>
              </a:ext>
            </a:extLst>
          </p:cNvPr>
          <p:cNvSpPr>
            <a:spLocks noGrp="1" noChangeArrowheads="1"/>
          </p:cNvSpPr>
          <p:nvPr>
            <p:ph type="title"/>
          </p:nvPr>
        </p:nvSpPr>
        <p:spPr>
          <a:xfrm>
            <a:off x="1008063" y="239713"/>
            <a:ext cx="7127875" cy="1143000"/>
          </a:xfrm>
        </p:spPr>
        <p:txBody>
          <a:bodyPr/>
          <a:lstStyle/>
          <a:p>
            <a:pPr eaLnBrk="1" hangingPunct="1"/>
            <a:r>
              <a:rPr lang="fr-CH" altLang="it-CH" sz="3600" b="1">
                <a:solidFill>
                  <a:srgbClr val="FF0000"/>
                </a:solidFill>
              </a:rPr>
              <a:t>WINNERS</a:t>
            </a:r>
            <a:r>
              <a:rPr lang="fr-CH" altLang="it-CH" sz="3600" b="1"/>
              <a:t> AND </a:t>
            </a:r>
            <a:r>
              <a:rPr lang="fr-CH" altLang="it-CH" sz="3600" b="1">
                <a:solidFill>
                  <a:srgbClr val="3399FF"/>
                </a:solidFill>
              </a:rPr>
              <a:t>LOSERS</a:t>
            </a:r>
            <a:endParaRPr lang="it-IT" altLang="it-CH" sz="3600" b="1"/>
          </a:p>
        </p:txBody>
      </p:sp>
      <p:sp>
        <p:nvSpPr>
          <p:cNvPr id="195589" name="Text Box 6">
            <a:extLst>
              <a:ext uri="{FF2B5EF4-FFF2-40B4-BE49-F238E27FC236}">
                <a16:creationId xmlns:a16="http://schemas.microsoft.com/office/drawing/2014/main" id="{58C7142E-680E-3F84-5574-1DAFB307BAFE}"/>
              </a:ext>
            </a:extLst>
          </p:cNvPr>
          <p:cNvSpPr txBox="1">
            <a:spLocks noChangeArrowheads="1"/>
          </p:cNvSpPr>
          <p:nvPr/>
        </p:nvSpPr>
        <p:spPr bwMode="auto">
          <a:xfrm>
            <a:off x="4649788" y="1446213"/>
            <a:ext cx="4117975" cy="4756150"/>
          </a:xfrm>
          <a:prstGeom prst="rect">
            <a:avLst/>
          </a:prstGeom>
          <a:solidFill>
            <a:srgbClr val="DBF5FD"/>
          </a:solidFill>
          <a:ln w="28575">
            <a:solidFill>
              <a:schemeClr val="accent2">
                <a:lumMod val="75000"/>
              </a:schemeClr>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fr-CH" sz="3200" b="1" u="sng" dirty="0">
                <a:solidFill>
                  <a:srgbClr val="0070C0"/>
                </a:solidFill>
                <a:effectLst>
                  <a:outerShdw blurRad="38100" dist="38100" dir="2700000" algn="tl">
                    <a:srgbClr val="000000">
                      <a:alpha val="43137"/>
                    </a:srgbClr>
                  </a:outerShdw>
                </a:effectLst>
                <a:cs typeface="Arial" charset="0"/>
              </a:rPr>
              <a:t>THE LOSERS:</a:t>
            </a:r>
          </a:p>
          <a:p>
            <a:pPr marL="3324225" indent="-3324225" eaLnBrk="1" hangingPunct="1">
              <a:spcBef>
                <a:spcPct val="50000"/>
              </a:spcBef>
              <a:defRPr/>
            </a:pPr>
            <a:endParaRPr lang="fr-CH" sz="1100" b="1" dirty="0">
              <a:solidFill>
                <a:srgbClr val="000000"/>
              </a:solidFill>
              <a:cs typeface="+mn-cs"/>
            </a:endParaRPr>
          </a:p>
          <a:p>
            <a:pPr marL="3324225" indent="-3324225" eaLnBrk="1" hangingPunct="1">
              <a:spcBef>
                <a:spcPct val="50000"/>
              </a:spcBef>
              <a:defRPr/>
            </a:pPr>
            <a:r>
              <a:rPr lang="fr-CH" sz="2400" b="1" dirty="0">
                <a:solidFill>
                  <a:srgbClr val="000000"/>
                </a:solidFill>
                <a:cs typeface="+mn-cs"/>
              </a:rPr>
              <a:t>THE WORKERS</a:t>
            </a:r>
          </a:p>
          <a:p>
            <a:pPr marL="3324225" indent="-3324225" eaLnBrk="1" hangingPunct="1">
              <a:spcBef>
                <a:spcPct val="50000"/>
              </a:spcBef>
              <a:defRPr/>
            </a:pPr>
            <a:endParaRPr lang="fr-CH" b="1" dirty="0">
              <a:solidFill>
                <a:srgbClr val="000000"/>
              </a:solidFill>
              <a:cs typeface="+mn-cs"/>
            </a:endParaRPr>
          </a:p>
          <a:p>
            <a:pPr eaLnBrk="1" hangingPunct="1">
              <a:spcBef>
                <a:spcPct val="50000"/>
              </a:spcBef>
              <a:defRPr/>
            </a:pPr>
            <a:endParaRPr lang="fr-CH" sz="2400" b="1" dirty="0">
              <a:solidFill>
                <a:srgbClr val="000000"/>
              </a:solidFill>
              <a:cs typeface="+mn-cs"/>
            </a:endParaRPr>
          </a:p>
          <a:p>
            <a:pPr eaLnBrk="1" hangingPunct="1">
              <a:spcBef>
                <a:spcPct val="50000"/>
              </a:spcBef>
              <a:defRPr/>
            </a:pPr>
            <a:r>
              <a:rPr lang="fr-CH" sz="2400" b="1" dirty="0">
                <a:solidFill>
                  <a:srgbClr val="000000"/>
                </a:solidFill>
                <a:cs typeface="+mn-cs"/>
              </a:rPr>
              <a:t>THE COMMUNITY                             </a:t>
            </a:r>
            <a:r>
              <a:rPr lang="fr-CH" b="1" dirty="0">
                <a:solidFill>
                  <a:srgbClr val="000000"/>
                </a:solidFill>
                <a:cs typeface="+mn-cs"/>
              </a:rPr>
              <a:t>(</a:t>
            </a:r>
            <a:r>
              <a:rPr lang="en-US" b="1" dirty="0">
                <a:solidFill>
                  <a:srgbClr val="000000"/>
                </a:solidFill>
                <a:cs typeface="+mn-cs"/>
              </a:rPr>
              <a:t>must now support the unemployed people</a:t>
            </a:r>
            <a:r>
              <a:rPr lang="fr-CH" b="1" dirty="0">
                <a:solidFill>
                  <a:srgbClr val="000000"/>
                </a:solidFill>
                <a:cs typeface="+mn-cs"/>
              </a:rPr>
              <a:t>)</a:t>
            </a:r>
          </a:p>
          <a:p>
            <a:pPr eaLnBrk="1" hangingPunct="1">
              <a:spcBef>
                <a:spcPct val="50000"/>
              </a:spcBef>
              <a:defRPr/>
            </a:pPr>
            <a:endParaRPr lang="fr-CH" sz="900" b="1" dirty="0">
              <a:solidFill>
                <a:srgbClr val="000000"/>
              </a:solidFill>
              <a:cs typeface="+mn-cs"/>
            </a:endParaRPr>
          </a:p>
          <a:p>
            <a:pPr eaLnBrk="1" hangingPunct="1">
              <a:spcBef>
                <a:spcPct val="50000"/>
              </a:spcBef>
              <a:defRPr/>
            </a:pPr>
            <a:r>
              <a:rPr lang="fr-CH" sz="2400" b="1" dirty="0">
                <a:solidFill>
                  <a:srgbClr val="000000"/>
                </a:solidFill>
                <a:cs typeface="+mn-cs"/>
              </a:rPr>
              <a:t>THE ENVIRONMENT                             </a:t>
            </a:r>
            <a:r>
              <a:rPr lang="fr-CH" b="1" dirty="0">
                <a:solidFill>
                  <a:srgbClr val="000000"/>
                </a:solidFill>
                <a:cs typeface="+mn-cs"/>
              </a:rPr>
              <a:t>(</a:t>
            </a:r>
            <a:r>
              <a:rPr lang="en-US" b="1" dirty="0">
                <a:solidFill>
                  <a:srgbClr val="000000"/>
                </a:solidFill>
                <a:cs typeface="+mn-cs"/>
              </a:rPr>
              <a:t>is polluted</a:t>
            </a:r>
            <a:r>
              <a:rPr lang="fr-CH" b="1" dirty="0">
                <a:solidFill>
                  <a:srgbClr val="000000"/>
                </a:solidFill>
                <a:cs typeface="+mn-cs"/>
              </a:rPr>
              <a:t>)</a:t>
            </a:r>
            <a:endParaRPr lang="it-IT" sz="2400" b="1" dirty="0">
              <a:solidFill>
                <a:srgbClr val="000000"/>
              </a:solidFill>
              <a:cs typeface="+mn-cs"/>
            </a:endParaRPr>
          </a:p>
        </p:txBody>
      </p:sp>
      <p:pic>
        <p:nvPicPr>
          <p:cNvPr id="492549" name="Picture 4" descr="AAAAA capitalisti">
            <a:extLst>
              <a:ext uri="{FF2B5EF4-FFF2-40B4-BE49-F238E27FC236}">
                <a16:creationId xmlns:a16="http://schemas.microsoft.com/office/drawing/2014/main" id="{F99715D6-A44F-F203-ED04-3597A4BB7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88" y="2468563"/>
            <a:ext cx="4699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550" name="Picture 6">
            <a:extLst>
              <a:ext uri="{FF2B5EF4-FFF2-40B4-BE49-F238E27FC236}">
                <a16:creationId xmlns:a16="http://schemas.microsoft.com/office/drawing/2014/main" id="{BB3D50E1-7CB9-77B5-167A-366E59057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0233"/>
          <a:stretch>
            <a:fillRect/>
          </a:stretch>
        </p:blipFill>
        <p:spPr bwMode="auto">
          <a:xfrm>
            <a:off x="2917825" y="3571875"/>
            <a:ext cx="377825"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51" name="Picture 6" descr="operai">
            <a:extLst>
              <a:ext uri="{FF2B5EF4-FFF2-40B4-BE49-F238E27FC236}">
                <a16:creationId xmlns:a16="http://schemas.microsoft.com/office/drawing/2014/main" id="{9885F6E6-81EB-4BE0-B10D-0747F8632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6313" y="2352675"/>
            <a:ext cx="6318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552" name="Picture 13" descr="AMBIENTE GLOBO">
            <a:extLst>
              <a:ext uri="{FF2B5EF4-FFF2-40B4-BE49-F238E27FC236}">
                <a16:creationId xmlns:a16="http://schemas.microsoft.com/office/drawing/2014/main" id="{6CFDD8AE-99F0-A2EB-958B-1A357E5BCD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0988" y="5376863"/>
            <a:ext cx="431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53" name="CasellaDiTesto 1">
            <a:extLst>
              <a:ext uri="{FF2B5EF4-FFF2-40B4-BE49-F238E27FC236}">
                <a16:creationId xmlns:a16="http://schemas.microsoft.com/office/drawing/2014/main" id="{DC2B33AC-9A80-CFB6-94FD-9FC26BCFCEF2}"/>
              </a:ext>
            </a:extLst>
          </p:cNvPr>
          <p:cNvSpPr txBox="1">
            <a:spLocks noChangeArrowheads="1"/>
          </p:cNvSpPr>
          <p:nvPr/>
        </p:nvSpPr>
        <p:spPr bwMode="auto">
          <a:xfrm>
            <a:off x="4660900" y="2824163"/>
            <a:ext cx="4106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t>(they are poor like before, they lost their jobs, security and perhaps also their health)</a:t>
            </a:r>
            <a:endParaRPr lang="it-CH" altLang="it-CH" sz="1800" b="1"/>
          </a:p>
        </p:txBody>
      </p:sp>
      <p:sp>
        <p:nvSpPr>
          <p:cNvPr id="492554" name="Segnaposto numero diapositiva 1">
            <a:extLst>
              <a:ext uri="{FF2B5EF4-FFF2-40B4-BE49-F238E27FC236}">
                <a16:creationId xmlns:a16="http://schemas.microsoft.com/office/drawing/2014/main" id="{0D86DB1C-C529-DE6B-9E57-29C4113CD769}"/>
              </a:ext>
            </a:extLst>
          </p:cNvPr>
          <p:cNvSpPr>
            <a:spLocks noGrp="1"/>
          </p:cNvSpPr>
          <p:nvPr>
            <p:ph type="sldNum" sz="quarter" idx="12"/>
          </p:nvPr>
        </p:nvSpPr>
        <p:spPr>
          <a:xfrm>
            <a:off x="8207375" y="6265863"/>
            <a:ext cx="560388"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917975-A57D-4F8F-97E7-10A2B13A21C7}" type="slidenum">
              <a:rPr lang="it-IT" altLang="en-US" sz="1400" b="1" smtClean="0">
                <a:solidFill>
                  <a:srgbClr val="000000"/>
                </a:solidFill>
              </a:rPr>
              <a:pPr>
                <a:spcBef>
                  <a:spcPct val="0"/>
                </a:spcBef>
                <a:buFontTx/>
                <a:buNone/>
              </a:pPr>
              <a:t>136</a:t>
            </a:fld>
            <a:endParaRPr lang="it-IT" altLang="en-US" sz="1400" b="1">
              <a:solidFill>
                <a:srgbClr val="000000"/>
              </a:solidFill>
            </a:endParaRPr>
          </a:p>
        </p:txBody>
      </p:sp>
      <p:sp>
        <p:nvSpPr>
          <p:cNvPr id="492555" name="Freccia in su 2">
            <a:extLst>
              <a:ext uri="{FF2B5EF4-FFF2-40B4-BE49-F238E27FC236}">
                <a16:creationId xmlns:a16="http://schemas.microsoft.com/office/drawing/2014/main" id="{8BC9EB9F-729D-BCB3-FB30-992490512347}"/>
              </a:ext>
            </a:extLst>
          </p:cNvPr>
          <p:cNvSpPr>
            <a:spLocks noChangeArrowheads="1"/>
          </p:cNvSpPr>
          <p:nvPr/>
        </p:nvSpPr>
        <p:spPr bwMode="auto">
          <a:xfrm>
            <a:off x="1152525" y="544513"/>
            <a:ext cx="576263" cy="431800"/>
          </a:xfrm>
          <a:prstGeom prst="upArrow">
            <a:avLst>
              <a:gd name="adj1" fmla="val 50000"/>
              <a:gd name="adj2" fmla="val 50000"/>
            </a:avLst>
          </a:prstGeom>
          <a:solidFill>
            <a:srgbClr val="FF0000"/>
          </a:solidFill>
          <a:ln w="28575" algn="ctr">
            <a:solidFill>
              <a:schemeClr val="tx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492556" name="Freccia in giù 3">
            <a:extLst>
              <a:ext uri="{FF2B5EF4-FFF2-40B4-BE49-F238E27FC236}">
                <a16:creationId xmlns:a16="http://schemas.microsoft.com/office/drawing/2014/main" id="{DACB56A6-70DB-9929-AE89-D9CF7BF3914F}"/>
              </a:ext>
            </a:extLst>
          </p:cNvPr>
          <p:cNvSpPr>
            <a:spLocks noChangeArrowheads="1"/>
          </p:cNvSpPr>
          <p:nvPr/>
        </p:nvSpPr>
        <p:spPr bwMode="auto">
          <a:xfrm>
            <a:off x="7313613" y="593725"/>
            <a:ext cx="503237" cy="433388"/>
          </a:xfrm>
          <a:prstGeom prst="downArrow">
            <a:avLst>
              <a:gd name="adj1" fmla="val 50000"/>
              <a:gd name="adj2" fmla="val 50000"/>
            </a:avLst>
          </a:prstGeom>
          <a:solidFill>
            <a:srgbClr val="00B0F0"/>
          </a:solidFill>
          <a:ln w="2857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492557" name="CasellaDiTesto 3">
            <a:extLst>
              <a:ext uri="{FF2B5EF4-FFF2-40B4-BE49-F238E27FC236}">
                <a16:creationId xmlns:a16="http://schemas.microsoft.com/office/drawing/2014/main" id="{A284E26C-7F1F-4C40-190B-17CE0F44E7E0}"/>
              </a:ext>
            </a:extLst>
          </p:cNvPr>
          <p:cNvSpPr txBox="1">
            <a:spLocks noChangeArrowheads="1"/>
          </p:cNvSpPr>
          <p:nvPr/>
        </p:nvSpPr>
        <p:spPr bwMode="auto">
          <a:xfrm>
            <a:off x="338138" y="5084763"/>
            <a:ext cx="401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(has imposed his rules and determined the relationships between humans)</a:t>
            </a:r>
          </a:p>
        </p:txBody>
      </p:sp>
      <p:sp>
        <p:nvSpPr>
          <p:cNvPr id="14" name="Rettangolo 13">
            <a:extLst>
              <a:ext uri="{FF2B5EF4-FFF2-40B4-BE49-F238E27FC236}">
                <a16:creationId xmlns:a16="http://schemas.microsoft.com/office/drawing/2014/main" id="{3B1A18EF-219C-21B3-5F7C-27A78602D20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4594" name="Picture 4" descr="RICCHI  SCHEMA DISEGUAGLIANZE">
            <a:extLst>
              <a:ext uri="{FF2B5EF4-FFF2-40B4-BE49-F238E27FC236}">
                <a16:creationId xmlns:a16="http://schemas.microsoft.com/office/drawing/2014/main" id="{86E89183-202B-3A11-9468-CE60D35B7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0"/>
            <a:ext cx="647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5" name="Text Box 5">
            <a:extLst>
              <a:ext uri="{FF2B5EF4-FFF2-40B4-BE49-F238E27FC236}">
                <a16:creationId xmlns:a16="http://schemas.microsoft.com/office/drawing/2014/main" id="{5CAEF4E9-1DCE-1FC1-9748-E390D1DB88E8}"/>
              </a:ext>
            </a:extLst>
          </p:cNvPr>
          <p:cNvSpPr txBox="1">
            <a:spLocks noChangeArrowheads="1"/>
          </p:cNvSpPr>
          <p:nvPr/>
        </p:nvSpPr>
        <p:spPr bwMode="auto">
          <a:xfrm>
            <a:off x="2051050" y="404813"/>
            <a:ext cx="4752975" cy="244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sp>
        <p:nvSpPr>
          <p:cNvPr id="494596" name="Text Box 7">
            <a:extLst>
              <a:ext uri="{FF2B5EF4-FFF2-40B4-BE49-F238E27FC236}">
                <a16:creationId xmlns:a16="http://schemas.microsoft.com/office/drawing/2014/main" id="{0C25F72E-4F80-402D-0873-7446CB0D389A}"/>
              </a:ext>
            </a:extLst>
          </p:cNvPr>
          <p:cNvSpPr txBox="1">
            <a:spLocks noChangeArrowheads="1"/>
          </p:cNvSpPr>
          <p:nvPr/>
        </p:nvSpPr>
        <p:spPr bwMode="auto">
          <a:xfrm>
            <a:off x="1868488" y="250825"/>
            <a:ext cx="561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000000"/>
                </a:solidFill>
              </a:rPr>
              <a:t>DISTRIBUTION OF WORLD ECONOMIC ACTIVITIES IN 1991</a:t>
            </a:r>
          </a:p>
        </p:txBody>
      </p:sp>
      <p:sp>
        <p:nvSpPr>
          <p:cNvPr id="494597" name="Text Box 8">
            <a:extLst>
              <a:ext uri="{FF2B5EF4-FFF2-40B4-BE49-F238E27FC236}">
                <a16:creationId xmlns:a16="http://schemas.microsoft.com/office/drawing/2014/main" id="{A7DE36A9-5B9C-C93B-8957-CCA803FE882A}"/>
              </a:ext>
            </a:extLst>
          </p:cNvPr>
          <p:cNvSpPr txBox="1">
            <a:spLocks noChangeArrowheads="1"/>
          </p:cNvSpPr>
          <p:nvPr/>
        </p:nvSpPr>
        <p:spPr bwMode="auto">
          <a:xfrm>
            <a:off x="2840038" y="619125"/>
            <a:ext cx="3673475" cy="2778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PERCENTAGE OF THE WORLD  TOTAL</a:t>
            </a:r>
          </a:p>
        </p:txBody>
      </p:sp>
      <p:sp>
        <p:nvSpPr>
          <p:cNvPr id="494598" name="Text Box 9">
            <a:extLst>
              <a:ext uri="{FF2B5EF4-FFF2-40B4-BE49-F238E27FC236}">
                <a16:creationId xmlns:a16="http://schemas.microsoft.com/office/drawing/2014/main" id="{89DED1B2-08BE-B5C1-BA0F-90A5212D40D0}"/>
              </a:ext>
            </a:extLst>
          </p:cNvPr>
          <p:cNvSpPr txBox="1">
            <a:spLocks noChangeArrowheads="1"/>
          </p:cNvSpPr>
          <p:nvPr/>
        </p:nvSpPr>
        <p:spPr bwMode="auto">
          <a:xfrm>
            <a:off x="1547813" y="5589588"/>
            <a:ext cx="936625"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THE                     POREST  FIFTH</a:t>
            </a:r>
          </a:p>
        </p:txBody>
      </p:sp>
      <p:sp>
        <p:nvSpPr>
          <p:cNvPr id="494599" name="Text Box 10">
            <a:extLst>
              <a:ext uri="{FF2B5EF4-FFF2-40B4-BE49-F238E27FC236}">
                <a16:creationId xmlns:a16="http://schemas.microsoft.com/office/drawing/2014/main" id="{3543D22E-8251-A9D1-3ACE-859578CC3BAE}"/>
              </a:ext>
            </a:extLst>
          </p:cNvPr>
          <p:cNvSpPr txBox="1">
            <a:spLocks noChangeArrowheads="1"/>
          </p:cNvSpPr>
          <p:nvPr/>
        </p:nvSpPr>
        <p:spPr bwMode="auto">
          <a:xfrm>
            <a:off x="1403350" y="1484313"/>
            <a:ext cx="936625"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solidFill>
                  <a:srgbClr val="000000"/>
                </a:solidFill>
              </a:rPr>
              <a:t>THE RICHEST FIFTH</a:t>
            </a:r>
          </a:p>
        </p:txBody>
      </p:sp>
      <p:sp>
        <p:nvSpPr>
          <p:cNvPr id="494600" name="Segnaposto numero diapositiva 1">
            <a:extLst>
              <a:ext uri="{FF2B5EF4-FFF2-40B4-BE49-F238E27FC236}">
                <a16:creationId xmlns:a16="http://schemas.microsoft.com/office/drawing/2014/main" id="{7EC09E34-0A14-018C-2134-2292074035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AD09CD-58D7-4711-B9C5-AEE35C2B4BFE}" type="slidenum">
              <a:rPr lang="it-IT" altLang="en-US" sz="1400" smtClean="0">
                <a:solidFill>
                  <a:srgbClr val="000000"/>
                </a:solidFill>
              </a:rPr>
              <a:pPr>
                <a:spcBef>
                  <a:spcPct val="0"/>
                </a:spcBef>
                <a:buFontTx/>
                <a:buNone/>
              </a:pPr>
              <a:t>137</a:t>
            </a:fld>
            <a:endParaRPr lang="it-IT" altLang="en-US" sz="1400">
              <a:solidFill>
                <a:srgbClr val="000000"/>
              </a:solidFill>
            </a:endParaRPr>
          </a:p>
        </p:txBody>
      </p:sp>
      <p:sp>
        <p:nvSpPr>
          <p:cNvPr id="494601" name="CasellaDiTesto 2">
            <a:extLst>
              <a:ext uri="{FF2B5EF4-FFF2-40B4-BE49-F238E27FC236}">
                <a16:creationId xmlns:a16="http://schemas.microsoft.com/office/drawing/2014/main" id="{602AC9EC-CFDA-034D-DCC7-0871F2D57EA7}"/>
              </a:ext>
            </a:extLst>
          </p:cNvPr>
          <p:cNvSpPr txBox="1">
            <a:spLocks noChangeArrowheads="1"/>
          </p:cNvSpPr>
          <p:nvPr/>
        </p:nvSpPr>
        <p:spPr bwMode="auto">
          <a:xfrm>
            <a:off x="2339975" y="3416300"/>
            <a:ext cx="1295400" cy="8302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Each segment represents 1/5 of the world population</a:t>
            </a:r>
          </a:p>
        </p:txBody>
      </p:sp>
      <p:sp>
        <p:nvSpPr>
          <p:cNvPr id="494602" name="CasellaDiTesto 4">
            <a:extLst>
              <a:ext uri="{FF2B5EF4-FFF2-40B4-BE49-F238E27FC236}">
                <a16:creationId xmlns:a16="http://schemas.microsoft.com/office/drawing/2014/main" id="{DB5A364A-EF26-0421-F066-8898ACC78B69}"/>
              </a:ext>
            </a:extLst>
          </p:cNvPr>
          <p:cNvSpPr txBox="1">
            <a:spLocks noChangeArrowheads="1"/>
          </p:cNvSpPr>
          <p:nvPr/>
        </p:nvSpPr>
        <p:spPr bwMode="auto">
          <a:xfrm>
            <a:off x="3325813" y="1316038"/>
            <a:ext cx="2701925" cy="831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55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GDP – 84.7 %</a:t>
            </a:r>
          </a:p>
          <a:p>
            <a:pPr eaLnBrk="1" hangingPunct="1">
              <a:spcBef>
                <a:spcPct val="0"/>
              </a:spcBef>
              <a:buFontTx/>
              <a:buNone/>
            </a:pPr>
            <a:r>
              <a:rPr lang="en-US" altLang="it-CH" sz="1200" b="1"/>
              <a:t>World commerce 84.2 %</a:t>
            </a:r>
          </a:p>
          <a:p>
            <a:pPr eaLnBrk="1" hangingPunct="1">
              <a:spcBef>
                <a:spcPct val="0"/>
              </a:spcBef>
              <a:buFontTx/>
              <a:buNone/>
            </a:pPr>
            <a:r>
              <a:rPr lang="en-US" altLang="it-CH" sz="1200" b="1"/>
              <a:t>Family savings – 85.5 %</a:t>
            </a:r>
          </a:p>
          <a:p>
            <a:pPr eaLnBrk="1" hangingPunct="1">
              <a:spcBef>
                <a:spcPct val="0"/>
              </a:spcBef>
              <a:buFontTx/>
              <a:buNone/>
            </a:pPr>
            <a:r>
              <a:rPr lang="en-US" altLang="it-CH" sz="1200" b="1"/>
              <a:t>Family investments – 83 %</a:t>
            </a:r>
          </a:p>
        </p:txBody>
      </p:sp>
      <p:sp>
        <p:nvSpPr>
          <p:cNvPr id="494603" name="CasellaDiTesto 6">
            <a:extLst>
              <a:ext uri="{FF2B5EF4-FFF2-40B4-BE49-F238E27FC236}">
                <a16:creationId xmlns:a16="http://schemas.microsoft.com/office/drawing/2014/main" id="{62E49AE7-0870-EA59-A8E4-12E2E11C24C1}"/>
              </a:ext>
            </a:extLst>
          </p:cNvPr>
          <p:cNvSpPr txBox="1">
            <a:spLocks noChangeArrowheads="1"/>
          </p:cNvSpPr>
          <p:nvPr/>
        </p:nvSpPr>
        <p:spPr bwMode="auto">
          <a:xfrm>
            <a:off x="4932363" y="5405438"/>
            <a:ext cx="2552700" cy="831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GDP – 1.4 %</a:t>
            </a:r>
          </a:p>
          <a:p>
            <a:pPr eaLnBrk="1" hangingPunct="1">
              <a:spcBef>
                <a:spcPct val="0"/>
              </a:spcBef>
              <a:buFontTx/>
              <a:buNone/>
            </a:pPr>
            <a:r>
              <a:rPr lang="en-US" altLang="it-CH" sz="1200" b="1"/>
              <a:t>World commerce 0.9 %</a:t>
            </a:r>
          </a:p>
          <a:p>
            <a:pPr eaLnBrk="1" hangingPunct="1">
              <a:spcBef>
                <a:spcPct val="0"/>
              </a:spcBef>
              <a:buFontTx/>
              <a:buNone/>
            </a:pPr>
            <a:r>
              <a:rPr lang="en-US" altLang="it-CH" sz="1200" b="1"/>
              <a:t>Family savings – 0.7 %</a:t>
            </a:r>
          </a:p>
          <a:p>
            <a:pPr eaLnBrk="1" hangingPunct="1">
              <a:spcBef>
                <a:spcPct val="0"/>
              </a:spcBef>
              <a:buFontTx/>
              <a:buNone/>
            </a:pPr>
            <a:r>
              <a:rPr lang="en-US" altLang="it-CH" sz="1200" b="1"/>
              <a:t>Family investments – 0.9 %</a:t>
            </a:r>
          </a:p>
        </p:txBody>
      </p:sp>
      <p:sp>
        <p:nvSpPr>
          <p:cNvPr id="12" name="Rettangolo 11">
            <a:extLst>
              <a:ext uri="{FF2B5EF4-FFF2-40B4-BE49-F238E27FC236}">
                <a16:creationId xmlns:a16="http://schemas.microsoft.com/office/drawing/2014/main" id="{CC749D4E-1E39-3285-BA18-36CB86D1ECB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6642" name="Picture 2" descr="C:\Users\Enrico\Desktop\Milionari jpeg.jpg">
            <a:extLst>
              <a:ext uri="{FF2B5EF4-FFF2-40B4-BE49-F238E27FC236}">
                <a16:creationId xmlns:a16="http://schemas.microsoft.com/office/drawing/2014/main" id="{CFA1B8F3-8822-6535-9B63-57F7A2179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2808288"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43" name="Picture 3" descr="C:\Users\Enrico\Desktop\Miliardari jpeg.jpg">
            <a:extLst>
              <a:ext uri="{FF2B5EF4-FFF2-40B4-BE49-F238E27FC236}">
                <a16:creationId xmlns:a16="http://schemas.microsoft.com/office/drawing/2014/main" id="{DFF72EAC-9CFA-3BEC-B228-0144B71FF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8" y="409575"/>
            <a:ext cx="55880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44" name="Picture 4" descr="C:\Users\Enrico\Desktop\I ricchi svizzeri jpeg.jpg">
            <a:extLst>
              <a:ext uri="{FF2B5EF4-FFF2-40B4-BE49-F238E27FC236}">
                <a16:creationId xmlns:a16="http://schemas.microsoft.com/office/drawing/2014/main" id="{258680EF-F700-BC5A-B412-78F7DEDECC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967163"/>
            <a:ext cx="857408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5" name="CasellaDiTesto 2">
            <a:extLst>
              <a:ext uri="{FF2B5EF4-FFF2-40B4-BE49-F238E27FC236}">
                <a16:creationId xmlns:a16="http://schemas.microsoft.com/office/drawing/2014/main" id="{05EC8EF5-5E32-69BE-F227-293A5F0ECBC0}"/>
              </a:ext>
            </a:extLst>
          </p:cNvPr>
          <p:cNvSpPr txBox="1">
            <a:spLocks noChangeArrowheads="1"/>
          </p:cNvSpPr>
          <p:nvPr/>
        </p:nvSpPr>
        <p:spPr bwMode="auto">
          <a:xfrm>
            <a:off x="6715125" y="404813"/>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Il caffè  della domenica, 1. dicembre 2013</a:t>
            </a:r>
          </a:p>
        </p:txBody>
      </p:sp>
      <p:sp>
        <p:nvSpPr>
          <p:cNvPr id="496646" name="CasellaDiTesto 3">
            <a:extLst>
              <a:ext uri="{FF2B5EF4-FFF2-40B4-BE49-F238E27FC236}">
                <a16:creationId xmlns:a16="http://schemas.microsoft.com/office/drawing/2014/main" id="{4A1D0945-908E-C2C1-DF1D-F4B6D3DE396F}"/>
              </a:ext>
            </a:extLst>
          </p:cNvPr>
          <p:cNvSpPr txBox="1">
            <a:spLocks noChangeArrowheads="1"/>
          </p:cNvSpPr>
          <p:nvPr/>
        </p:nvSpPr>
        <p:spPr bwMode="auto">
          <a:xfrm>
            <a:off x="323850" y="5708650"/>
            <a:ext cx="2016125" cy="1077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600" b="1">
                <a:solidFill>
                  <a:srgbClr val="000000"/>
                </a:solidFill>
              </a:rPr>
              <a:t>Never before have the richest in Switzerland been so rich</a:t>
            </a:r>
            <a:endParaRPr lang="it-CH" altLang="it-CH" sz="1600" b="1">
              <a:solidFill>
                <a:srgbClr val="000000"/>
              </a:solidFill>
            </a:endParaRPr>
          </a:p>
        </p:txBody>
      </p:sp>
      <p:sp>
        <p:nvSpPr>
          <p:cNvPr id="496647" name="Segnaposto numero diapositiva 1">
            <a:extLst>
              <a:ext uri="{FF2B5EF4-FFF2-40B4-BE49-F238E27FC236}">
                <a16:creationId xmlns:a16="http://schemas.microsoft.com/office/drawing/2014/main" id="{0E682C66-CF30-DCF7-6BFD-4E19C443A50B}"/>
              </a:ext>
            </a:extLst>
          </p:cNvPr>
          <p:cNvSpPr>
            <a:spLocks noGrp="1"/>
          </p:cNvSpPr>
          <p:nvPr>
            <p:ph type="sldNum" sz="quarter" idx="12"/>
          </p:nvPr>
        </p:nvSpPr>
        <p:spPr>
          <a:xfrm>
            <a:off x="6708775" y="47101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0B272F-49D2-4865-B138-789486153D37}" type="slidenum">
              <a:rPr lang="it-IT" altLang="en-US" sz="1400" b="1" smtClean="0">
                <a:solidFill>
                  <a:srgbClr val="161616"/>
                </a:solidFill>
              </a:rPr>
              <a:pPr>
                <a:spcBef>
                  <a:spcPct val="0"/>
                </a:spcBef>
                <a:buFontTx/>
                <a:buNone/>
              </a:pPr>
              <a:t>138</a:t>
            </a:fld>
            <a:endParaRPr lang="it-IT" altLang="en-US" sz="1400" b="1">
              <a:solidFill>
                <a:srgbClr val="161616"/>
              </a:solidFill>
            </a:endParaRPr>
          </a:p>
        </p:txBody>
      </p:sp>
      <p:sp>
        <p:nvSpPr>
          <p:cNvPr id="2" name="CasellaDiTesto 1">
            <a:extLst>
              <a:ext uri="{FF2B5EF4-FFF2-40B4-BE49-F238E27FC236}">
                <a16:creationId xmlns:a16="http://schemas.microsoft.com/office/drawing/2014/main" id="{2BEF52A3-7402-B8CA-ECB2-2B90C67E31F2}"/>
              </a:ext>
            </a:extLst>
          </p:cNvPr>
          <p:cNvSpPr txBox="1"/>
          <p:nvPr/>
        </p:nvSpPr>
        <p:spPr>
          <a:xfrm>
            <a:off x="323850" y="404813"/>
            <a:ext cx="2519363" cy="307975"/>
          </a:xfrm>
          <a:prstGeom prst="rect">
            <a:avLst/>
          </a:prstGeom>
          <a:solidFill>
            <a:schemeClr val="tx1"/>
          </a:solidFill>
        </p:spPr>
        <p:txBody>
          <a:bodyPr>
            <a:spAutoFit/>
          </a:bodyPr>
          <a:lstStyle/>
          <a:p>
            <a:pPr>
              <a:defRPr/>
            </a:pPr>
            <a:r>
              <a:rPr lang="en-US" sz="1400" dirty="0">
                <a:solidFill>
                  <a:schemeClr val="accent4">
                    <a:lumMod val="10000"/>
                  </a:schemeClr>
                </a:solidFill>
              </a:rPr>
              <a:t>The millionaires in the world</a:t>
            </a:r>
          </a:p>
        </p:txBody>
      </p:sp>
      <p:sp>
        <p:nvSpPr>
          <p:cNvPr id="3" name="CasellaDiTesto 2">
            <a:extLst>
              <a:ext uri="{FF2B5EF4-FFF2-40B4-BE49-F238E27FC236}">
                <a16:creationId xmlns:a16="http://schemas.microsoft.com/office/drawing/2014/main" id="{76995D4F-A1F6-69A6-64C7-E432C2EA61F0}"/>
              </a:ext>
            </a:extLst>
          </p:cNvPr>
          <p:cNvSpPr txBox="1"/>
          <p:nvPr/>
        </p:nvSpPr>
        <p:spPr>
          <a:xfrm>
            <a:off x="3309938" y="404813"/>
            <a:ext cx="3494087" cy="307975"/>
          </a:xfrm>
          <a:prstGeom prst="rect">
            <a:avLst/>
          </a:prstGeom>
          <a:solidFill>
            <a:schemeClr val="tx1"/>
          </a:solidFill>
        </p:spPr>
        <p:txBody>
          <a:bodyPr>
            <a:spAutoFit/>
          </a:bodyPr>
          <a:lstStyle/>
          <a:p>
            <a:pPr>
              <a:defRPr/>
            </a:pPr>
            <a:r>
              <a:rPr lang="en-US" sz="1400" dirty="0">
                <a:solidFill>
                  <a:schemeClr val="accent4">
                    <a:lumMod val="10000"/>
                  </a:schemeClr>
                </a:solidFill>
              </a:rPr>
              <a:t>The 10 nations with the most billionaires</a:t>
            </a:r>
          </a:p>
        </p:txBody>
      </p:sp>
      <p:sp>
        <p:nvSpPr>
          <p:cNvPr id="10" name="Rettangolo 9">
            <a:extLst>
              <a:ext uri="{FF2B5EF4-FFF2-40B4-BE49-F238E27FC236}">
                <a16:creationId xmlns:a16="http://schemas.microsoft.com/office/drawing/2014/main" id="{792EAB06-7998-ACA2-55EE-EE0AC629CB6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8690" name="CasellaDiTesto 2">
            <a:extLst>
              <a:ext uri="{FF2B5EF4-FFF2-40B4-BE49-F238E27FC236}">
                <a16:creationId xmlns:a16="http://schemas.microsoft.com/office/drawing/2014/main" id="{B3A9C3B6-8E3A-F3FF-D9AF-F24753AB3546}"/>
              </a:ext>
            </a:extLst>
          </p:cNvPr>
          <p:cNvSpPr txBox="1">
            <a:spLocks noChangeArrowheads="1"/>
          </p:cNvSpPr>
          <p:nvPr/>
        </p:nvSpPr>
        <p:spPr bwMode="auto">
          <a:xfrm>
            <a:off x="2555875" y="6330950"/>
            <a:ext cx="383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Poverty in the USA in 2010 </a:t>
            </a:r>
          </a:p>
        </p:txBody>
      </p:sp>
      <p:pic>
        <p:nvPicPr>
          <p:cNvPr id="498691" name="Picture 3" descr="C:\Users\Enrico\Desktop\Poveri in USA.jpg">
            <a:extLst>
              <a:ext uri="{FF2B5EF4-FFF2-40B4-BE49-F238E27FC236}">
                <a16:creationId xmlns:a16="http://schemas.microsoft.com/office/drawing/2014/main" id="{F0B45AF5-BDAB-3A2B-A15F-7A8022F8B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8692" name="Segnaposto numero diapositiva 2">
            <a:extLst>
              <a:ext uri="{FF2B5EF4-FFF2-40B4-BE49-F238E27FC236}">
                <a16:creationId xmlns:a16="http://schemas.microsoft.com/office/drawing/2014/main" id="{9D950C7F-A5B2-013E-9EA3-4A784AB70FA1}"/>
              </a:ext>
            </a:extLst>
          </p:cNvPr>
          <p:cNvSpPr>
            <a:spLocks noGrp="1"/>
          </p:cNvSpPr>
          <p:nvPr>
            <p:ph type="sldNum" sz="quarter" idx="12"/>
          </p:nvPr>
        </p:nvSpPr>
        <p:spPr>
          <a:xfrm>
            <a:off x="6875463" y="63738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2FF9B8-5575-4983-9109-704BF31C115A}" type="slidenum">
              <a:rPr lang="it-IT" altLang="en-US" sz="1400" smtClean="0"/>
              <a:pPr>
                <a:spcBef>
                  <a:spcPct val="0"/>
                </a:spcBef>
                <a:buFontTx/>
                <a:buNone/>
              </a:pPr>
              <a:t>139</a:t>
            </a:fld>
            <a:endParaRPr lang="it-IT" altLang="en-US" sz="1400"/>
          </a:p>
        </p:txBody>
      </p:sp>
      <p:sp>
        <p:nvSpPr>
          <p:cNvPr id="5" name="Rettangolo 4">
            <a:extLst>
              <a:ext uri="{FF2B5EF4-FFF2-40B4-BE49-F238E27FC236}">
                <a16:creationId xmlns:a16="http://schemas.microsoft.com/office/drawing/2014/main" id="{04ABF29F-E0F1-1E20-B3C3-160847A8764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Text Box 5">
            <a:extLst>
              <a:ext uri="{FF2B5EF4-FFF2-40B4-BE49-F238E27FC236}">
                <a16:creationId xmlns:a16="http://schemas.microsoft.com/office/drawing/2014/main" id="{33492A01-0122-9E03-F613-20C0ACD0CE54}"/>
              </a:ext>
            </a:extLst>
          </p:cNvPr>
          <p:cNvSpPr txBox="1">
            <a:spLocks noChangeArrowheads="1"/>
          </p:cNvSpPr>
          <p:nvPr/>
        </p:nvSpPr>
        <p:spPr bwMode="auto">
          <a:xfrm>
            <a:off x="1260475" y="6053138"/>
            <a:ext cx="3671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600" b="1">
                <a:solidFill>
                  <a:srgbClr val="E2ADAA"/>
                </a:solidFill>
              </a:rPr>
              <a:t>Linen</a:t>
            </a:r>
            <a:r>
              <a:rPr lang="fr-FR" altLang="it-CH" sz="1600" b="1">
                <a:solidFill>
                  <a:srgbClr val="E2ADAA"/>
                </a:solidFill>
              </a:rPr>
              <a:t> factory in Brooklin 1919</a:t>
            </a:r>
          </a:p>
        </p:txBody>
      </p:sp>
      <p:sp>
        <p:nvSpPr>
          <p:cNvPr id="244739" name="CasellaDiTesto 1">
            <a:extLst>
              <a:ext uri="{FF2B5EF4-FFF2-40B4-BE49-F238E27FC236}">
                <a16:creationId xmlns:a16="http://schemas.microsoft.com/office/drawing/2014/main" id="{4D94B18B-6D3B-A460-5ECF-075549408346}"/>
              </a:ext>
            </a:extLst>
          </p:cNvPr>
          <p:cNvSpPr txBox="1">
            <a:spLocks noChangeArrowheads="1"/>
          </p:cNvSpPr>
          <p:nvPr/>
        </p:nvSpPr>
        <p:spPr bwMode="auto">
          <a:xfrm>
            <a:off x="4786313" y="5746750"/>
            <a:ext cx="4105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owner takes advantage using cheap manpower</a:t>
            </a:r>
            <a:endParaRPr lang="it-CH" altLang="it-CH" sz="1200"/>
          </a:p>
        </p:txBody>
      </p:sp>
      <p:sp>
        <p:nvSpPr>
          <p:cNvPr id="244740" name="Segnaposto numero diapositiva 1">
            <a:extLst>
              <a:ext uri="{FF2B5EF4-FFF2-40B4-BE49-F238E27FC236}">
                <a16:creationId xmlns:a16="http://schemas.microsoft.com/office/drawing/2014/main" id="{B2617D2C-1A60-EA57-0107-A509C0EE4073}"/>
              </a:ext>
            </a:extLst>
          </p:cNvPr>
          <p:cNvSpPr>
            <a:spLocks noGrp="1"/>
          </p:cNvSpPr>
          <p:nvPr>
            <p:ph type="sldNum" sz="quarter" idx="12"/>
          </p:nvPr>
        </p:nvSpPr>
        <p:spPr>
          <a:xfrm>
            <a:off x="6181725" y="6022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31EB24-C2D6-4EF1-9A58-35D39C55D6B8}" type="slidenum">
              <a:rPr lang="it-IT" altLang="en-US" sz="1400" smtClean="0">
                <a:solidFill>
                  <a:srgbClr val="FFFFFF"/>
                </a:solidFill>
              </a:rPr>
              <a:pPr>
                <a:spcBef>
                  <a:spcPct val="0"/>
                </a:spcBef>
                <a:buFontTx/>
                <a:buNone/>
              </a:pPr>
              <a:t>14</a:t>
            </a:fld>
            <a:endParaRPr lang="it-IT" altLang="en-US" sz="1400">
              <a:solidFill>
                <a:srgbClr val="FFFFFF"/>
              </a:solidFill>
            </a:endParaRPr>
          </a:p>
        </p:txBody>
      </p:sp>
      <p:pic>
        <p:nvPicPr>
          <p:cNvPr id="6" name="Picture 4" descr="Fabbrica Brooklin 1919 Jpeg">
            <a:extLst>
              <a:ext uri="{FF2B5EF4-FFF2-40B4-BE49-F238E27FC236}">
                <a16:creationId xmlns:a16="http://schemas.microsoft.com/office/drawing/2014/main" id="{75FD7B7C-C287-BE47-88AE-D9C300A7AF3F}"/>
              </a:ext>
            </a:extLst>
          </p:cNvPr>
          <p:cNvPicPr>
            <a:picLocks noChangeAspect="1" noChangeArrowheads="1"/>
          </p:cNvPicPr>
          <p:nvPr/>
        </p:nvPicPr>
        <p:blipFill>
          <a:blip r:embed="rId4"/>
          <a:srcRect/>
          <a:stretch>
            <a:fillRect/>
          </a:stretch>
        </p:blipFill>
        <p:spPr bwMode="auto">
          <a:xfrm>
            <a:off x="971550" y="692150"/>
            <a:ext cx="7343775" cy="5264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AF71A492-D30C-3B5A-410A-4D1A75B2F365}"/>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0738" name="Segnaposto numero diapositiva 1">
            <a:extLst>
              <a:ext uri="{FF2B5EF4-FFF2-40B4-BE49-F238E27FC236}">
                <a16:creationId xmlns:a16="http://schemas.microsoft.com/office/drawing/2014/main" id="{E2E303A5-8F3F-FBE0-F020-467239F5283E}"/>
              </a:ext>
            </a:extLst>
          </p:cNvPr>
          <p:cNvSpPr>
            <a:spLocks noGrp="1"/>
          </p:cNvSpPr>
          <p:nvPr>
            <p:ph type="sldNum" sz="quarter" idx="12"/>
          </p:nvPr>
        </p:nvSpPr>
        <p:spPr>
          <a:xfrm>
            <a:off x="6553200" y="60309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1BFFF6-55DE-4497-A732-C206A24B504D}" type="slidenum">
              <a:rPr lang="it-IT" altLang="en-US" sz="1400" smtClean="0"/>
              <a:pPr>
                <a:spcBef>
                  <a:spcPct val="0"/>
                </a:spcBef>
                <a:buFontTx/>
                <a:buNone/>
              </a:pPr>
              <a:t>140</a:t>
            </a:fld>
            <a:endParaRPr lang="it-IT" altLang="en-US" sz="1400"/>
          </a:p>
        </p:txBody>
      </p:sp>
      <p:sp>
        <p:nvSpPr>
          <p:cNvPr id="3" name="CasellaDiTesto 2">
            <a:extLst>
              <a:ext uri="{FF2B5EF4-FFF2-40B4-BE49-F238E27FC236}">
                <a16:creationId xmlns:a16="http://schemas.microsoft.com/office/drawing/2014/main" id="{8EDB32B4-DB67-2D76-00C5-191638FFEF5E}"/>
              </a:ext>
            </a:extLst>
          </p:cNvPr>
          <p:cNvSpPr txBox="1"/>
          <p:nvPr/>
        </p:nvSpPr>
        <p:spPr>
          <a:xfrm>
            <a:off x="420688" y="3168650"/>
            <a:ext cx="8208962" cy="3046413"/>
          </a:xfrm>
          <a:prstGeom prst="rect">
            <a:avLst/>
          </a:prstGeom>
          <a:noFill/>
        </p:spPr>
        <p:txBody>
          <a:bodyPr>
            <a:spAutoFit/>
          </a:bodyPr>
          <a:lstStyle/>
          <a:p>
            <a:pPr eaLnBrk="1" hangingPunct="1">
              <a:defRPr/>
            </a:pPr>
            <a:endParaRPr lang="it-CH" sz="1200" b="1" dirty="0">
              <a:solidFill>
                <a:srgbClr val="FFFFFF"/>
              </a:solidFill>
              <a:latin typeface="Arial" charset="0"/>
              <a:cs typeface="Arial" charset="0"/>
            </a:endParaRPr>
          </a:p>
          <a:p>
            <a:pPr marL="265113" indent="-265113" eaLnBrk="1" hangingPunct="1">
              <a:defRPr/>
            </a:pPr>
            <a:r>
              <a:rPr lang="en-US" sz="1600" dirty="0">
                <a:solidFill>
                  <a:srgbClr val="FFFFFF"/>
                </a:solidFill>
                <a:latin typeface="Arial" charset="0"/>
                <a:cs typeface="Arial" charset="0"/>
              </a:rPr>
              <a:t>      </a:t>
            </a:r>
            <a:r>
              <a:rPr lang="en-US" sz="2800" b="1" dirty="0">
                <a:latin typeface="Arial" charset="0"/>
                <a:cs typeface="Arial" charset="0"/>
              </a:rPr>
              <a:t>1</a:t>
            </a:r>
            <a:r>
              <a:rPr lang="en-US" sz="1600" dirty="0">
                <a:solidFill>
                  <a:srgbClr val="FFFFFF"/>
                </a:solidFill>
                <a:latin typeface="Arial" charset="0"/>
                <a:cs typeface="Arial" charset="0"/>
              </a:rPr>
              <a:t>% of the world population owns </a:t>
            </a:r>
          </a:p>
          <a:p>
            <a:pPr marL="265113" indent="-265113" eaLnBrk="1" hangingPunct="1">
              <a:defRPr/>
            </a:pPr>
            <a:r>
              <a:rPr lang="en-US" sz="1600" b="1" dirty="0">
                <a:solidFill>
                  <a:srgbClr val="FFFFFF"/>
                </a:solidFill>
                <a:latin typeface="Arial" charset="0"/>
                <a:cs typeface="Arial" charset="0"/>
              </a:rPr>
              <a:t>       </a:t>
            </a:r>
            <a:r>
              <a:rPr lang="en-US" sz="2800" b="1" dirty="0">
                <a:latin typeface="Arial" charset="0"/>
                <a:cs typeface="Arial" charset="0"/>
              </a:rPr>
              <a:t>50</a:t>
            </a:r>
            <a:r>
              <a:rPr lang="en-US" sz="1600" dirty="0">
                <a:solidFill>
                  <a:srgbClr val="FFFFFF"/>
                </a:solidFill>
                <a:latin typeface="Arial" charset="0"/>
                <a:cs typeface="Arial" charset="0"/>
              </a:rPr>
              <a:t>% of the world's wealth, or 180 trillion dollars.</a:t>
            </a:r>
          </a:p>
          <a:p>
            <a:pPr marL="265113" indent="-265113" eaLnBrk="1" hangingPunct="1">
              <a:defRPr/>
            </a:pPr>
            <a:endParaRPr lang="en-US" sz="1600" dirty="0">
              <a:solidFill>
                <a:srgbClr val="FFFFFF"/>
              </a:solidFill>
              <a:latin typeface="Arial" charset="0"/>
              <a:cs typeface="Arial" charset="0"/>
            </a:endParaRPr>
          </a:p>
          <a:p>
            <a:pPr marL="265113" indent="-265113" eaLnBrk="1" hangingPunct="1">
              <a:defRPr/>
            </a:pPr>
            <a:r>
              <a:rPr lang="en-US" sz="1600" dirty="0">
                <a:solidFill>
                  <a:srgbClr val="FFFFFF"/>
                </a:solidFill>
                <a:latin typeface="Arial" charset="0"/>
                <a:cs typeface="Arial" charset="0"/>
              </a:rPr>
              <a:t> The </a:t>
            </a:r>
            <a:r>
              <a:rPr lang="en-US" sz="2800" b="1" dirty="0">
                <a:latin typeface="Arial" charset="0"/>
                <a:cs typeface="Arial" charset="0"/>
              </a:rPr>
              <a:t>85</a:t>
            </a:r>
            <a:r>
              <a:rPr lang="en-US" sz="1600" dirty="0">
                <a:solidFill>
                  <a:srgbClr val="FFFFFF"/>
                </a:solidFill>
                <a:latin typeface="Arial" charset="0"/>
                <a:cs typeface="Arial" charset="0"/>
              </a:rPr>
              <a:t> richest people on the planet have as much wealth as  </a:t>
            </a:r>
            <a:r>
              <a:rPr lang="en-US" sz="2800" b="1" dirty="0">
                <a:latin typeface="Arial" charset="0"/>
                <a:cs typeface="Arial" charset="0"/>
              </a:rPr>
              <a:t>3.5</a:t>
            </a:r>
            <a:r>
              <a:rPr lang="en-US" sz="1600" dirty="0">
                <a:solidFill>
                  <a:srgbClr val="FFFFFF"/>
                </a:solidFill>
                <a:latin typeface="Arial" charset="0"/>
                <a:cs typeface="Arial" charset="0"/>
              </a:rPr>
              <a:t> billion of the poorest people.</a:t>
            </a:r>
          </a:p>
          <a:p>
            <a:pPr marL="265113" indent="-265113" eaLnBrk="1" hangingPunct="1">
              <a:defRPr/>
            </a:pPr>
            <a:endParaRPr lang="en-US" sz="1600" dirty="0">
              <a:solidFill>
                <a:srgbClr val="FFFFFF"/>
              </a:solidFill>
              <a:latin typeface="Arial" charset="0"/>
              <a:cs typeface="Arial" charset="0"/>
            </a:endParaRPr>
          </a:p>
          <a:p>
            <a:pPr marL="265113" indent="-265113" eaLnBrk="1" hangingPunct="1">
              <a:defRPr/>
            </a:pPr>
            <a:r>
              <a:rPr lang="en-US" sz="1600" dirty="0">
                <a:solidFill>
                  <a:srgbClr val="FFFFFF"/>
                </a:solidFill>
                <a:latin typeface="Arial" charset="0"/>
                <a:cs typeface="Arial" charset="0"/>
              </a:rPr>
              <a:t> In 2013, the fortunes of the rich  increased and in 29 of 30 surveyed countries, the taxes for the rich have decreased. 18.5  billion has been hidden from the worlds Tax Authorities</a:t>
            </a:r>
            <a:r>
              <a:rPr lang="it-CH" sz="1600" dirty="0">
                <a:solidFill>
                  <a:srgbClr val="FFFFFF"/>
                </a:solidFill>
                <a:latin typeface="Arial" charset="0"/>
                <a:cs typeface="Arial" charset="0"/>
              </a:rPr>
              <a:t>.</a:t>
            </a:r>
          </a:p>
        </p:txBody>
      </p:sp>
      <p:sp>
        <p:nvSpPr>
          <p:cNvPr id="500740" name="CasellaDiTesto 3">
            <a:extLst>
              <a:ext uri="{FF2B5EF4-FFF2-40B4-BE49-F238E27FC236}">
                <a16:creationId xmlns:a16="http://schemas.microsoft.com/office/drawing/2014/main" id="{5117348C-3B93-7D84-4216-3E3385FD63A4}"/>
              </a:ext>
            </a:extLst>
          </p:cNvPr>
          <p:cNvSpPr txBox="1">
            <a:spLocks noChangeArrowheads="1"/>
          </p:cNvSpPr>
          <p:nvPr/>
        </p:nvSpPr>
        <p:spPr bwMode="auto">
          <a:xfrm>
            <a:off x="3563938" y="1612900"/>
            <a:ext cx="1296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solidFill>
                  <a:srgbClr val="FFFFFF"/>
                </a:solidFill>
              </a:rPr>
              <a:t>Oxfam</a:t>
            </a:r>
          </a:p>
          <a:p>
            <a:pPr algn="ctr" eaLnBrk="1" hangingPunct="1">
              <a:spcBef>
                <a:spcPct val="0"/>
              </a:spcBef>
              <a:buFontTx/>
              <a:buNone/>
            </a:pPr>
            <a:r>
              <a:rPr lang="it-CH" altLang="it-CH" sz="2000" b="1">
                <a:solidFill>
                  <a:srgbClr val="FFFFFF"/>
                </a:solidFill>
              </a:rPr>
              <a:t>Report </a:t>
            </a:r>
          </a:p>
          <a:p>
            <a:pPr algn="ctr" eaLnBrk="1" hangingPunct="1">
              <a:spcBef>
                <a:spcPct val="0"/>
              </a:spcBef>
              <a:buFontTx/>
              <a:buNone/>
            </a:pPr>
            <a:r>
              <a:rPr lang="it-CH" altLang="it-CH" sz="2000" b="1">
                <a:solidFill>
                  <a:srgbClr val="FFFFFF"/>
                </a:solidFill>
              </a:rPr>
              <a:t>2014</a:t>
            </a:r>
          </a:p>
        </p:txBody>
      </p:sp>
      <p:pic>
        <p:nvPicPr>
          <p:cNvPr id="294917" name="Picture 2" descr="C:\Users\Enrico\Desktop\Ter.jpg">
            <a:extLst>
              <a:ext uri="{FF2B5EF4-FFF2-40B4-BE49-F238E27FC236}">
                <a16:creationId xmlns:a16="http://schemas.microsoft.com/office/drawing/2014/main" id="{F929A848-F18D-781F-8A63-62154942EE83}"/>
              </a:ext>
            </a:extLst>
          </p:cNvPr>
          <p:cNvPicPr>
            <a:picLocks noChangeAspect="1" noChangeArrowheads="1"/>
          </p:cNvPicPr>
          <p:nvPr/>
        </p:nvPicPr>
        <p:blipFill>
          <a:blip r:embed="rId4"/>
          <a:srcRect b="50000"/>
          <a:stretch>
            <a:fillRect/>
          </a:stretch>
        </p:blipFill>
        <p:spPr bwMode="auto">
          <a:xfrm>
            <a:off x="639763" y="1624013"/>
            <a:ext cx="2262187" cy="1138237"/>
          </a:xfrm>
          <a:prstGeom prst="rect">
            <a:avLst/>
          </a:prstGeom>
          <a:ln>
            <a:noFill/>
          </a:ln>
          <a:effectLst>
            <a:outerShdw blurRad="292100" dist="139700" dir="2700000" algn="tl" rotWithShape="0">
              <a:srgbClr val="333333">
                <a:alpha val="65000"/>
              </a:srgbClr>
            </a:outerShdw>
          </a:effectLst>
        </p:spPr>
      </p:pic>
      <p:pic>
        <p:nvPicPr>
          <p:cNvPr id="294918" name="Picture 3" descr="C:\Users\Enrico\Desktop\Ter.jpg">
            <a:extLst>
              <a:ext uri="{FF2B5EF4-FFF2-40B4-BE49-F238E27FC236}">
                <a16:creationId xmlns:a16="http://schemas.microsoft.com/office/drawing/2014/main" id="{E108DDA2-123A-01B9-F306-FE00AC3C7F63}"/>
              </a:ext>
            </a:extLst>
          </p:cNvPr>
          <p:cNvPicPr>
            <a:picLocks noChangeAspect="1" noChangeArrowheads="1"/>
          </p:cNvPicPr>
          <p:nvPr/>
        </p:nvPicPr>
        <p:blipFill>
          <a:blip r:embed="rId4"/>
          <a:srcRect t="50000"/>
          <a:stretch>
            <a:fillRect/>
          </a:stretch>
        </p:blipFill>
        <p:spPr bwMode="auto">
          <a:xfrm>
            <a:off x="5940425" y="2589213"/>
            <a:ext cx="2262188" cy="1138237"/>
          </a:xfrm>
          <a:prstGeom prst="rect">
            <a:avLst/>
          </a:prstGeom>
          <a:ln>
            <a:noFill/>
          </a:ln>
          <a:effectLst>
            <a:outerShdw blurRad="292100" dist="139700" dir="2700000" algn="tl" rotWithShape="0">
              <a:srgbClr val="333333">
                <a:alpha val="65000"/>
              </a:srgbClr>
            </a:outerShdw>
          </a:effectLst>
        </p:spPr>
      </p:pic>
      <p:pic>
        <p:nvPicPr>
          <p:cNvPr id="500743" name="Picture 5" descr="C:\Users\Enrico\Desktop\1 1.jpg">
            <a:extLst>
              <a:ext uri="{FF2B5EF4-FFF2-40B4-BE49-F238E27FC236}">
                <a16:creationId xmlns:a16="http://schemas.microsoft.com/office/drawing/2014/main" id="{B15716A9-2583-D389-3E21-9E35CABAD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86" t="44016" r="20750" b="11310"/>
          <a:stretch>
            <a:fillRect/>
          </a:stretch>
        </p:blipFill>
        <p:spPr bwMode="auto">
          <a:xfrm>
            <a:off x="1641475" y="1004888"/>
            <a:ext cx="2603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20" name="Picture 6" descr="C:\Users\Enrico\Desktop\99.jpg">
            <a:extLst>
              <a:ext uri="{FF2B5EF4-FFF2-40B4-BE49-F238E27FC236}">
                <a16:creationId xmlns:a16="http://schemas.microsoft.com/office/drawing/2014/main" id="{54D2F885-7568-FE7B-C3FC-30B45F7527C6}"/>
              </a:ext>
            </a:extLst>
          </p:cNvPr>
          <p:cNvPicPr>
            <a:picLocks noChangeAspect="1" noChangeArrowheads="1"/>
          </p:cNvPicPr>
          <p:nvPr/>
        </p:nvPicPr>
        <p:blipFill>
          <a:blip r:embed="rId6"/>
          <a:srcRect l="5901" t="8859" r="9671" b="14923"/>
          <a:stretch>
            <a:fillRect/>
          </a:stretch>
        </p:blipFill>
        <p:spPr bwMode="auto">
          <a:xfrm>
            <a:off x="5387975" y="817563"/>
            <a:ext cx="3263900" cy="1585912"/>
          </a:xfrm>
          <a:prstGeom prst="rect">
            <a:avLst/>
          </a:prstGeom>
          <a:ln>
            <a:noFill/>
          </a:ln>
          <a:effectLst>
            <a:outerShdw blurRad="292100" dist="139700" dir="2700000" algn="tl" rotWithShape="0">
              <a:srgbClr val="333333">
                <a:alpha val="65000"/>
              </a:srgbClr>
            </a:outerShdw>
          </a:effectLst>
        </p:spPr>
      </p:pic>
      <p:sp>
        <p:nvSpPr>
          <p:cNvPr id="499721" name="CasellaDiTesto 3">
            <a:extLst>
              <a:ext uri="{FF2B5EF4-FFF2-40B4-BE49-F238E27FC236}">
                <a16:creationId xmlns:a16="http://schemas.microsoft.com/office/drawing/2014/main" id="{6A9CF908-E076-AE1B-16FD-0BE35A3D8D2E}"/>
              </a:ext>
            </a:extLst>
          </p:cNvPr>
          <p:cNvSpPr txBox="1">
            <a:spLocks noChangeArrowheads="1"/>
          </p:cNvSpPr>
          <p:nvPr/>
        </p:nvSpPr>
        <p:spPr bwMode="auto">
          <a:xfrm>
            <a:off x="1374775" y="441325"/>
            <a:ext cx="792163" cy="400050"/>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1 %</a:t>
            </a:r>
          </a:p>
        </p:txBody>
      </p:sp>
      <p:sp>
        <p:nvSpPr>
          <p:cNvPr id="499722" name="CasellaDiTesto 4">
            <a:extLst>
              <a:ext uri="{FF2B5EF4-FFF2-40B4-BE49-F238E27FC236}">
                <a16:creationId xmlns:a16="http://schemas.microsoft.com/office/drawing/2014/main" id="{E1161794-D98A-6F84-1749-6A5F205DE587}"/>
              </a:ext>
            </a:extLst>
          </p:cNvPr>
          <p:cNvSpPr txBox="1">
            <a:spLocks noChangeArrowheads="1"/>
          </p:cNvSpPr>
          <p:nvPr/>
        </p:nvSpPr>
        <p:spPr bwMode="auto">
          <a:xfrm>
            <a:off x="6553200" y="304800"/>
            <a:ext cx="914400" cy="401638"/>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99 %</a:t>
            </a:r>
          </a:p>
        </p:txBody>
      </p:sp>
      <p:sp>
        <p:nvSpPr>
          <p:cNvPr id="11" name="Rettangolo 10">
            <a:extLst>
              <a:ext uri="{FF2B5EF4-FFF2-40B4-BE49-F238E27FC236}">
                <a16:creationId xmlns:a16="http://schemas.microsoft.com/office/drawing/2014/main" id="{99CA7663-8005-505E-BF61-51B23D3B4BB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59C6198-785E-C6C2-7BE2-B974E46E9FBE}"/>
              </a:ext>
            </a:extLst>
          </p:cNvPr>
          <p:cNvPicPr>
            <a:picLocks noChangeAspect="1"/>
          </p:cNvPicPr>
          <p:nvPr/>
        </p:nvPicPr>
        <p:blipFill>
          <a:blip r:embed="rId3"/>
          <a:stretch>
            <a:fillRect/>
          </a:stretch>
        </p:blipFill>
        <p:spPr>
          <a:xfrm>
            <a:off x="1403350" y="549275"/>
            <a:ext cx="6534150" cy="5337175"/>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502787" name="CasellaDiTesto 3">
            <a:extLst>
              <a:ext uri="{FF2B5EF4-FFF2-40B4-BE49-F238E27FC236}">
                <a16:creationId xmlns:a16="http://schemas.microsoft.com/office/drawing/2014/main" id="{83827AA9-96F2-149F-0DF6-8C6BE1A95476}"/>
              </a:ext>
            </a:extLst>
          </p:cNvPr>
          <p:cNvSpPr txBox="1">
            <a:spLocks noChangeArrowheads="1"/>
          </p:cNvSpPr>
          <p:nvPr/>
        </p:nvSpPr>
        <p:spPr bwMode="auto">
          <a:xfrm>
            <a:off x="2124075" y="5949950"/>
            <a:ext cx="533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The billionaires of the world, according to OXFAM </a:t>
            </a:r>
          </a:p>
          <a:p>
            <a:r>
              <a:rPr lang="en-US" altLang="en-US" sz="1000"/>
              <a:t>(</a:t>
            </a:r>
            <a:r>
              <a:rPr lang="en-US" altLang="en-US" sz="1000">
                <a:hlinkClick r:id="rId4"/>
              </a:rPr>
              <a:t>www.oxfam.org.uk</a:t>
            </a:r>
            <a:r>
              <a:rPr lang="en-US" altLang="en-US" sz="1000"/>
              <a:t> - OXFAM BRIEFING PAPER – JANUARY 2018)</a:t>
            </a:r>
          </a:p>
        </p:txBody>
      </p:sp>
      <p:sp>
        <p:nvSpPr>
          <p:cNvPr id="4" name="Rettangolo 3">
            <a:extLst>
              <a:ext uri="{FF2B5EF4-FFF2-40B4-BE49-F238E27FC236}">
                <a16:creationId xmlns:a16="http://schemas.microsoft.com/office/drawing/2014/main" id="{8F3BB844-8CB7-27B2-CAE9-9DEF58AFCFD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4834" name="Rectangle 4">
            <a:extLst>
              <a:ext uri="{FF2B5EF4-FFF2-40B4-BE49-F238E27FC236}">
                <a16:creationId xmlns:a16="http://schemas.microsoft.com/office/drawing/2014/main" id="{E367B06B-FD87-6999-C885-6D9BB93CAC3A}"/>
              </a:ext>
            </a:extLst>
          </p:cNvPr>
          <p:cNvSpPr>
            <a:spLocks noChangeArrowheads="1"/>
          </p:cNvSpPr>
          <p:nvPr/>
        </p:nvSpPr>
        <p:spPr bwMode="auto">
          <a:xfrm>
            <a:off x="677863" y="488950"/>
            <a:ext cx="75612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RULE No. 4</a:t>
            </a:r>
            <a:endParaRPr lang="it-IT" altLang="it-CH" sz="4000" b="1">
              <a:solidFill>
                <a:srgbClr val="000000"/>
              </a:solidFill>
            </a:endParaRPr>
          </a:p>
        </p:txBody>
      </p:sp>
      <p:sp>
        <p:nvSpPr>
          <p:cNvPr id="504835" name="Rectangle 5">
            <a:extLst>
              <a:ext uri="{FF2B5EF4-FFF2-40B4-BE49-F238E27FC236}">
                <a16:creationId xmlns:a16="http://schemas.microsoft.com/office/drawing/2014/main" id="{69FDFF19-0E5A-9068-5EDE-E7EAA23FF565}"/>
              </a:ext>
            </a:extLst>
          </p:cNvPr>
          <p:cNvSpPr>
            <a:spLocks noChangeArrowheads="1"/>
          </p:cNvSpPr>
          <p:nvPr/>
        </p:nvSpPr>
        <p:spPr bwMode="auto">
          <a:xfrm>
            <a:off x="684213" y="16335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fr-CH" altLang="it-CH" sz="2800" b="1">
                <a:solidFill>
                  <a:srgbClr val="000000"/>
                </a:solidFill>
              </a:rPr>
              <a:t> CAPITALISM CREATES: </a:t>
            </a:r>
          </a:p>
          <a:p>
            <a:pPr eaLnBrk="1" hangingPunct="1"/>
            <a:endParaRPr lang="fr-CH" altLang="it-CH" sz="1800" b="1">
              <a:solidFill>
                <a:srgbClr val="000000"/>
              </a:solidFill>
            </a:endParaRPr>
          </a:p>
          <a:p>
            <a:pPr eaLnBrk="1" hangingPunct="1">
              <a:buFontTx/>
              <a:buNone/>
            </a:pPr>
            <a:r>
              <a:rPr lang="fr-CH" altLang="it-CH" sz="3600" b="1">
                <a:solidFill>
                  <a:srgbClr val="000000"/>
                </a:solidFill>
              </a:rPr>
              <a:t>   </a:t>
            </a:r>
            <a:r>
              <a:rPr lang="fr-CH" altLang="it-CH" sz="4000" b="1">
                <a:solidFill>
                  <a:srgbClr val="000000"/>
                </a:solidFill>
              </a:rPr>
              <a:t>CAPITAL ACCUMULATION </a:t>
            </a:r>
          </a:p>
          <a:p>
            <a:pPr eaLnBrk="1" hangingPunct="1">
              <a:buFontTx/>
              <a:buNone/>
            </a:pPr>
            <a:endParaRPr lang="fr-CH" altLang="it-CH" sz="3600" b="1">
              <a:solidFill>
                <a:srgbClr val="000000"/>
              </a:solidFill>
            </a:endParaRPr>
          </a:p>
          <a:p>
            <a:pPr eaLnBrk="1" hangingPunct="1">
              <a:buFontTx/>
              <a:buNone/>
            </a:pPr>
            <a:r>
              <a:rPr lang="fr-CH" altLang="it-CH" sz="2800" b="1">
                <a:solidFill>
                  <a:srgbClr val="000000"/>
                </a:solidFill>
              </a:rPr>
              <a:t>   </a:t>
            </a:r>
            <a:r>
              <a:rPr lang="en-GB" altLang="it-CH" sz="2000" b="1">
                <a:solidFill>
                  <a:srgbClr val="000000"/>
                </a:solidFill>
              </a:rPr>
              <a:t>(creation of large economic empires (corporations), large landholdings, economic and business agreements, etc.)</a:t>
            </a:r>
            <a:r>
              <a:rPr lang="en-GB" altLang="it-CH" sz="1800" b="1">
                <a:solidFill>
                  <a:srgbClr val="000000"/>
                </a:solidFill>
              </a:rPr>
              <a:t>	</a:t>
            </a:r>
          </a:p>
        </p:txBody>
      </p:sp>
      <p:sp>
        <p:nvSpPr>
          <p:cNvPr id="504836" name="Segnaposto numero diapositiva 1">
            <a:extLst>
              <a:ext uri="{FF2B5EF4-FFF2-40B4-BE49-F238E27FC236}">
                <a16:creationId xmlns:a16="http://schemas.microsoft.com/office/drawing/2014/main" id="{9F91D045-5A1B-A782-6AAC-D8A5E26C05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EFA97F-F0DF-44AD-8F93-D449F7D6627E}" type="slidenum">
              <a:rPr lang="it-IT" altLang="en-US" sz="1400" smtClean="0">
                <a:solidFill>
                  <a:srgbClr val="000000"/>
                </a:solidFill>
              </a:rPr>
              <a:pPr>
                <a:spcBef>
                  <a:spcPct val="0"/>
                </a:spcBef>
                <a:buFontTx/>
                <a:buNone/>
              </a:pPr>
              <a:t>142</a:t>
            </a:fld>
            <a:endParaRPr lang="it-IT" altLang="en-US" sz="1400">
              <a:solidFill>
                <a:srgbClr val="000000"/>
              </a:solidFill>
            </a:endParaRPr>
          </a:p>
        </p:txBody>
      </p:sp>
      <p:sp>
        <p:nvSpPr>
          <p:cNvPr id="5" name="Rettangolo 4">
            <a:extLst>
              <a:ext uri="{FF2B5EF4-FFF2-40B4-BE49-F238E27FC236}">
                <a16:creationId xmlns:a16="http://schemas.microsoft.com/office/drawing/2014/main" id="{53E9EECD-94A8-D3EC-FE54-2FA58726453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06882" name="Picture 4" descr="operai differenziale ricchezza">
            <a:extLst>
              <a:ext uri="{FF2B5EF4-FFF2-40B4-BE49-F238E27FC236}">
                <a16:creationId xmlns:a16="http://schemas.microsoft.com/office/drawing/2014/main" id="{C651F479-41D7-C074-4853-63E079327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6148387"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83" name="Text Box 6">
            <a:extLst>
              <a:ext uri="{FF2B5EF4-FFF2-40B4-BE49-F238E27FC236}">
                <a16:creationId xmlns:a16="http://schemas.microsoft.com/office/drawing/2014/main" id="{80CE0FDB-D138-50E9-EA7A-607466387E60}"/>
              </a:ext>
            </a:extLst>
          </p:cNvPr>
          <p:cNvSpPr txBox="1">
            <a:spLocks noChangeArrowheads="1"/>
          </p:cNvSpPr>
          <p:nvPr/>
        </p:nvSpPr>
        <p:spPr bwMode="auto">
          <a:xfrm>
            <a:off x="6564313" y="3589338"/>
            <a:ext cx="2198687" cy="3124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800">
              <a:solidFill>
                <a:srgbClr val="FFFFFF"/>
              </a:solidFill>
            </a:endParaRPr>
          </a:p>
          <a:p>
            <a:pPr eaLnBrk="1" hangingPunct="1">
              <a:spcBef>
                <a:spcPct val="50000"/>
              </a:spcBef>
              <a:buFontTx/>
              <a:buNone/>
            </a:pPr>
            <a:r>
              <a:rPr lang="en-US" altLang="it-CH" sz="1800" b="1"/>
              <a:t>THE POOR          ARE ALWAYS POORER</a:t>
            </a:r>
          </a:p>
          <a:p>
            <a:pPr eaLnBrk="1" hangingPunct="1">
              <a:spcBef>
                <a:spcPct val="50000"/>
              </a:spcBef>
              <a:buFontTx/>
              <a:buNone/>
            </a:pPr>
            <a:endParaRPr lang="en-US" altLang="it-CH" sz="1800" b="1"/>
          </a:p>
          <a:p>
            <a:pPr eaLnBrk="1" hangingPunct="1">
              <a:spcBef>
                <a:spcPct val="50000"/>
              </a:spcBef>
              <a:buFontTx/>
              <a:buNone/>
            </a:pPr>
            <a:r>
              <a:rPr lang="en-US" altLang="it-CH" sz="1800" b="1"/>
              <a:t> AND</a:t>
            </a:r>
          </a:p>
          <a:p>
            <a:pPr eaLnBrk="1" hangingPunct="1">
              <a:spcBef>
                <a:spcPct val="50000"/>
              </a:spcBef>
              <a:buFontTx/>
              <a:buNone/>
            </a:pPr>
            <a:endParaRPr lang="en-US" altLang="it-CH" sz="1800" b="1"/>
          </a:p>
          <a:p>
            <a:pPr eaLnBrk="1" hangingPunct="1">
              <a:spcBef>
                <a:spcPct val="50000"/>
              </a:spcBef>
              <a:buFontTx/>
              <a:buNone/>
            </a:pPr>
            <a:r>
              <a:rPr lang="en-US" altLang="it-CH" sz="1800" b="1"/>
              <a:t>THE RICH ARE ALWAYS RICHER</a:t>
            </a:r>
            <a:endParaRPr lang="fr-CH" altLang="it-CH" sz="1800" b="1"/>
          </a:p>
        </p:txBody>
      </p:sp>
      <p:sp>
        <p:nvSpPr>
          <p:cNvPr id="506884" name="CasellaDiTesto 1">
            <a:extLst>
              <a:ext uri="{FF2B5EF4-FFF2-40B4-BE49-F238E27FC236}">
                <a16:creationId xmlns:a16="http://schemas.microsoft.com/office/drawing/2014/main" id="{08D02D3F-7F0D-31AC-46A4-D6F685515A0F}"/>
              </a:ext>
            </a:extLst>
          </p:cNvPr>
          <p:cNvSpPr txBox="1">
            <a:spLocks noChangeArrowheads="1"/>
          </p:cNvSpPr>
          <p:nvPr/>
        </p:nvSpPr>
        <p:spPr bwMode="auto">
          <a:xfrm>
            <a:off x="179388" y="193675"/>
            <a:ext cx="467995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800" b="1">
                <a:solidFill>
                  <a:srgbClr val="161616"/>
                </a:solidFill>
              </a:rPr>
              <a:t>Diamond does not stop the wave of layoffs</a:t>
            </a:r>
          </a:p>
        </p:txBody>
      </p:sp>
      <p:sp>
        <p:nvSpPr>
          <p:cNvPr id="506885" name="CasellaDiTesto 2">
            <a:extLst>
              <a:ext uri="{FF2B5EF4-FFF2-40B4-BE49-F238E27FC236}">
                <a16:creationId xmlns:a16="http://schemas.microsoft.com/office/drawing/2014/main" id="{05DAC10D-ABBF-46C4-47BF-0A48240092AF}"/>
              </a:ext>
            </a:extLst>
          </p:cNvPr>
          <p:cNvSpPr txBox="1">
            <a:spLocks noChangeArrowheads="1"/>
          </p:cNvSpPr>
          <p:nvPr/>
        </p:nvSpPr>
        <p:spPr bwMode="auto">
          <a:xfrm>
            <a:off x="179388" y="4773613"/>
            <a:ext cx="6148387"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2400" b="1">
                <a:solidFill>
                  <a:srgbClr val="161616"/>
                </a:solidFill>
              </a:rPr>
              <a:t>The differing income of  Americans</a:t>
            </a:r>
          </a:p>
        </p:txBody>
      </p:sp>
      <p:sp>
        <p:nvSpPr>
          <p:cNvPr id="506886" name="Text Box 7">
            <a:extLst>
              <a:ext uri="{FF2B5EF4-FFF2-40B4-BE49-F238E27FC236}">
                <a16:creationId xmlns:a16="http://schemas.microsoft.com/office/drawing/2014/main" id="{DA9411BF-B752-32CC-58C6-7E1D0D768E4A}"/>
              </a:ext>
            </a:extLst>
          </p:cNvPr>
          <p:cNvSpPr txBox="1">
            <a:spLocks noChangeArrowheads="1"/>
          </p:cNvSpPr>
          <p:nvPr/>
        </p:nvSpPr>
        <p:spPr bwMode="auto">
          <a:xfrm>
            <a:off x="287338" y="1147763"/>
            <a:ext cx="3205162"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400000"/>
                </a:solidFill>
              </a:rPr>
              <a:t>90 workers have lost their jobs</a:t>
            </a:r>
            <a:endParaRPr lang="it-IT" altLang="it-CH" sz="1600" b="1">
              <a:solidFill>
                <a:srgbClr val="400000"/>
              </a:solidFill>
            </a:endParaRPr>
          </a:p>
        </p:txBody>
      </p:sp>
      <p:sp>
        <p:nvSpPr>
          <p:cNvPr id="506887" name="CasellaDiTesto 1">
            <a:extLst>
              <a:ext uri="{FF2B5EF4-FFF2-40B4-BE49-F238E27FC236}">
                <a16:creationId xmlns:a16="http://schemas.microsoft.com/office/drawing/2014/main" id="{B5736CF2-D6D6-0D57-1074-BF1EE72FE3C9}"/>
              </a:ext>
            </a:extLst>
          </p:cNvPr>
          <p:cNvSpPr txBox="1">
            <a:spLocks noChangeArrowheads="1"/>
          </p:cNvSpPr>
          <p:nvPr/>
        </p:nvSpPr>
        <p:spPr bwMode="auto">
          <a:xfrm>
            <a:off x="6454775" y="2301875"/>
            <a:ext cx="1779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In the same newspaper,    two different stories.</a:t>
            </a:r>
          </a:p>
        </p:txBody>
      </p:sp>
      <p:sp>
        <p:nvSpPr>
          <p:cNvPr id="3" name="CasellaDiTesto 2">
            <a:extLst>
              <a:ext uri="{FF2B5EF4-FFF2-40B4-BE49-F238E27FC236}">
                <a16:creationId xmlns:a16="http://schemas.microsoft.com/office/drawing/2014/main" id="{B581EF24-ACE4-E01C-CD17-667748209FB5}"/>
              </a:ext>
            </a:extLst>
          </p:cNvPr>
          <p:cNvSpPr txBox="1"/>
          <p:nvPr/>
        </p:nvSpPr>
        <p:spPr>
          <a:xfrm>
            <a:off x="755650" y="5286375"/>
            <a:ext cx="4464050" cy="647700"/>
          </a:xfrm>
          <a:prstGeom prst="rect">
            <a:avLst/>
          </a:prstGeom>
          <a:solidFill>
            <a:srgbClr val="FFFF00"/>
          </a:solidFill>
        </p:spPr>
        <p:txBody>
          <a:bodyPr>
            <a:spAutoFit/>
          </a:bodyPr>
          <a:lstStyle/>
          <a:p>
            <a:pPr eaLnBrk="1" hangingPunct="1">
              <a:defRPr/>
            </a:pPr>
            <a:r>
              <a:rPr lang="en-US" b="1" dirty="0">
                <a:solidFill>
                  <a:schemeClr val="bg1">
                    <a:lumMod val="50000"/>
                  </a:schemeClr>
                </a:solidFill>
                <a:latin typeface="Arial" charset="0"/>
                <a:cs typeface="Arial" charset="0"/>
              </a:rPr>
              <a:t>The detailed analysis shows strong increases for the wealthiest</a:t>
            </a:r>
            <a:endParaRPr lang="it-CH" b="1" dirty="0">
              <a:solidFill>
                <a:schemeClr val="bg1">
                  <a:lumMod val="50000"/>
                </a:schemeClr>
              </a:solidFill>
              <a:latin typeface="Arial" charset="0"/>
              <a:cs typeface="Arial" charset="0"/>
            </a:endParaRPr>
          </a:p>
        </p:txBody>
      </p:sp>
      <p:sp>
        <p:nvSpPr>
          <p:cNvPr id="506889" name="Segnaposto numero diapositiva 1">
            <a:extLst>
              <a:ext uri="{FF2B5EF4-FFF2-40B4-BE49-F238E27FC236}">
                <a16:creationId xmlns:a16="http://schemas.microsoft.com/office/drawing/2014/main" id="{C1ACB417-4B54-CF6D-1DF9-1B54CF342A5E}"/>
              </a:ext>
            </a:extLst>
          </p:cNvPr>
          <p:cNvSpPr>
            <a:spLocks noGrp="1"/>
          </p:cNvSpPr>
          <p:nvPr>
            <p:ph type="sldNum" sz="quarter" idx="12"/>
          </p:nvPr>
        </p:nvSpPr>
        <p:spPr>
          <a:xfrm>
            <a:off x="8199438" y="3138488"/>
            <a:ext cx="563562"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262E32-983A-401C-A6F2-29FED5845F7E}" type="slidenum">
              <a:rPr lang="it-IT" altLang="en-US" sz="1400" smtClean="0"/>
              <a:pPr>
                <a:spcBef>
                  <a:spcPct val="0"/>
                </a:spcBef>
                <a:buFontTx/>
                <a:buNone/>
              </a:pPr>
              <a:t>143</a:t>
            </a:fld>
            <a:endParaRPr lang="it-IT" altLang="en-US" sz="1400"/>
          </a:p>
        </p:txBody>
      </p:sp>
      <p:pic>
        <p:nvPicPr>
          <p:cNvPr id="506890" name="Immagine 1">
            <a:extLst>
              <a:ext uri="{FF2B5EF4-FFF2-40B4-BE49-F238E27FC236}">
                <a16:creationId xmlns:a16="http://schemas.microsoft.com/office/drawing/2014/main" id="{B2719082-F7B9-2C07-7B8E-49F067ECB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013" y="188913"/>
            <a:ext cx="1854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1CC87723-D5AD-8FCA-4DB3-ECDAE92EE97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30" name="Rectangle 3">
            <a:extLst>
              <a:ext uri="{FF2B5EF4-FFF2-40B4-BE49-F238E27FC236}">
                <a16:creationId xmlns:a16="http://schemas.microsoft.com/office/drawing/2014/main" id="{5674B897-3A28-6E3B-3669-EFE74BAE3B8B}"/>
              </a:ext>
            </a:extLst>
          </p:cNvPr>
          <p:cNvSpPr>
            <a:spLocks noGrp="1" noChangeArrowheads="1"/>
          </p:cNvSpPr>
          <p:nvPr>
            <p:ph type="body" sz="half" idx="2"/>
          </p:nvPr>
        </p:nvSpPr>
        <p:spPr>
          <a:xfrm>
            <a:off x="3206750" y="2301875"/>
            <a:ext cx="2571750" cy="2428875"/>
          </a:xfrm>
        </p:spPr>
        <p:txBody>
          <a:bodyPr/>
          <a:lstStyle/>
          <a:p>
            <a:pPr eaLnBrk="1" hangingPunct="1">
              <a:buFontTx/>
              <a:buNone/>
            </a:pPr>
            <a:r>
              <a:rPr lang="fr-CH" altLang="it-CH" sz="2800" b="1" u="sng"/>
              <a:t>THE</a:t>
            </a:r>
            <a:endParaRPr lang="fr-CH" altLang="it-CH" sz="2800" u="sng"/>
          </a:p>
          <a:p>
            <a:pPr eaLnBrk="1" hangingPunct="1">
              <a:buFontTx/>
              <a:buNone/>
            </a:pPr>
            <a:r>
              <a:rPr lang="fr-CH" altLang="it-CH" sz="2800" b="1" u="sng"/>
              <a:t>WINNERS</a:t>
            </a:r>
          </a:p>
          <a:p>
            <a:pPr eaLnBrk="1" hangingPunct="1">
              <a:buFontTx/>
              <a:buNone/>
            </a:pPr>
            <a:r>
              <a:rPr lang="fr-CH" altLang="it-CH" sz="2800" b="1" u="sng"/>
              <a:t>AND</a:t>
            </a:r>
            <a:r>
              <a:rPr lang="fr-CH" altLang="it-CH" sz="2800" b="1"/>
              <a:t>…</a:t>
            </a:r>
            <a:r>
              <a:rPr lang="fr-CH" altLang="it-CH" b="1"/>
              <a:t> </a:t>
            </a:r>
            <a:r>
              <a:rPr lang="fr-CH" altLang="it-CH" b="1" i="1">
                <a:latin typeface="Palatino Linotype" panose="02040502050505030304" pitchFamily="18" charset="0"/>
              </a:rPr>
              <a:t>The </a:t>
            </a:r>
            <a:r>
              <a:rPr lang="fr-CH" altLang="it-CH" sz="3600" b="1" i="1">
                <a:latin typeface="Palatino Linotype" panose="02040502050505030304" pitchFamily="18" charset="0"/>
              </a:rPr>
              <a:t>losers</a:t>
            </a:r>
            <a:endParaRPr lang="it-IT" altLang="it-CH" sz="3600" b="1" i="1">
              <a:latin typeface="Palatino Linotype" panose="02040502050505030304" pitchFamily="18" charset="0"/>
            </a:endParaRPr>
          </a:p>
        </p:txBody>
      </p:sp>
      <p:sp>
        <p:nvSpPr>
          <p:cNvPr id="508931" name="Segnaposto numero diapositiva 1">
            <a:extLst>
              <a:ext uri="{FF2B5EF4-FFF2-40B4-BE49-F238E27FC236}">
                <a16:creationId xmlns:a16="http://schemas.microsoft.com/office/drawing/2014/main" id="{98354299-5EC3-0CCA-C8D6-F4B982EB4F81}"/>
              </a:ext>
            </a:extLst>
          </p:cNvPr>
          <p:cNvSpPr>
            <a:spLocks noGrp="1"/>
          </p:cNvSpPr>
          <p:nvPr>
            <p:ph type="sldNum" sz="quarter" idx="12"/>
          </p:nvPr>
        </p:nvSpPr>
        <p:spPr>
          <a:xfrm>
            <a:off x="5334000" y="4152900"/>
            <a:ext cx="565150" cy="29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0E0D0A-7BE5-49BB-9D9B-961E5C1C0436}" type="slidenum">
              <a:rPr lang="it-IT" altLang="en-US" sz="1400" smtClean="0"/>
              <a:pPr>
                <a:spcBef>
                  <a:spcPct val="0"/>
                </a:spcBef>
                <a:buFontTx/>
                <a:buNone/>
              </a:pPr>
              <a:t>144</a:t>
            </a:fld>
            <a:endParaRPr lang="it-IT" altLang="en-US" sz="1400"/>
          </a:p>
        </p:txBody>
      </p:sp>
      <p:sp>
        <p:nvSpPr>
          <p:cNvPr id="508932" name="Rectangle 4">
            <a:extLst>
              <a:ext uri="{FF2B5EF4-FFF2-40B4-BE49-F238E27FC236}">
                <a16:creationId xmlns:a16="http://schemas.microsoft.com/office/drawing/2014/main" id="{BB7CBA85-0723-73AE-4F0B-601146BFCB74}"/>
              </a:ext>
            </a:extLst>
          </p:cNvPr>
          <p:cNvSpPr>
            <a:spLocks noChangeArrowheads="1"/>
          </p:cNvSpPr>
          <p:nvPr/>
        </p:nvSpPr>
        <p:spPr bwMode="auto">
          <a:xfrm>
            <a:off x="2835275" y="3749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08933" name="Rectangle 6">
            <a:extLst>
              <a:ext uri="{FF2B5EF4-FFF2-40B4-BE49-F238E27FC236}">
                <a16:creationId xmlns:a16="http://schemas.microsoft.com/office/drawing/2014/main" id="{0FF96196-F29B-2207-14AF-AEA87EA7E1A0}"/>
              </a:ext>
            </a:extLst>
          </p:cNvPr>
          <p:cNvSpPr>
            <a:spLocks noChangeArrowheads="1"/>
          </p:cNvSpPr>
          <p:nvPr/>
        </p:nvSpPr>
        <p:spPr bwMode="auto">
          <a:xfrm>
            <a:off x="5851525"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08934" name="Rectangle 8">
            <a:extLst>
              <a:ext uri="{FF2B5EF4-FFF2-40B4-BE49-F238E27FC236}">
                <a16:creationId xmlns:a16="http://schemas.microsoft.com/office/drawing/2014/main" id="{8CBA7D91-DD5A-10A2-963B-EF5C71B13550}"/>
              </a:ext>
            </a:extLst>
          </p:cNvPr>
          <p:cNvSpPr>
            <a:spLocks noChangeArrowheads="1"/>
          </p:cNvSpPr>
          <p:nvPr/>
        </p:nvSpPr>
        <p:spPr bwMode="auto">
          <a:xfrm>
            <a:off x="1736725" y="2560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08935" name="Rectangle 10">
            <a:extLst>
              <a:ext uri="{FF2B5EF4-FFF2-40B4-BE49-F238E27FC236}">
                <a16:creationId xmlns:a16="http://schemas.microsoft.com/office/drawing/2014/main" id="{0D11DE0C-0E55-FC7E-793A-C852B43B5576}"/>
              </a:ext>
            </a:extLst>
          </p:cNvPr>
          <p:cNvSpPr>
            <a:spLocks noChangeArrowheads="1"/>
          </p:cNvSpPr>
          <p:nvPr/>
        </p:nvSpPr>
        <p:spPr bwMode="auto">
          <a:xfrm>
            <a:off x="1279525" y="2743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08936" name="Rectangle 12">
            <a:extLst>
              <a:ext uri="{FF2B5EF4-FFF2-40B4-BE49-F238E27FC236}">
                <a16:creationId xmlns:a16="http://schemas.microsoft.com/office/drawing/2014/main" id="{2DDC0EDF-E784-4103-07E6-020C7628D967}"/>
              </a:ext>
            </a:extLst>
          </p:cNvPr>
          <p:cNvSpPr>
            <a:spLocks noChangeArrowheads="1"/>
          </p:cNvSpPr>
          <p:nvPr/>
        </p:nvSpPr>
        <p:spPr bwMode="auto">
          <a:xfrm>
            <a:off x="512127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08937" name="Rectangle 14">
            <a:extLst>
              <a:ext uri="{FF2B5EF4-FFF2-40B4-BE49-F238E27FC236}">
                <a16:creationId xmlns:a16="http://schemas.microsoft.com/office/drawing/2014/main" id="{3A0415B9-D16B-91B6-790B-DE492F0DEDE3}"/>
              </a:ext>
            </a:extLst>
          </p:cNvPr>
          <p:cNvSpPr>
            <a:spLocks noChangeArrowheads="1"/>
          </p:cNvSpPr>
          <p:nvPr/>
        </p:nvSpPr>
        <p:spPr bwMode="auto">
          <a:xfrm>
            <a:off x="4022725" y="5211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08938" name="Rectangle 16">
            <a:extLst>
              <a:ext uri="{FF2B5EF4-FFF2-40B4-BE49-F238E27FC236}">
                <a16:creationId xmlns:a16="http://schemas.microsoft.com/office/drawing/2014/main" id="{1B3167A2-4652-5C25-8569-6DDAF62A64FC}"/>
              </a:ext>
            </a:extLst>
          </p:cNvPr>
          <p:cNvSpPr>
            <a:spLocks noChangeArrowheads="1"/>
          </p:cNvSpPr>
          <p:nvPr/>
        </p:nvSpPr>
        <p:spPr bwMode="auto">
          <a:xfrm>
            <a:off x="1189038"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9" name="Picture 5" descr="Campo profughi 5">
            <a:extLst>
              <a:ext uri="{FF2B5EF4-FFF2-40B4-BE49-F238E27FC236}">
                <a16:creationId xmlns:a16="http://schemas.microsoft.com/office/drawing/2014/main" id="{06313608-7F3A-1841-4BD6-1B74A74E873B}"/>
              </a:ext>
            </a:extLst>
          </p:cNvPr>
          <p:cNvPicPr>
            <a:picLocks noChangeAspect="1" noChangeArrowheads="1"/>
          </p:cNvPicPr>
          <p:nvPr/>
        </p:nvPicPr>
        <p:blipFill>
          <a:blip r:embed="rId4"/>
          <a:srcRect/>
          <a:stretch>
            <a:fillRect/>
          </a:stretch>
        </p:blipFill>
        <p:spPr bwMode="auto">
          <a:xfrm>
            <a:off x="0" y="4606925"/>
            <a:ext cx="2924175" cy="2162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7" descr="I perdenti vietnam">
            <a:extLst>
              <a:ext uri="{FF2B5EF4-FFF2-40B4-BE49-F238E27FC236}">
                <a16:creationId xmlns:a16="http://schemas.microsoft.com/office/drawing/2014/main" id="{E02F907A-95A1-D965-5B7E-9962BAD9724E}"/>
              </a:ext>
            </a:extLst>
          </p:cNvPr>
          <p:cNvPicPr>
            <a:picLocks noChangeAspect="1" noChangeArrowheads="1"/>
          </p:cNvPicPr>
          <p:nvPr/>
        </p:nvPicPr>
        <p:blipFill>
          <a:blip r:embed="rId5"/>
          <a:srcRect/>
          <a:stretch>
            <a:fillRect/>
          </a:stretch>
        </p:blipFill>
        <p:spPr bwMode="auto">
          <a:xfrm>
            <a:off x="3014663" y="4606925"/>
            <a:ext cx="2601912" cy="2162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9" descr="campo profughi 1">
            <a:extLst>
              <a:ext uri="{FF2B5EF4-FFF2-40B4-BE49-F238E27FC236}">
                <a16:creationId xmlns:a16="http://schemas.microsoft.com/office/drawing/2014/main" id="{B906E047-5425-E4AE-5A16-1B924BD1DAE5}"/>
              </a:ext>
            </a:extLst>
          </p:cNvPr>
          <p:cNvPicPr>
            <a:picLocks noChangeAspect="1" noChangeArrowheads="1"/>
          </p:cNvPicPr>
          <p:nvPr/>
        </p:nvPicPr>
        <p:blipFill>
          <a:blip r:embed="rId6"/>
          <a:srcRect/>
          <a:stretch>
            <a:fillRect/>
          </a:stretch>
        </p:blipFill>
        <p:spPr bwMode="auto">
          <a:xfrm>
            <a:off x="5724525" y="4606925"/>
            <a:ext cx="3419475" cy="2162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11" descr="Il divertimento dei ricchi">
            <a:extLst>
              <a:ext uri="{FF2B5EF4-FFF2-40B4-BE49-F238E27FC236}">
                <a16:creationId xmlns:a16="http://schemas.microsoft.com/office/drawing/2014/main" id="{8FBFFF52-2B1D-127D-6677-7B1B63531D39}"/>
              </a:ext>
            </a:extLst>
          </p:cNvPr>
          <p:cNvPicPr>
            <a:picLocks noChangeAspect="1" noChangeArrowheads="1"/>
          </p:cNvPicPr>
          <p:nvPr/>
        </p:nvPicPr>
        <p:blipFill>
          <a:blip r:embed="rId7"/>
          <a:srcRect/>
          <a:stretch>
            <a:fillRect/>
          </a:stretch>
        </p:blipFill>
        <p:spPr bwMode="auto">
          <a:xfrm>
            <a:off x="3132138" y="23813"/>
            <a:ext cx="2951162" cy="2066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 name="Picture 13" descr="yacht di lusso">
            <a:extLst>
              <a:ext uri="{FF2B5EF4-FFF2-40B4-BE49-F238E27FC236}">
                <a16:creationId xmlns:a16="http://schemas.microsoft.com/office/drawing/2014/main" id="{CB4BB97B-D74F-956F-2890-68A1015D9AAA}"/>
              </a:ext>
            </a:extLst>
          </p:cNvPr>
          <p:cNvPicPr>
            <a:picLocks noChangeAspect="1" noChangeArrowheads="1"/>
          </p:cNvPicPr>
          <p:nvPr/>
        </p:nvPicPr>
        <p:blipFill>
          <a:blip r:embed="rId8"/>
          <a:srcRect/>
          <a:stretch>
            <a:fillRect/>
          </a:stretch>
        </p:blipFill>
        <p:spPr bwMode="auto">
          <a:xfrm>
            <a:off x="0" y="2301875"/>
            <a:ext cx="2971800" cy="2081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 name="Picture 15" descr="Salone su transatlantico">
            <a:extLst>
              <a:ext uri="{FF2B5EF4-FFF2-40B4-BE49-F238E27FC236}">
                <a16:creationId xmlns:a16="http://schemas.microsoft.com/office/drawing/2014/main" id="{8FD85482-7782-ED6E-4389-6D86622489F2}"/>
              </a:ext>
            </a:extLst>
          </p:cNvPr>
          <p:cNvPicPr>
            <a:picLocks noChangeAspect="1" noChangeArrowheads="1"/>
          </p:cNvPicPr>
          <p:nvPr/>
        </p:nvPicPr>
        <p:blipFill>
          <a:blip r:embed="rId9"/>
          <a:srcRect/>
          <a:stretch>
            <a:fillRect/>
          </a:stretch>
        </p:blipFill>
        <p:spPr bwMode="auto">
          <a:xfrm>
            <a:off x="6227763" y="25400"/>
            <a:ext cx="2916237" cy="2066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5" name="Picture 17" descr="Il pasto dei ricchi">
            <a:extLst>
              <a:ext uri="{FF2B5EF4-FFF2-40B4-BE49-F238E27FC236}">
                <a16:creationId xmlns:a16="http://schemas.microsoft.com/office/drawing/2014/main" id="{B9580490-B9B5-4650-A2D6-C25133FE91A2}"/>
              </a:ext>
            </a:extLst>
          </p:cNvPr>
          <p:cNvPicPr>
            <a:picLocks noChangeAspect="1" noChangeArrowheads="1"/>
          </p:cNvPicPr>
          <p:nvPr/>
        </p:nvPicPr>
        <p:blipFill>
          <a:blip r:embed="rId10"/>
          <a:srcRect/>
          <a:stretch>
            <a:fillRect/>
          </a:stretch>
        </p:blipFill>
        <p:spPr bwMode="auto">
          <a:xfrm>
            <a:off x="0" y="25400"/>
            <a:ext cx="2962275" cy="2047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6" name="Picture 18" descr="C:\Dokumente und Einstellungen\Enrico\Desktop\disoccupati.jpg">
            <a:extLst>
              <a:ext uri="{FF2B5EF4-FFF2-40B4-BE49-F238E27FC236}">
                <a16:creationId xmlns:a16="http://schemas.microsoft.com/office/drawing/2014/main" id="{81B7CBEF-16E3-30C0-BCCB-9FE20F13849C}"/>
              </a:ext>
            </a:extLst>
          </p:cNvPr>
          <p:cNvPicPr>
            <a:picLocks noChangeAspect="1" noChangeArrowheads="1"/>
          </p:cNvPicPr>
          <p:nvPr/>
        </p:nvPicPr>
        <p:blipFill>
          <a:blip r:embed="rId11">
            <a:lum bright="-20000" contrast="40000"/>
          </a:blip>
          <a:srcRect l="26422" t="25046" r="13023" b="22314"/>
          <a:stretch>
            <a:fillRect/>
          </a:stretch>
        </p:blipFill>
        <p:spPr bwMode="auto">
          <a:xfrm>
            <a:off x="5976938" y="2301875"/>
            <a:ext cx="3167062" cy="2081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7" name="Rettangolo 26">
            <a:extLst>
              <a:ext uri="{FF2B5EF4-FFF2-40B4-BE49-F238E27FC236}">
                <a16:creationId xmlns:a16="http://schemas.microsoft.com/office/drawing/2014/main" id="{C66BE389-3E7C-0521-1865-97C70E09657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0978" name="Rectangle 6">
            <a:extLst>
              <a:ext uri="{FF2B5EF4-FFF2-40B4-BE49-F238E27FC236}">
                <a16:creationId xmlns:a16="http://schemas.microsoft.com/office/drawing/2014/main" id="{3AE23FFF-ACD9-3F3F-C2B5-276D8DB5420B}"/>
              </a:ext>
            </a:extLst>
          </p:cNvPr>
          <p:cNvSpPr>
            <a:spLocks noChangeArrowheads="1"/>
          </p:cNvSpPr>
          <p:nvPr/>
        </p:nvSpPr>
        <p:spPr bwMode="auto">
          <a:xfrm>
            <a:off x="0" y="2152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510979" name="Rectangle 8">
            <a:extLst>
              <a:ext uri="{FF2B5EF4-FFF2-40B4-BE49-F238E27FC236}">
                <a16:creationId xmlns:a16="http://schemas.microsoft.com/office/drawing/2014/main" id="{AD546B7F-F3FA-AC89-6CE9-4008F6465147}"/>
              </a:ext>
            </a:extLst>
          </p:cNvPr>
          <p:cNvSpPr>
            <a:spLocks noChangeArrowheads="1"/>
          </p:cNvSpPr>
          <p:nvPr/>
        </p:nvSpPr>
        <p:spPr bwMode="auto">
          <a:xfrm>
            <a:off x="630872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it-CH" sz="1800">
              <a:solidFill>
                <a:srgbClr val="FFFFFF"/>
              </a:solidFill>
            </a:endParaRPr>
          </a:p>
        </p:txBody>
      </p:sp>
      <p:pic>
        <p:nvPicPr>
          <p:cNvPr id="510980" name="Picture 13" descr="C:\Dokumente und Einstellungen\Enrico\Eigene Dateien\Enrico\Documenti\AA Enrico nuovo\Politica\Presentazione marxismo\ricchi e poveri F.JPG">
            <a:extLst>
              <a:ext uri="{FF2B5EF4-FFF2-40B4-BE49-F238E27FC236}">
                <a16:creationId xmlns:a16="http://schemas.microsoft.com/office/drawing/2014/main" id="{8BD755F7-7FF4-51E3-35A4-B5620BC61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81" name="CasellaDiTesto 1">
            <a:extLst>
              <a:ext uri="{FF2B5EF4-FFF2-40B4-BE49-F238E27FC236}">
                <a16:creationId xmlns:a16="http://schemas.microsoft.com/office/drawing/2014/main" id="{34FE8100-0407-DF27-9E60-91A99EEEF21F}"/>
              </a:ext>
            </a:extLst>
          </p:cNvPr>
          <p:cNvSpPr txBox="1">
            <a:spLocks noChangeArrowheads="1"/>
          </p:cNvSpPr>
          <p:nvPr/>
        </p:nvSpPr>
        <p:spPr bwMode="auto">
          <a:xfrm>
            <a:off x="336550" y="2349500"/>
            <a:ext cx="4321175" cy="368300"/>
          </a:xfrm>
          <a:prstGeom prst="rect">
            <a:avLst/>
          </a:prstGeom>
          <a:solidFill>
            <a:srgbClr val="7A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THE HOMES  OF  RICH  PEOPLE</a:t>
            </a:r>
            <a:endParaRPr lang="it-IT" altLang="it-CH" sz="1800" b="1">
              <a:solidFill>
                <a:srgbClr val="FFFFFF"/>
              </a:solidFill>
            </a:endParaRPr>
          </a:p>
        </p:txBody>
      </p:sp>
      <p:sp>
        <p:nvSpPr>
          <p:cNvPr id="510982" name="CasellaDiTesto 2">
            <a:extLst>
              <a:ext uri="{FF2B5EF4-FFF2-40B4-BE49-F238E27FC236}">
                <a16:creationId xmlns:a16="http://schemas.microsoft.com/office/drawing/2014/main" id="{9B7F78B5-7920-A1AB-7D31-0F2A5155ECFB}"/>
              </a:ext>
            </a:extLst>
          </p:cNvPr>
          <p:cNvSpPr txBox="1">
            <a:spLocks noChangeArrowheads="1"/>
          </p:cNvSpPr>
          <p:nvPr/>
        </p:nvSpPr>
        <p:spPr bwMode="auto">
          <a:xfrm>
            <a:off x="369888" y="3068638"/>
            <a:ext cx="2370137" cy="985837"/>
          </a:xfrm>
          <a:prstGeom prst="rect">
            <a:avLst/>
          </a:prstGeom>
          <a:solidFill>
            <a:srgbClr val="7A242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THE  HOMES  OF    POOR PEOPLE</a:t>
            </a:r>
          </a:p>
          <a:p>
            <a:pPr eaLnBrk="1" hangingPunct="1">
              <a:spcBef>
                <a:spcPct val="0"/>
              </a:spcBef>
              <a:buFontTx/>
              <a:buNone/>
            </a:pPr>
            <a:endParaRPr lang="it-IT" altLang="it-CH" sz="1800" b="1">
              <a:solidFill>
                <a:srgbClr val="FFFFFF"/>
              </a:solidFill>
            </a:endParaRPr>
          </a:p>
        </p:txBody>
      </p:sp>
      <p:sp>
        <p:nvSpPr>
          <p:cNvPr id="510983" name="Segnaposto numero diapositiva 1">
            <a:extLst>
              <a:ext uri="{FF2B5EF4-FFF2-40B4-BE49-F238E27FC236}">
                <a16:creationId xmlns:a16="http://schemas.microsoft.com/office/drawing/2014/main" id="{0A3664F9-7666-4E19-3CDE-11BE46E2A4CA}"/>
              </a:ext>
            </a:extLst>
          </p:cNvPr>
          <p:cNvSpPr>
            <a:spLocks noGrp="1"/>
          </p:cNvSpPr>
          <p:nvPr>
            <p:ph type="sldNum" sz="quarter" idx="12"/>
          </p:nvPr>
        </p:nvSpPr>
        <p:spPr>
          <a:xfrm>
            <a:off x="6804025" y="39608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C27B9B-E694-4862-B9A5-58A1F785C50B}" type="slidenum">
              <a:rPr lang="it-IT" altLang="en-US" sz="1400" smtClean="0"/>
              <a:pPr>
                <a:spcBef>
                  <a:spcPct val="0"/>
                </a:spcBef>
                <a:buFontTx/>
                <a:buNone/>
              </a:pPr>
              <a:t>145</a:t>
            </a:fld>
            <a:endParaRPr lang="it-IT" altLang="en-US" sz="1400"/>
          </a:p>
        </p:txBody>
      </p:sp>
      <p:sp>
        <p:nvSpPr>
          <p:cNvPr id="510984" name="CasellaDiTesto 2">
            <a:extLst>
              <a:ext uri="{FF2B5EF4-FFF2-40B4-BE49-F238E27FC236}">
                <a16:creationId xmlns:a16="http://schemas.microsoft.com/office/drawing/2014/main" id="{F29398D7-1D20-1199-B427-3FA95AAF2781}"/>
              </a:ext>
            </a:extLst>
          </p:cNvPr>
          <p:cNvSpPr txBox="1">
            <a:spLocks noChangeArrowheads="1"/>
          </p:cNvSpPr>
          <p:nvPr/>
        </p:nvSpPr>
        <p:spPr bwMode="auto">
          <a:xfrm>
            <a:off x="8066088" y="4437063"/>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Philippines</a:t>
            </a:r>
          </a:p>
        </p:txBody>
      </p:sp>
      <p:sp>
        <p:nvSpPr>
          <p:cNvPr id="9" name="Rettangolo 8">
            <a:extLst>
              <a:ext uri="{FF2B5EF4-FFF2-40B4-BE49-F238E27FC236}">
                <a16:creationId xmlns:a16="http://schemas.microsoft.com/office/drawing/2014/main" id="{B962AEFC-1286-7538-F3EA-E05E1B0311C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026" name="Slide Number Placeholder 3">
            <a:extLst>
              <a:ext uri="{FF2B5EF4-FFF2-40B4-BE49-F238E27FC236}">
                <a16:creationId xmlns:a16="http://schemas.microsoft.com/office/drawing/2014/main" id="{86080977-98A7-FFB4-F2B3-A92FD52E0459}"/>
              </a:ext>
            </a:extLst>
          </p:cNvPr>
          <p:cNvSpPr>
            <a:spLocks noGrp="1"/>
          </p:cNvSpPr>
          <p:nvPr>
            <p:ph type="sldNum" sz="quarter" idx="12"/>
          </p:nvPr>
        </p:nvSpPr>
        <p:spPr>
          <a:xfrm>
            <a:off x="6850063"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26D1BB-7737-46EF-A96B-CF1AE9A8EE40}" type="slidenum">
              <a:rPr lang="it-IT" altLang="en-US" sz="1400" smtClean="0">
                <a:solidFill>
                  <a:srgbClr val="FFFFFF"/>
                </a:solidFill>
              </a:rPr>
              <a:pPr>
                <a:spcBef>
                  <a:spcPct val="0"/>
                </a:spcBef>
                <a:buFontTx/>
                <a:buNone/>
              </a:pPr>
              <a:t>146</a:t>
            </a:fld>
            <a:endParaRPr lang="it-IT" altLang="en-US" sz="1400">
              <a:solidFill>
                <a:srgbClr val="FFFFFF"/>
              </a:solidFill>
            </a:endParaRPr>
          </a:p>
        </p:txBody>
      </p:sp>
      <p:pic>
        <p:nvPicPr>
          <p:cNvPr id="312323" name="Picture 2" descr="Piscina su transatlantico">
            <a:extLst>
              <a:ext uri="{FF2B5EF4-FFF2-40B4-BE49-F238E27FC236}">
                <a16:creationId xmlns:a16="http://schemas.microsoft.com/office/drawing/2014/main" id="{5E41C4D1-531A-3EAD-0561-54DFA3404D30}"/>
              </a:ext>
            </a:extLst>
          </p:cNvPr>
          <p:cNvPicPr>
            <a:picLocks noChangeAspect="1" noChangeArrowheads="1"/>
          </p:cNvPicPr>
          <p:nvPr/>
        </p:nvPicPr>
        <p:blipFill>
          <a:blip r:embed="rId4"/>
          <a:srcRect/>
          <a:stretch>
            <a:fillRect/>
          </a:stretch>
        </p:blipFill>
        <p:spPr bwMode="auto">
          <a:xfrm>
            <a:off x="428625" y="414338"/>
            <a:ext cx="4176713" cy="2795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2324" name="Picture 3" descr="slum 3">
            <a:extLst>
              <a:ext uri="{FF2B5EF4-FFF2-40B4-BE49-F238E27FC236}">
                <a16:creationId xmlns:a16="http://schemas.microsoft.com/office/drawing/2014/main" id="{71E0BCA7-4F6B-4969-7A2B-50ED5A1E5E1D}"/>
              </a:ext>
            </a:extLst>
          </p:cNvPr>
          <p:cNvPicPr>
            <a:picLocks noChangeAspect="1" noChangeArrowheads="1"/>
          </p:cNvPicPr>
          <p:nvPr/>
        </p:nvPicPr>
        <p:blipFill>
          <a:blip r:embed="rId5"/>
          <a:srcRect/>
          <a:stretch>
            <a:fillRect/>
          </a:stretch>
        </p:blipFill>
        <p:spPr bwMode="auto">
          <a:xfrm>
            <a:off x="428625" y="3317875"/>
            <a:ext cx="4176713" cy="2741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29" name="Text Box 4">
            <a:extLst>
              <a:ext uri="{FF2B5EF4-FFF2-40B4-BE49-F238E27FC236}">
                <a16:creationId xmlns:a16="http://schemas.microsoft.com/office/drawing/2014/main" id="{800E3DB3-D775-BBE3-3A23-059ACAE66166}"/>
              </a:ext>
            </a:extLst>
          </p:cNvPr>
          <p:cNvSpPr txBox="1">
            <a:spLocks noChangeArrowheads="1"/>
          </p:cNvSpPr>
          <p:nvPr/>
        </p:nvSpPr>
        <p:spPr bwMode="auto">
          <a:xfrm>
            <a:off x="6308725" y="170021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513030" name="Text Box 5">
            <a:extLst>
              <a:ext uri="{FF2B5EF4-FFF2-40B4-BE49-F238E27FC236}">
                <a16:creationId xmlns:a16="http://schemas.microsoft.com/office/drawing/2014/main" id="{B512FD8D-9EB2-BE7D-1FD6-6A69FB10BBEB}"/>
              </a:ext>
            </a:extLst>
          </p:cNvPr>
          <p:cNvSpPr txBox="1">
            <a:spLocks noChangeArrowheads="1"/>
          </p:cNvSpPr>
          <p:nvPr/>
        </p:nvSpPr>
        <p:spPr bwMode="auto">
          <a:xfrm>
            <a:off x="1252538" y="6275388"/>
            <a:ext cx="670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WHERE  ARE THE  RICH  AND... WHERE  ARE THE  POOR</a:t>
            </a:r>
          </a:p>
        </p:txBody>
      </p:sp>
      <p:pic>
        <p:nvPicPr>
          <p:cNvPr id="235527" name="Picture 7" descr="C:\Users\Enrico\Enrico\Documenti\AA Enrico nuovo\Politica\Presentazione marxismo\Società a due velocità.jpg">
            <a:extLst>
              <a:ext uri="{FF2B5EF4-FFF2-40B4-BE49-F238E27FC236}">
                <a16:creationId xmlns:a16="http://schemas.microsoft.com/office/drawing/2014/main" id="{A3931476-E86B-EF33-8588-1D7DCE4B8B3B}"/>
              </a:ext>
            </a:extLst>
          </p:cNvPr>
          <p:cNvPicPr>
            <a:picLocks noChangeAspect="1" noChangeArrowheads="1"/>
          </p:cNvPicPr>
          <p:nvPr/>
        </p:nvPicPr>
        <p:blipFill>
          <a:blip r:embed="rId6"/>
          <a:srcRect/>
          <a:stretch>
            <a:fillRect/>
          </a:stretch>
        </p:blipFill>
        <p:spPr bwMode="auto">
          <a:xfrm>
            <a:off x="4748213" y="414338"/>
            <a:ext cx="3976687" cy="5645150"/>
          </a:xfrm>
          <a:prstGeom prst="rect">
            <a:avLst/>
          </a:prstGeom>
          <a:ln w="28575">
            <a:solidFill>
              <a:schemeClr val="tx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CE247B96-76D6-9B3F-0F5F-2A465777B5A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5074" name="CasellaDiTesto 1">
            <a:extLst>
              <a:ext uri="{FF2B5EF4-FFF2-40B4-BE49-F238E27FC236}">
                <a16:creationId xmlns:a16="http://schemas.microsoft.com/office/drawing/2014/main" id="{E0C03782-6E0D-5B12-2384-51B74E328B3E}"/>
              </a:ext>
            </a:extLst>
          </p:cNvPr>
          <p:cNvSpPr txBox="1">
            <a:spLocks noChangeArrowheads="1"/>
          </p:cNvSpPr>
          <p:nvPr/>
        </p:nvSpPr>
        <p:spPr bwMode="auto">
          <a:xfrm>
            <a:off x="2411413" y="6199188"/>
            <a:ext cx="482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FFFFFF"/>
                </a:solidFill>
              </a:rPr>
              <a:t>Italy: Albarella, the island for rich people </a:t>
            </a:r>
          </a:p>
        </p:txBody>
      </p:sp>
      <p:sp>
        <p:nvSpPr>
          <p:cNvPr id="515075" name="Segnaposto numero diapositiva 1">
            <a:extLst>
              <a:ext uri="{FF2B5EF4-FFF2-40B4-BE49-F238E27FC236}">
                <a16:creationId xmlns:a16="http://schemas.microsoft.com/office/drawing/2014/main" id="{87A5BFB2-6566-0A94-9F69-6A55EB2C45F6}"/>
              </a:ext>
            </a:extLst>
          </p:cNvPr>
          <p:cNvSpPr>
            <a:spLocks noGrp="1"/>
          </p:cNvSpPr>
          <p:nvPr>
            <p:ph type="sldNum" sz="quarter" idx="12"/>
          </p:nvPr>
        </p:nvSpPr>
        <p:spPr>
          <a:xfrm>
            <a:off x="8175625" y="5516563"/>
            <a:ext cx="620713" cy="53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E1AFD9-25C8-4D08-A305-ABFA79B4DAC9}" type="slidenum">
              <a:rPr lang="it-IT" altLang="en-US" sz="1400" smtClean="0"/>
              <a:pPr>
                <a:spcBef>
                  <a:spcPct val="0"/>
                </a:spcBef>
                <a:buFontTx/>
                <a:buNone/>
              </a:pPr>
              <a:t>147</a:t>
            </a:fld>
            <a:endParaRPr lang="it-IT" altLang="en-US" sz="1400"/>
          </a:p>
        </p:txBody>
      </p:sp>
      <p:pic>
        <p:nvPicPr>
          <p:cNvPr id="5" name="Picture 5">
            <a:extLst>
              <a:ext uri="{FF2B5EF4-FFF2-40B4-BE49-F238E27FC236}">
                <a16:creationId xmlns:a16="http://schemas.microsoft.com/office/drawing/2014/main" id="{A1E49D60-6D46-85E2-A14F-08FAAE503943}"/>
              </a:ext>
            </a:extLst>
          </p:cNvPr>
          <p:cNvPicPr>
            <a:picLocks noChangeAspect="1" noChangeArrowheads="1"/>
          </p:cNvPicPr>
          <p:nvPr/>
        </p:nvPicPr>
        <p:blipFill>
          <a:blip r:embed="rId4"/>
          <a:srcRect/>
          <a:stretch>
            <a:fillRect/>
          </a:stretch>
        </p:blipFill>
        <p:spPr bwMode="auto">
          <a:xfrm>
            <a:off x="900113" y="571500"/>
            <a:ext cx="7275512" cy="5603875"/>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8F4F3F0D-754C-4C4F-4B05-8570A3AF775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663929"/>
        </a:solidFill>
        <a:effectLst/>
      </p:bgPr>
    </p:bg>
    <p:spTree>
      <p:nvGrpSpPr>
        <p:cNvPr id="1" name=""/>
        <p:cNvGrpSpPr/>
        <p:nvPr/>
      </p:nvGrpSpPr>
      <p:grpSpPr>
        <a:xfrm>
          <a:off x="0" y="0"/>
          <a:ext cx="0" cy="0"/>
          <a:chOff x="0" y="0"/>
          <a:chExt cx="0" cy="0"/>
        </a:xfrm>
      </p:grpSpPr>
      <p:pic>
        <p:nvPicPr>
          <p:cNvPr id="517122" name="Picture 2" descr="C:\Dokumente und Einstellungen\Enrico\Eigene Dateien\Enrico\Documenti\AA Enrico nuovo\Politica\Presentazione marxismo\Slum South Africa 2.JPG">
            <a:extLst>
              <a:ext uri="{FF2B5EF4-FFF2-40B4-BE49-F238E27FC236}">
                <a16:creationId xmlns:a16="http://schemas.microsoft.com/office/drawing/2014/main" id="{904072D3-2E82-BFC6-C8E2-CC10160B8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75" t="4370" r="1968" b="5878"/>
          <a:stretch>
            <a:fillRect/>
          </a:stretch>
        </p:blipFill>
        <p:spPr bwMode="auto">
          <a:xfrm>
            <a:off x="0" y="0"/>
            <a:ext cx="5580063" cy="2562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123" name="Picture 7" descr="http://images.world66.com/sl/um/_q/slum_quarter_in_th_1_galleryfull">
            <a:extLst>
              <a:ext uri="{FF2B5EF4-FFF2-40B4-BE49-F238E27FC236}">
                <a16:creationId xmlns:a16="http://schemas.microsoft.com/office/drawing/2014/main" id="{E4B1B3A3-7261-1515-C4D1-25D52BCA9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50" y="-7938"/>
            <a:ext cx="3308350" cy="4300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124" name="Picture 9" descr="http://www.gundekomiran.com/brusklog/wp-includes/images/mumbai-slums.jpg">
            <a:extLst>
              <a:ext uri="{FF2B5EF4-FFF2-40B4-BE49-F238E27FC236}">
                <a16:creationId xmlns:a16="http://schemas.microsoft.com/office/drawing/2014/main" id="{DD848B2E-7B0D-59C5-8FEF-2C43CEF93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51125"/>
            <a:ext cx="5580063" cy="418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125" name="Picture 11" descr="http://www.electricscotland.com/thomson/images/11.3%20Manila_slums.jpg">
            <a:extLst>
              <a:ext uri="{FF2B5EF4-FFF2-40B4-BE49-F238E27FC236}">
                <a16:creationId xmlns:a16="http://schemas.microsoft.com/office/drawing/2014/main" id="{E13FB327-27B8-F2CE-F2E6-DBD806AF1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4395788"/>
            <a:ext cx="3282950" cy="2462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7126" name="CasellaDiTesto 2">
            <a:extLst>
              <a:ext uri="{FF2B5EF4-FFF2-40B4-BE49-F238E27FC236}">
                <a16:creationId xmlns:a16="http://schemas.microsoft.com/office/drawing/2014/main" id="{11680EE1-CFBD-0E36-C88C-FD4439DAE472}"/>
              </a:ext>
            </a:extLst>
          </p:cNvPr>
          <p:cNvSpPr txBox="1">
            <a:spLocks noChangeArrowheads="1"/>
          </p:cNvSpPr>
          <p:nvPr/>
        </p:nvSpPr>
        <p:spPr bwMode="auto">
          <a:xfrm>
            <a:off x="900113" y="2651125"/>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002060"/>
                </a:solidFill>
              </a:rPr>
              <a:t>The slums: the cities of the poor</a:t>
            </a:r>
          </a:p>
        </p:txBody>
      </p:sp>
      <p:sp>
        <p:nvSpPr>
          <p:cNvPr id="517127" name="CasellaDiTesto 1">
            <a:extLst>
              <a:ext uri="{FF2B5EF4-FFF2-40B4-BE49-F238E27FC236}">
                <a16:creationId xmlns:a16="http://schemas.microsoft.com/office/drawing/2014/main" id="{C9758D40-B41F-42F2-332D-5D339CA65861}"/>
              </a:ext>
            </a:extLst>
          </p:cNvPr>
          <p:cNvSpPr txBox="1">
            <a:spLocks noChangeArrowheads="1"/>
          </p:cNvSpPr>
          <p:nvPr/>
        </p:nvSpPr>
        <p:spPr bwMode="auto">
          <a:xfrm>
            <a:off x="179388" y="0"/>
            <a:ext cx="8636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FFFFFF"/>
                </a:solidFill>
              </a:rPr>
              <a:t>South Africa</a:t>
            </a:r>
            <a:endParaRPr lang="it-IT" altLang="it-CH" sz="900">
              <a:solidFill>
                <a:srgbClr val="FFFFFF"/>
              </a:solidFill>
            </a:endParaRPr>
          </a:p>
        </p:txBody>
      </p:sp>
      <p:sp>
        <p:nvSpPr>
          <p:cNvPr id="517128" name="Segnaposto numero diapositiva 1">
            <a:extLst>
              <a:ext uri="{FF2B5EF4-FFF2-40B4-BE49-F238E27FC236}">
                <a16:creationId xmlns:a16="http://schemas.microsoft.com/office/drawing/2014/main" id="{0A405FCC-AB66-3951-89CC-BE48261096EF}"/>
              </a:ext>
            </a:extLst>
          </p:cNvPr>
          <p:cNvSpPr>
            <a:spLocks noGrp="1"/>
          </p:cNvSpPr>
          <p:nvPr>
            <p:ph type="sldNum" sz="quarter" idx="12"/>
          </p:nvPr>
        </p:nvSpPr>
        <p:spPr>
          <a:xfrm>
            <a:off x="3090863" y="230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706FD3-2213-46EA-9A0D-A6B9A687A53E}" type="slidenum">
              <a:rPr lang="it-IT" altLang="en-US" sz="1400" smtClean="0">
                <a:solidFill>
                  <a:srgbClr val="000000"/>
                </a:solidFill>
              </a:rPr>
              <a:pPr>
                <a:spcBef>
                  <a:spcPct val="0"/>
                </a:spcBef>
                <a:buFontTx/>
                <a:buNone/>
              </a:pPr>
              <a:t>148</a:t>
            </a:fld>
            <a:endParaRPr lang="it-IT" altLang="en-US" sz="1400">
              <a:solidFill>
                <a:srgbClr val="000000"/>
              </a:solidFill>
            </a:endParaRPr>
          </a:p>
        </p:txBody>
      </p:sp>
      <p:sp>
        <p:nvSpPr>
          <p:cNvPr id="9" name="Rettangolo 8">
            <a:extLst>
              <a:ext uri="{FF2B5EF4-FFF2-40B4-BE49-F238E27FC236}">
                <a16:creationId xmlns:a16="http://schemas.microsoft.com/office/drawing/2014/main" id="{E7D4257E-6CF0-DA89-8ECE-1EBF9F8393B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C:\Dokumente und Einstellungen\Enrico\Eigene Dateien\Enrico\Documenti\AA Enrico nuovo\Politica\Presentazione marxismo\Bidonville.bmp">
            <a:extLst>
              <a:ext uri="{FF2B5EF4-FFF2-40B4-BE49-F238E27FC236}">
                <a16:creationId xmlns:a16="http://schemas.microsoft.com/office/drawing/2014/main" id="{4381646E-F099-4FBA-0AE8-994918AB9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CasellaDiTesto 2">
            <a:extLst>
              <a:ext uri="{FF2B5EF4-FFF2-40B4-BE49-F238E27FC236}">
                <a16:creationId xmlns:a16="http://schemas.microsoft.com/office/drawing/2014/main" id="{0937EBA4-B704-6397-007B-27B4E47D9D9F}"/>
              </a:ext>
            </a:extLst>
          </p:cNvPr>
          <p:cNvSpPr txBox="1">
            <a:spLocks noChangeArrowheads="1"/>
          </p:cNvSpPr>
          <p:nvPr/>
        </p:nvSpPr>
        <p:spPr bwMode="auto">
          <a:xfrm>
            <a:off x="107950" y="0"/>
            <a:ext cx="367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Rio de Janeiro: favela Rochina</a:t>
            </a:r>
            <a:endParaRPr lang="it-IT" altLang="it-CH" sz="1800">
              <a:solidFill>
                <a:srgbClr val="000000"/>
              </a:solidFill>
            </a:endParaRPr>
          </a:p>
        </p:txBody>
      </p:sp>
      <p:sp>
        <p:nvSpPr>
          <p:cNvPr id="519172" name="Segnaposto numero diapositiva 1">
            <a:extLst>
              <a:ext uri="{FF2B5EF4-FFF2-40B4-BE49-F238E27FC236}">
                <a16:creationId xmlns:a16="http://schemas.microsoft.com/office/drawing/2014/main" id="{61A6246F-C87A-CAED-5C48-2D0AE9F5F9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80C99F-81F1-4DE1-8C20-5A5322D96CB6}" type="slidenum">
              <a:rPr lang="it-IT" altLang="en-US" sz="1400" smtClean="0">
                <a:solidFill>
                  <a:srgbClr val="000000"/>
                </a:solidFill>
              </a:rPr>
              <a:pPr>
                <a:spcBef>
                  <a:spcPct val="0"/>
                </a:spcBef>
                <a:buFontTx/>
                <a:buNone/>
              </a:pPr>
              <a:t>149</a:t>
            </a:fld>
            <a:endParaRPr lang="it-IT" altLang="en-US" sz="1400">
              <a:solidFill>
                <a:srgbClr val="000000"/>
              </a:solidFill>
            </a:endParaRPr>
          </a:p>
        </p:txBody>
      </p:sp>
      <p:sp>
        <p:nvSpPr>
          <p:cNvPr id="5" name="Rettangolo 4">
            <a:extLst>
              <a:ext uri="{FF2B5EF4-FFF2-40B4-BE49-F238E27FC236}">
                <a16:creationId xmlns:a16="http://schemas.microsoft.com/office/drawing/2014/main" id="{5C9E3E9B-3891-F57F-479B-52F0135368DE}"/>
              </a:ext>
            </a:extLst>
          </p:cNvPr>
          <p:cNvSpPr/>
          <p:nvPr/>
        </p:nvSpPr>
        <p:spPr>
          <a:xfrm>
            <a:off x="-635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egnaposto numero diapositiva 1">
            <a:extLst>
              <a:ext uri="{FF2B5EF4-FFF2-40B4-BE49-F238E27FC236}">
                <a16:creationId xmlns:a16="http://schemas.microsoft.com/office/drawing/2014/main" id="{76CAF905-B20B-0161-C84B-3B023F7790D3}"/>
              </a:ext>
            </a:extLst>
          </p:cNvPr>
          <p:cNvSpPr>
            <a:spLocks noGrp="1" noChangeArrowheads="1"/>
          </p:cNvSpPr>
          <p:nvPr>
            <p:ph type="sldNum" sz="quarter" idx="12"/>
          </p:nvPr>
        </p:nvSpPr>
        <p:spPr>
          <a:xfrm>
            <a:off x="8027988" y="62452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7A4E7D-1222-4A7D-9585-524317622B63}" type="slidenum">
              <a:rPr lang="it-IT" altLang="en-US" smtClean="0">
                <a:solidFill>
                  <a:srgbClr val="FFFFFF"/>
                </a:solidFill>
              </a:rPr>
              <a:pPr/>
              <a:t>15</a:t>
            </a:fld>
            <a:endParaRPr lang="it-IT" altLang="en-US">
              <a:solidFill>
                <a:srgbClr val="FFFFFF"/>
              </a:solidFill>
            </a:endParaRPr>
          </a:p>
        </p:txBody>
      </p:sp>
      <p:pic>
        <p:nvPicPr>
          <p:cNvPr id="246787" name="Picture 2" descr="Nessuna descrizione della foto disponibile.">
            <a:extLst>
              <a:ext uri="{FF2B5EF4-FFF2-40B4-BE49-F238E27FC236}">
                <a16:creationId xmlns:a16="http://schemas.microsoft.com/office/drawing/2014/main" id="{B30E9522-AC65-86A7-6400-9DD7FCEC8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274638"/>
            <a:ext cx="4954587" cy="630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6788" name="CasellaDiTesto 4">
            <a:extLst>
              <a:ext uri="{FF2B5EF4-FFF2-40B4-BE49-F238E27FC236}">
                <a16:creationId xmlns:a16="http://schemas.microsoft.com/office/drawing/2014/main" id="{0F03F64C-AFCB-3CF9-A683-A162CE5F5725}"/>
              </a:ext>
            </a:extLst>
          </p:cNvPr>
          <p:cNvSpPr txBox="1">
            <a:spLocks noChangeArrowheads="1"/>
          </p:cNvSpPr>
          <p:nvPr/>
        </p:nvSpPr>
        <p:spPr bwMode="auto">
          <a:xfrm>
            <a:off x="6227763" y="1484313"/>
            <a:ext cx="2016125"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a:p>
            <a:r>
              <a:rPr lang="en-US" altLang="en-US"/>
              <a:t>1900 Belgium</a:t>
            </a:r>
          </a:p>
          <a:p>
            <a:endParaRPr lang="en-US" altLang="en-US"/>
          </a:p>
          <a:p>
            <a:r>
              <a:rPr lang="en-US" altLang="en-US"/>
              <a:t>The hard life             of miners.</a:t>
            </a:r>
          </a:p>
          <a:p>
            <a:endParaRPr lang="en-US" altLang="en-US"/>
          </a:p>
          <a:p>
            <a:endParaRPr lang="en-US" altLang="en-US"/>
          </a:p>
          <a:p>
            <a:endParaRPr lang="en-US" altLang="en-US"/>
          </a:p>
          <a:p>
            <a:endParaRPr lang="en-US" altLang="en-US"/>
          </a:p>
          <a:p>
            <a:r>
              <a:rPr lang="en-US" altLang="en-US" sz="1400"/>
              <a:t>Photo:</a:t>
            </a:r>
          </a:p>
          <a:p>
            <a:r>
              <a:rPr lang="en-US" altLang="en-US" sz="1400"/>
              <a:t>miners crammed into the lift coming up after 8 or 10 hour work in coal mine.</a:t>
            </a:r>
          </a:p>
        </p:txBody>
      </p:sp>
      <p:sp>
        <p:nvSpPr>
          <p:cNvPr id="5" name="Rettangolo 4">
            <a:extLst>
              <a:ext uri="{FF2B5EF4-FFF2-40B4-BE49-F238E27FC236}">
                <a16:creationId xmlns:a16="http://schemas.microsoft.com/office/drawing/2014/main" id="{4EC7A6F0-0E82-CA57-97D1-32A070CE4ED3}"/>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9938" name="Picture 2" descr="C:\Users\Enrico\Desktop\gg 001.jpg">
            <a:extLst>
              <a:ext uri="{FF2B5EF4-FFF2-40B4-BE49-F238E27FC236}">
                <a16:creationId xmlns:a16="http://schemas.microsoft.com/office/drawing/2014/main" id="{F53750E6-938F-E9DE-C09A-A9AD7A7BD245}"/>
              </a:ext>
            </a:extLst>
          </p:cNvPr>
          <p:cNvPicPr>
            <a:picLocks noChangeAspect="1" noChangeArrowheads="1"/>
          </p:cNvPicPr>
          <p:nvPr/>
        </p:nvPicPr>
        <p:blipFill rotWithShape="1">
          <a:blip r:embed="rId4" cstate="email"/>
          <a:srcRect l="-603" r="-3850" b="-1776"/>
          <a:stretch/>
        </p:blipFill>
        <p:spPr bwMode="auto">
          <a:xfrm>
            <a:off x="602440" y="764704"/>
            <a:ext cx="3615992" cy="4937760"/>
          </a:xfrm>
          <a:prstGeom prst="rect">
            <a:avLst/>
          </a:prstGeom>
          <a:ln>
            <a:noFill/>
          </a:ln>
          <a:effectLst>
            <a:softEdge rad="112500"/>
          </a:effectLst>
        </p:spPr>
      </p:pic>
      <p:pic>
        <p:nvPicPr>
          <p:cNvPr id="679939" name="Picture 3" descr="C:\Users\Enrico\Desktop\Poveri affamati jpeg.jpg">
            <a:extLst>
              <a:ext uri="{FF2B5EF4-FFF2-40B4-BE49-F238E27FC236}">
                <a16:creationId xmlns:a16="http://schemas.microsoft.com/office/drawing/2014/main" id="{C254A24D-4492-6645-39A4-DC3272F10195}"/>
              </a:ext>
            </a:extLst>
          </p:cNvPr>
          <p:cNvPicPr>
            <a:picLocks noChangeAspect="1" noChangeArrowheads="1"/>
          </p:cNvPicPr>
          <p:nvPr/>
        </p:nvPicPr>
        <p:blipFill>
          <a:blip r:embed="rId5" cstate="email"/>
          <a:srcRect/>
          <a:stretch>
            <a:fillRect/>
          </a:stretch>
        </p:blipFill>
        <p:spPr bwMode="auto">
          <a:xfrm>
            <a:off x="4788024" y="756320"/>
            <a:ext cx="3226601" cy="4867648"/>
          </a:xfrm>
          <a:prstGeom prst="rect">
            <a:avLst/>
          </a:prstGeom>
          <a:ln>
            <a:noFill/>
          </a:ln>
          <a:effectLst>
            <a:softEdge rad="112500"/>
          </a:effectLst>
        </p:spPr>
      </p:pic>
      <p:sp>
        <p:nvSpPr>
          <p:cNvPr id="521220" name="CasellaDiTesto 2">
            <a:extLst>
              <a:ext uri="{FF2B5EF4-FFF2-40B4-BE49-F238E27FC236}">
                <a16:creationId xmlns:a16="http://schemas.microsoft.com/office/drawing/2014/main" id="{8A97AFDC-FA55-9E67-F4B1-D71C4353685F}"/>
              </a:ext>
            </a:extLst>
          </p:cNvPr>
          <p:cNvSpPr txBox="1">
            <a:spLocks noChangeArrowheads="1"/>
          </p:cNvSpPr>
          <p:nvPr/>
        </p:nvSpPr>
        <p:spPr bwMode="auto">
          <a:xfrm>
            <a:off x="630238" y="5819775"/>
            <a:ext cx="784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a:t>It is a scandal: some have too much food and others have too little!</a:t>
            </a:r>
            <a:endParaRPr lang="it-CH" altLang="it-CH" sz="2000">
              <a:solidFill>
                <a:srgbClr val="FFFFFF"/>
              </a:solidFill>
            </a:endParaRPr>
          </a:p>
        </p:txBody>
      </p:sp>
      <p:sp>
        <p:nvSpPr>
          <p:cNvPr id="4" name="CasellaDiTesto 3">
            <a:extLst>
              <a:ext uri="{FF2B5EF4-FFF2-40B4-BE49-F238E27FC236}">
                <a16:creationId xmlns:a16="http://schemas.microsoft.com/office/drawing/2014/main" id="{45FA25C0-8293-F1A6-32B6-B8D77524930A}"/>
              </a:ext>
            </a:extLst>
          </p:cNvPr>
          <p:cNvSpPr txBox="1"/>
          <p:nvPr/>
        </p:nvSpPr>
        <p:spPr>
          <a:xfrm>
            <a:off x="762000" y="4454525"/>
            <a:ext cx="3233738" cy="523875"/>
          </a:xfrm>
          <a:prstGeom prst="rect">
            <a:avLst/>
          </a:prstGeom>
          <a:solidFill>
            <a:srgbClr val="FFFF00"/>
          </a:solidFill>
        </p:spPr>
        <p:txBody>
          <a:bodyPr>
            <a:spAutoFit/>
          </a:bodyPr>
          <a:lstStyle/>
          <a:p>
            <a:pPr eaLnBrk="1" hangingPunct="1">
              <a:defRPr/>
            </a:pPr>
            <a:r>
              <a:rPr lang="en-US" sz="1400" b="1" dirty="0">
                <a:solidFill>
                  <a:schemeClr val="bg1">
                    <a:lumMod val="50000"/>
                  </a:schemeClr>
                </a:solidFill>
                <a:latin typeface="Arial" charset="0"/>
                <a:cs typeface="Arial" charset="0"/>
              </a:rPr>
              <a:t>In Switzerland every year two million tons of food are wasted</a:t>
            </a:r>
            <a:endParaRPr lang="it-CH" sz="1400" b="1" dirty="0">
              <a:solidFill>
                <a:schemeClr val="bg1">
                  <a:lumMod val="50000"/>
                </a:schemeClr>
              </a:solidFill>
              <a:latin typeface="Arial" charset="0"/>
              <a:cs typeface="Arial" charset="0"/>
            </a:endParaRPr>
          </a:p>
        </p:txBody>
      </p:sp>
      <p:sp>
        <p:nvSpPr>
          <p:cNvPr id="521222" name="Segnaposto numero diapositiva 2">
            <a:extLst>
              <a:ext uri="{FF2B5EF4-FFF2-40B4-BE49-F238E27FC236}">
                <a16:creationId xmlns:a16="http://schemas.microsoft.com/office/drawing/2014/main" id="{32663020-4CA6-B10A-8069-478CD45AA3B9}"/>
              </a:ext>
            </a:extLst>
          </p:cNvPr>
          <p:cNvSpPr>
            <a:spLocks noGrp="1"/>
          </p:cNvSpPr>
          <p:nvPr>
            <p:ph type="sldNum" sz="quarter" idx="12"/>
          </p:nvPr>
        </p:nvSpPr>
        <p:spPr>
          <a:xfrm>
            <a:off x="6732588" y="62484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1171EE-D8F6-4C46-802E-5B9A1DFACA21}" type="slidenum">
              <a:rPr lang="it-IT" altLang="en-US" sz="1400" smtClean="0"/>
              <a:pPr>
                <a:spcBef>
                  <a:spcPct val="0"/>
                </a:spcBef>
                <a:buFontTx/>
                <a:buNone/>
              </a:pPr>
              <a:t>150</a:t>
            </a:fld>
            <a:endParaRPr lang="it-IT" altLang="en-US" sz="1400"/>
          </a:p>
        </p:txBody>
      </p:sp>
      <p:sp>
        <p:nvSpPr>
          <p:cNvPr id="7" name="Rettangolo 6">
            <a:extLst>
              <a:ext uri="{FF2B5EF4-FFF2-40B4-BE49-F238E27FC236}">
                <a16:creationId xmlns:a16="http://schemas.microsoft.com/office/drawing/2014/main" id="{A2B22766-BCAD-64E5-EC1A-AB2712D7F1C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5154" name="Picture 4" descr="operai in sciopero 1">
            <a:extLst>
              <a:ext uri="{FF2B5EF4-FFF2-40B4-BE49-F238E27FC236}">
                <a16:creationId xmlns:a16="http://schemas.microsoft.com/office/drawing/2014/main" id="{AE7679FC-3807-E6C1-D5F7-FF196BAA4910}"/>
              </a:ext>
            </a:extLst>
          </p:cNvPr>
          <p:cNvPicPr>
            <a:picLocks noChangeAspect="1" noChangeArrowheads="1"/>
          </p:cNvPicPr>
          <p:nvPr/>
        </p:nvPicPr>
        <p:blipFill>
          <a:blip r:embed="rId4"/>
          <a:srcRect/>
          <a:stretch>
            <a:fillRect/>
          </a:stretch>
        </p:blipFill>
        <p:spPr bwMode="auto">
          <a:xfrm>
            <a:off x="0" y="0"/>
            <a:ext cx="5159375" cy="27860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5155" name="Picture 5" descr="operai sciopero filtrona">
            <a:extLst>
              <a:ext uri="{FF2B5EF4-FFF2-40B4-BE49-F238E27FC236}">
                <a16:creationId xmlns:a16="http://schemas.microsoft.com/office/drawing/2014/main" id="{15FF2D1A-1528-9A47-DD82-B35613C31391}"/>
              </a:ext>
            </a:extLst>
          </p:cNvPr>
          <p:cNvPicPr>
            <a:picLocks noChangeAspect="1" noChangeArrowheads="1"/>
          </p:cNvPicPr>
          <p:nvPr/>
        </p:nvPicPr>
        <p:blipFill>
          <a:blip r:embed="rId5"/>
          <a:srcRect/>
          <a:stretch>
            <a:fillRect/>
          </a:stretch>
        </p:blipFill>
        <p:spPr bwMode="auto">
          <a:xfrm>
            <a:off x="0" y="2933700"/>
            <a:ext cx="3924300" cy="3924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3268" name="Text Box 6">
            <a:extLst>
              <a:ext uri="{FF2B5EF4-FFF2-40B4-BE49-F238E27FC236}">
                <a16:creationId xmlns:a16="http://schemas.microsoft.com/office/drawing/2014/main" id="{44277514-4754-684E-F48D-93050C71C2AB}"/>
              </a:ext>
            </a:extLst>
          </p:cNvPr>
          <p:cNvSpPr txBox="1">
            <a:spLocks noChangeArrowheads="1"/>
          </p:cNvSpPr>
          <p:nvPr/>
        </p:nvSpPr>
        <p:spPr bwMode="auto">
          <a:xfrm>
            <a:off x="4000500" y="2928938"/>
            <a:ext cx="349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THE </a:t>
            </a:r>
            <a:r>
              <a:rPr lang="fr-CH" altLang="it-CH" sz="1800" b="1">
                <a:solidFill>
                  <a:srgbClr val="FFFFFF"/>
                </a:solidFill>
              </a:rPr>
              <a:t>LOSERS</a:t>
            </a:r>
            <a:r>
              <a:rPr lang="fr-CH" altLang="it-CH" sz="1800">
                <a:solidFill>
                  <a:srgbClr val="FFFFFF"/>
                </a:solidFill>
              </a:rPr>
              <a:t>  </a:t>
            </a:r>
            <a:r>
              <a:rPr lang="fr-CH" altLang="it-CH" sz="1400">
                <a:solidFill>
                  <a:srgbClr val="FFFFFF"/>
                </a:solidFill>
              </a:rPr>
              <a:t>(the workers) </a:t>
            </a:r>
            <a:r>
              <a:rPr lang="fr-CH" altLang="it-CH" sz="1800">
                <a:solidFill>
                  <a:srgbClr val="FFFFFF"/>
                </a:solidFill>
              </a:rPr>
              <a:t>PROTEST</a:t>
            </a:r>
            <a:endParaRPr lang="it-IT" altLang="it-CH" sz="1800">
              <a:solidFill>
                <a:srgbClr val="FFFFFF"/>
              </a:solidFill>
            </a:endParaRPr>
          </a:p>
        </p:txBody>
      </p:sp>
      <p:pic>
        <p:nvPicPr>
          <p:cNvPr id="305157" name="Picture 9" descr="operai in sciopero">
            <a:extLst>
              <a:ext uri="{FF2B5EF4-FFF2-40B4-BE49-F238E27FC236}">
                <a16:creationId xmlns:a16="http://schemas.microsoft.com/office/drawing/2014/main" id="{6560EBA9-9BB3-13AD-900D-3EDE2A686DA0}"/>
              </a:ext>
            </a:extLst>
          </p:cNvPr>
          <p:cNvPicPr>
            <a:picLocks noChangeAspect="1" noChangeArrowheads="1"/>
          </p:cNvPicPr>
          <p:nvPr/>
        </p:nvPicPr>
        <p:blipFill>
          <a:blip r:embed="rId6"/>
          <a:srcRect/>
          <a:stretch>
            <a:fillRect/>
          </a:stretch>
        </p:blipFill>
        <p:spPr bwMode="auto">
          <a:xfrm>
            <a:off x="4103688" y="3614738"/>
            <a:ext cx="5040312" cy="32432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3270" name="TextBox 9">
            <a:extLst>
              <a:ext uri="{FF2B5EF4-FFF2-40B4-BE49-F238E27FC236}">
                <a16:creationId xmlns:a16="http://schemas.microsoft.com/office/drawing/2014/main" id="{14A8AA9E-FB11-A4DD-9278-61FEBBB36D52}"/>
              </a:ext>
            </a:extLst>
          </p:cNvPr>
          <p:cNvSpPr txBox="1">
            <a:spLocks noChangeArrowheads="1"/>
          </p:cNvSpPr>
          <p:nvPr/>
        </p:nvSpPr>
        <p:spPr bwMode="auto">
          <a:xfrm>
            <a:off x="7643813" y="2786063"/>
            <a:ext cx="13573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Strike at Boilat (Swissmetal) Reconvilier Switzerland 2005</a:t>
            </a:r>
            <a:endParaRPr lang="it-IT" altLang="it-CH" sz="1200">
              <a:solidFill>
                <a:srgbClr val="FFFFFF"/>
              </a:solidFill>
            </a:endParaRPr>
          </a:p>
        </p:txBody>
      </p:sp>
      <p:pic>
        <p:nvPicPr>
          <p:cNvPr id="305159" name="Picture 4" descr="http://farm1.static.flickr.com/54/126009104_0eb5492ad9.jpg">
            <a:extLst>
              <a:ext uri="{FF2B5EF4-FFF2-40B4-BE49-F238E27FC236}">
                <a16:creationId xmlns:a16="http://schemas.microsoft.com/office/drawing/2014/main" id="{B008A588-1FAC-4BD1-495B-B7D0B290F89F}"/>
              </a:ext>
            </a:extLst>
          </p:cNvPr>
          <p:cNvPicPr>
            <a:picLocks noChangeAspect="1" noChangeArrowheads="1"/>
          </p:cNvPicPr>
          <p:nvPr/>
        </p:nvPicPr>
        <p:blipFill>
          <a:blip r:embed="rId7"/>
          <a:srcRect/>
          <a:stretch>
            <a:fillRect/>
          </a:stretch>
        </p:blipFill>
        <p:spPr bwMode="auto">
          <a:xfrm>
            <a:off x="5364163" y="0"/>
            <a:ext cx="3779837" cy="27860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23272" name="CasellaDiTesto 1">
            <a:extLst>
              <a:ext uri="{FF2B5EF4-FFF2-40B4-BE49-F238E27FC236}">
                <a16:creationId xmlns:a16="http://schemas.microsoft.com/office/drawing/2014/main" id="{409E3BA8-D9A6-FA97-C91D-6F795750E545}"/>
              </a:ext>
            </a:extLst>
          </p:cNvPr>
          <p:cNvSpPr txBox="1">
            <a:spLocks noChangeArrowheads="1"/>
          </p:cNvSpPr>
          <p:nvPr/>
        </p:nvSpPr>
        <p:spPr bwMode="auto">
          <a:xfrm>
            <a:off x="944563" y="3390900"/>
            <a:ext cx="881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Strike</a:t>
            </a:r>
            <a:endParaRPr lang="it-IT" altLang="it-CH" sz="1800" b="1">
              <a:solidFill>
                <a:srgbClr val="161616"/>
              </a:solidFill>
            </a:endParaRPr>
          </a:p>
        </p:txBody>
      </p:sp>
      <p:sp>
        <p:nvSpPr>
          <p:cNvPr id="523273" name="Segnaposto numero diapositiva 1">
            <a:extLst>
              <a:ext uri="{FF2B5EF4-FFF2-40B4-BE49-F238E27FC236}">
                <a16:creationId xmlns:a16="http://schemas.microsoft.com/office/drawing/2014/main" id="{FAB4F049-AAF6-344D-4EFA-B28FE49A470A}"/>
              </a:ext>
            </a:extLst>
          </p:cNvPr>
          <p:cNvSpPr>
            <a:spLocks noGrp="1"/>
          </p:cNvSpPr>
          <p:nvPr>
            <p:ph type="sldNum" sz="quarter" idx="12"/>
          </p:nvPr>
        </p:nvSpPr>
        <p:spPr>
          <a:xfrm>
            <a:off x="8321675" y="6397625"/>
            <a:ext cx="6508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987B72-10AA-4C7E-8FCE-324DDEC597A9}" type="slidenum">
              <a:rPr lang="it-IT" altLang="en-US" sz="1400" smtClean="0"/>
              <a:pPr>
                <a:spcBef>
                  <a:spcPct val="0"/>
                </a:spcBef>
                <a:buFontTx/>
                <a:buNone/>
              </a:pPr>
              <a:t>151</a:t>
            </a:fld>
            <a:endParaRPr lang="it-IT" altLang="en-US" sz="1400"/>
          </a:p>
        </p:txBody>
      </p:sp>
      <p:sp>
        <p:nvSpPr>
          <p:cNvPr id="10" name="Rettangolo 9">
            <a:extLst>
              <a:ext uri="{FF2B5EF4-FFF2-40B4-BE49-F238E27FC236}">
                <a16:creationId xmlns:a16="http://schemas.microsoft.com/office/drawing/2014/main" id="{5A890BFD-D8A9-C99E-DB4A-D44D192229E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5314" name="TextBox 4">
            <a:extLst>
              <a:ext uri="{FF2B5EF4-FFF2-40B4-BE49-F238E27FC236}">
                <a16:creationId xmlns:a16="http://schemas.microsoft.com/office/drawing/2014/main" id="{26BA251E-C1A7-ABD8-488E-BDFB918DBE8F}"/>
              </a:ext>
            </a:extLst>
          </p:cNvPr>
          <p:cNvSpPr txBox="1">
            <a:spLocks noChangeArrowheads="1"/>
          </p:cNvSpPr>
          <p:nvPr/>
        </p:nvSpPr>
        <p:spPr bwMode="auto">
          <a:xfrm>
            <a:off x="5429250" y="1052513"/>
            <a:ext cx="29591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In 2008, after a two-month strike of the workers at the railway factory </a:t>
            </a:r>
          </a:p>
          <a:p>
            <a:pPr eaLnBrk="1" hangingPunct="1">
              <a:spcBef>
                <a:spcPct val="0"/>
              </a:spcBef>
              <a:buFontTx/>
              <a:buNone/>
            </a:pPr>
            <a:r>
              <a:rPr lang="en-US" altLang="it-CH" sz="2000" b="1">
                <a:solidFill>
                  <a:srgbClr val="FFFFFF"/>
                </a:solidFill>
              </a:rPr>
              <a:t>in Bellinzona (Switzerland), the Manager of SBB </a:t>
            </a:r>
          </a:p>
          <a:p>
            <a:pPr eaLnBrk="1" hangingPunct="1">
              <a:spcBef>
                <a:spcPct val="0"/>
              </a:spcBef>
              <a:buFontTx/>
              <a:buNone/>
            </a:pPr>
            <a:r>
              <a:rPr lang="en-US" altLang="it-CH" sz="2000" b="1">
                <a:solidFill>
                  <a:srgbClr val="FFFFFF"/>
                </a:solidFill>
              </a:rPr>
              <a:t>Mr. Mayer abandons the plan to close the factory and concentrates  the maintenance of locomotives in Yverdon</a:t>
            </a:r>
          </a:p>
        </p:txBody>
      </p:sp>
      <p:sp>
        <p:nvSpPr>
          <p:cNvPr id="525315" name="Segnaposto numero diapositiva 1">
            <a:extLst>
              <a:ext uri="{FF2B5EF4-FFF2-40B4-BE49-F238E27FC236}">
                <a16:creationId xmlns:a16="http://schemas.microsoft.com/office/drawing/2014/main" id="{B8643D67-561A-2A83-2F1C-F0C29574AB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3A05A0-515D-465A-BA78-A7DE98A88DC9}" type="slidenum">
              <a:rPr lang="it-IT" altLang="en-US" sz="1400" smtClean="0"/>
              <a:pPr>
                <a:spcBef>
                  <a:spcPct val="0"/>
                </a:spcBef>
                <a:buFontTx/>
                <a:buNone/>
              </a:pPr>
              <a:t>152</a:t>
            </a:fld>
            <a:endParaRPr lang="it-IT" altLang="en-US" sz="1400"/>
          </a:p>
        </p:txBody>
      </p:sp>
      <p:pic>
        <p:nvPicPr>
          <p:cNvPr id="6" name="Picture 2" descr="http://www.swissinfo.ch/media/cms/images/null/2008/08/sriimg20080804_9419693_2.jpg">
            <a:extLst>
              <a:ext uri="{FF2B5EF4-FFF2-40B4-BE49-F238E27FC236}">
                <a16:creationId xmlns:a16="http://schemas.microsoft.com/office/drawing/2014/main" id="{5261DB27-8C64-66EA-0FAC-0D43C660B579}"/>
              </a:ext>
            </a:extLst>
          </p:cNvPr>
          <p:cNvPicPr>
            <a:picLocks noChangeAspect="1" noChangeArrowheads="1"/>
          </p:cNvPicPr>
          <p:nvPr/>
        </p:nvPicPr>
        <p:blipFill>
          <a:blip r:embed="rId4"/>
          <a:srcRect/>
          <a:stretch>
            <a:fillRect/>
          </a:stretch>
        </p:blipFill>
        <p:spPr bwMode="auto">
          <a:xfrm>
            <a:off x="1042988" y="646113"/>
            <a:ext cx="3898900" cy="2955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7" name="Picture 4" descr="http://www.rsi.ch/prog/images/Trasm/ky_Officine_folla-b.jpg">
            <a:extLst>
              <a:ext uri="{FF2B5EF4-FFF2-40B4-BE49-F238E27FC236}">
                <a16:creationId xmlns:a16="http://schemas.microsoft.com/office/drawing/2014/main" id="{81EF3A4D-EAAD-880D-3301-ADABD0ECF366}"/>
              </a:ext>
            </a:extLst>
          </p:cNvPr>
          <p:cNvPicPr>
            <a:picLocks noChangeAspect="1" noChangeArrowheads="1"/>
          </p:cNvPicPr>
          <p:nvPr/>
        </p:nvPicPr>
        <p:blipFill>
          <a:blip r:embed="rId5"/>
          <a:srcRect/>
          <a:stretch>
            <a:fillRect/>
          </a:stretch>
        </p:blipFill>
        <p:spPr bwMode="auto">
          <a:xfrm>
            <a:off x="1042988" y="3729038"/>
            <a:ext cx="3898900" cy="24368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1FB83BE6-B266-7A8E-F565-A8A9B86B933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7362" name="TextBox 4">
            <a:extLst>
              <a:ext uri="{FF2B5EF4-FFF2-40B4-BE49-F238E27FC236}">
                <a16:creationId xmlns:a16="http://schemas.microsoft.com/office/drawing/2014/main" id="{470492F9-BBD3-710D-C50A-0A491B770612}"/>
              </a:ext>
            </a:extLst>
          </p:cNvPr>
          <p:cNvSpPr txBox="1">
            <a:spLocks noChangeArrowheads="1"/>
          </p:cNvSpPr>
          <p:nvPr/>
        </p:nvSpPr>
        <p:spPr bwMode="auto">
          <a:xfrm>
            <a:off x="1408113" y="5575300"/>
            <a:ext cx="6742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New York city 1930, great depression :                                    Jobless people waiting in front of the labour office</a:t>
            </a:r>
          </a:p>
        </p:txBody>
      </p:sp>
      <p:sp>
        <p:nvSpPr>
          <p:cNvPr id="527363" name="Segnaposto numero diapositiva 1">
            <a:extLst>
              <a:ext uri="{FF2B5EF4-FFF2-40B4-BE49-F238E27FC236}">
                <a16:creationId xmlns:a16="http://schemas.microsoft.com/office/drawing/2014/main" id="{EDF418F1-31C3-48BC-F3F4-EFAC1BEDFA3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3E0639-3F8B-49CD-A96F-3F08BCCE6A59}" type="slidenum">
              <a:rPr lang="it-IT" altLang="en-US" sz="1400" smtClean="0"/>
              <a:pPr>
                <a:spcBef>
                  <a:spcPct val="0"/>
                </a:spcBef>
                <a:buFontTx/>
                <a:buNone/>
              </a:pPr>
              <a:t>153</a:t>
            </a:fld>
            <a:endParaRPr lang="it-IT" altLang="en-US" sz="1400"/>
          </a:p>
        </p:txBody>
      </p:sp>
      <p:pic>
        <p:nvPicPr>
          <p:cNvPr id="5" name="Picture 2" descr="C:\Dokumente und Einstellungen\Enrico\Desktop\disoccupati 2.jpg">
            <a:extLst>
              <a:ext uri="{FF2B5EF4-FFF2-40B4-BE49-F238E27FC236}">
                <a16:creationId xmlns:a16="http://schemas.microsoft.com/office/drawing/2014/main" id="{565AB89F-C324-42B6-B057-6BF5E5B6DD43}"/>
              </a:ext>
            </a:extLst>
          </p:cNvPr>
          <p:cNvPicPr>
            <a:picLocks noChangeAspect="1" noChangeArrowheads="1"/>
          </p:cNvPicPr>
          <p:nvPr/>
        </p:nvPicPr>
        <p:blipFill>
          <a:blip r:embed="rId4">
            <a:lum bright="-20000" contrast="30000"/>
          </a:blip>
          <a:srcRect l="3857" t="7256" r="7706" b="7298"/>
          <a:stretch>
            <a:fillRect/>
          </a:stretch>
        </p:blipFill>
        <p:spPr bwMode="auto">
          <a:xfrm>
            <a:off x="1042988" y="833438"/>
            <a:ext cx="7107237" cy="451485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6" name="Rettangolo 5">
            <a:extLst>
              <a:ext uri="{FF2B5EF4-FFF2-40B4-BE49-F238E27FC236}">
                <a16:creationId xmlns:a16="http://schemas.microsoft.com/office/drawing/2014/main" id="{0CE94901-10BE-8382-A231-8CE2AE1B604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9410" name="Text Box 6">
            <a:extLst>
              <a:ext uri="{FF2B5EF4-FFF2-40B4-BE49-F238E27FC236}">
                <a16:creationId xmlns:a16="http://schemas.microsoft.com/office/drawing/2014/main" id="{1C4D3463-DDD5-8513-B96B-66584B7F68AD}"/>
              </a:ext>
            </a:extLst>
          </p:cNvPr>
          <p:cNvSpPr txBox="1">
            <a:spLocks noChangeArrowheads="1"/>
          </p:cNvSpPr>
          <p:nvPr/>
        </p:nvSpPr>
        <p:spPr bwMode="auto">
          <a:xfrm>
            <a:off x="663575" y="1824038"/>
            <a:ext cx="2339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THE  LOSERS</a:t>
            </a:r>
            <a:endParaRPr lang="it-IT" altLang="it-CH" sz="2800" b="1">
              <a:solidFill>
                <a:srgbClr val="FFFFFF"/>
              </a:solidFill>
            </a:endParaRPr>
          </a:p>
        </p:txBody>
      </p:sp>
      <p:sp>
        <p:nvSpPr>
          <p:cNvPr id="529411" name="Segnaposto numero diapositiva 1">
            <a:extLst>
              <a:ext uri="{FF2B5EF4-FFF2-40B4-BE49-F238E27FC236}">
                <a16:creationId xmlns:a16="http://schemas.microsoft.com/office/drawing/2014/main" id="{585234DB-4F0C-2C95-A5FF-20FBC95B7EC0}"/>
              </a:ext>
            </a:extLst>
          </p:cNvPr>
          <p:cNvSpPr>
            <a:spLocks noGrp="1"/>
          </p:cNvSpPr>
          <p:nvPr>
            <p:ph type="sldNum" sz="quarter" idx="12"/>
          </p:nvPr>
        </p:nvSpPr>
        <p:spPr>
          <a:xfrm>
            <a:off x="7751763" y="4287838"/>
            <a:ext cx="655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4F5561-9501-43BA-B127-ABCB4183D598}" type="slidenum">
              <a:rPr lang="it-IT" altLang="en-US" sz="1400" smtClean="0"/>
              <a:pPr>
                <a:spcBef>
                  <a:spcPct val="0"/>
                </a:spcBef>
                <a:buFontTx/>
                <a:buNone/>
              </a:pPr>
              <a:t>154</a:t>
            </a:fld>
            <a:endParaRPr lang="it-IT" altLang="en-US" sz="1400"/>
          </a:p>
        </p:txBody>
      </p:sp>
      <p:pic>
        <p:nvPicPr>
          <p:cNvPr id="14" name="Picture 4" descr="Soldati prigionieri">
            <a:extLst>
              <a:ext uri="{FF2B5EF4-FFF2-40B4-BE49-F238E27FC236}">
                <a16:creationId xmlns:a16="http://schemas.microsoft.com/office/drawing/2014/main" id="{B23A5E4F-E743-0F54-206E-78771DB464CF}"/>
              </a:ext>
            </a:extLst>
          </p:cNvPr>
          <p:cNvPicPr>
            <a:picLocks noChangeAspect="1" noChangeArrowheads="1"/>
          </p:cNvPicPr>
          <p:nvPr/>
        </p:nvPicPr>
        <p:blipFill>
          <a:blip r:embed="rId4">
            <a:lum contrast="8000"/>
          </a:blip>
          <a:srcRect/>
          <a:stretch>
            <a:fillRect/>
          </a:stretch>
        </p:blipFill>
        <p:spPr bwMode="auto">
          <a:xfrm>
            <a:off x="244475" y="4903788"/>
            <a:ext cx="2663825" cy="17573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rovine 2">
            <a:extLst>
              <a:ext uri="{FF2B5EF4-FFF2-40B4-BE49-F238E27FC236}">
                <a16:creationId xmlns:a16="http://schemas.microsoft.com/office/drawing/2014/main" id="{8463D296-E284-8E21-8244-3C1A5C92D44C}"/>
              </a:ext>
            </a:extLst>
          </p:cNvPr>
          <p:cNvPicPr>
            <a:picLocks noChangeAspect="1" noChangeArrowheads="1"/>
          </p:cNvPicPr>
          <p:nvPr/>
        </p:nvPicPr>
        <p:blipFill>
          <a:blip r:embed="rId5"/>
          <a:srcRect/>
          <a:stretch>
            <a:fillRect/>
          </a:stretch>
        </p:blipFill>
        <p:spPr bwMode="auto">
          <a:xfrm>
            <a:off x="244475" y="196850"/>
            <a:ext cx="2663825" cy="1573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poveri bambino povero 2">
            <a:extLst>
              <a:ext uri="{FF2B5EF4-FFF2-40B4-BE49-F238E27FC236}">
                <a16:creationId xmlns:a16="http://schemas.microsoft.com/office/drawing/2014/main" id="{0E45606D-2499-682D-27DE-882E7F202220}"/>
              </a:ext>
            </a:extLst>
          </p:cNvPr>
          <p:cNvPicPr>
            <a:picLocks noChangeAspect="1" noChangeArrowheads="1"/>
          </p:cNvPicPr>
          <p:nvPr/>
        </p:nvPicPr>
        <p:blipFill>
          <a:blip r:embed="rId6"/>
          <a:srcRect/>
          <a:stretch>
            <a:fillRect/>
          </a:stretch>
        </p:blipFill>
        <p:spPr bwMode="auto">
          <a:xfrm>
            <a:off x="6516688" y="196850"/>
            <a:ext cx="2382837" cy="15954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8" descr="poveri Rifugiati 5 Kossovo">
            <a:extLst>
              <a:ext uri="{FF2B5EF4-FFF2-40B4-BE49-F238E27FC236}">
                <a16:creationId xmlns:a16="http://schemas.microsoft.com/office/drawing/2014/main" id="{330347F5-AC29-7F80-5D71-D79779C9E593}"/>
              </a:ext>
            </a:extLst>
          </p:cNvPr>
          <p:cNvPicPr>
            <a:picLocks noChangeAspect="1" noChangeArrowheads="1"/>
          </p:cNvPicPr>
          <p:nvPr/>
        </p:nvPicPr>
        <p:blipFill>
          <a:blip r:embed="rId7">
            <a:lum contrast="8000"/>
          </a:blip>
          <a:srcRect/>
          <a:stretch>
            <a:fillRect/>
          </a:stretch>
        </p:blipFill>
        <p:spPr bwMode="auto">
          <a:xfrm>
            <a:off x="6608763" y="4897438"/>
            <a:ext cx="2286000" cy="17351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lochard1">
            <a:extLst>
              <a:ext uri="{FF2B5EF4-FFF2-40B4-BE49-F238E27FC236}">
                <a16:creationId xmlns:a16="http://schemas.microsoft.com/office/drawing/2014/main" id="{B801D4F1-5FA3-9158-6B59-90531FCC43F4}"/>
              </a:ext>
            </a:extLst>
          </p:cNvPr>
          <p:cNvPicPr>
            <a:picLocks noChangeAspect="1" noChangeArrowheads="1"/>
          </p:cNvPicPr>
          <p:nvPr/>
        </p:nvPicPr>
        <p:blipFill>
          <a:blip r:embed="rId8"/>
          <a:srcRect/>
          <a:stretch>
            <a:fillRect/>
          </a:stretch>
        </p:blipFill>
        <p:spPr bwMode="auto">
          <a:xfrm>
            <a:off x="3635375" y="196850"/>
            <a:ext cx="2160588" cy="1568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426_clochard">
            <a:extLst>
              <a:ext uri="{FF2B5EF4-FFF2-40B4-BE49-F238E27FC236}">
                <a16:creationId xmlns:a16="http://schemas.microsoft.com/office/drawing/2014/main" id="{17864B97-8ED9-293D-F999-BB5492E7FB85}"/>
              </a:ext>
            </a:extLst>
          </p:cNvPr>
          <p:cNvPicPr>
            <a:picLocks noChangeAspect="1" noChangeArrowheads="1"/>
          </p:cNvPicPr>
          <p:nvPr/>
        </p:nvPicPr>
        <p:blipFill>
          <a:blip r:embed="rId9"/>
          <a:srcRect/>
          <a:stretch>
            <a:fillRect/>
          </a:stretch>
        </p:blipFill>
        <p:spPr bwMode="auto">
          <a:xfrm>
            <a:off x="3048000" y="1927225"/>
            <a:ext cx="4319588" cy="2836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13" descr="clochard_gabr_mercadini">
            <a:extLst>
              <a:ext uri="{FF2B5EF4-FFF2-40B4-BE49-F238E27FC236}">
                <a16:creationId xmlns:a16="http://schemas.microsoft.com/office/drawing/2014/main" id="{2BD9EB90-A1D9-B2E4-76D7-84032C9A7558}"/>
              </a:ext>
            </a:extLst>
          </p:cNvPr>
          <p:cNvPicPr>
            <a:picLocks noChangeAspect="1" noChangeArrowheads="1"/>
          </p:cNvPicPr>
          <p:nvPr/>
        </p:nvPicPr>
        <p:blipFill>
          <a:blip r:embed="rId10"/>
          <a:srcRect/>
          <a:stretch>
            <a:fillRect/>
          </a:stretch>
        </p:blipFill>
        <p:spPr bwMode="auto">
          <a:xfrm>
            <a:off x="3482975" y="4903788"/>
            <a:ext cx="2592388" cy="17510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14" descr="bambini poveri">
            <a:extLst>
              <a:ext uri="{FF2B5EF4-FFF2-40B4-BE49-F238E27FC236}">
                <a16:creationId xmlns:a16="http://schemas.microsoft.com/office/drawing/2014/main" id="{E5F61AA0-9FF4-1DA0-59C6-9369122A77C3}"/>
              </a:ext>
            </a:extLst>
          </p:cNvPr>
          <p:cNvPicPr>
            <a:picLocks noChangeAspect="1" noChangeArrowheads="1"/>
          </p:cNvPicPr>
          <p:nvPr/>
        </p:nvPicPr>
        <p:blipFill>
          <a:blip r:embed="rId11"/>
          <a:srcRect/>
          <a:stretch>
            <a:fillRect/>
          </a:stretch>
        </p:blipFill>
        <p:spPr bwMode="auto">
          <a:xfrm>
            <a:off x="244475" y="2814638"/>
            <a:ext cx="2663825" cy="1949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85BBEC1A-7CC0-51CA-18D6-795C77C48D30}"/>
              </a:ext>
            </a:extLst>
          </p:cNvPr>
          <p:cNvPicPr>
            <a:picLocks noChangeAspect="1"/>
          </p:cNvPicPr>
          <p:nvPr/>
        </p:nvPicPr>
        <p:blipFill>
          <a:blip r:embed="rId12"/>
          <a:stretch>
            <a:fillRect/>
          </a:stretch>
        </p:blipFill>
        <p:spPr>
          <a:xfrm>
            <a:off x="7456488" y="1927225"/>
            <a:ext cx="1438275" cy="21113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00B079A7-CCFE-51E9-06A8-DB1992DC6C0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9250" name="Picture 4" descr="Comignoli con molto fumo">
            <a:extLst>
              <a:ext uri="{FF2B5EF4-FFF2-40B4-BE49-F238E27FC236}">
                <a16:creationId xmlns:a16="http://schemas.microsoft.com/office/drawing/2014/main" id="{28F4DF2A-2C61-E1C0-2AA8-71DC7B4DC923}"/>
              </a:ext>
            </a:extLst>
          </p:cNvPr>
          <p:cNvPicPr>
            <a:picLocks noChangeAspect="1" noChangeArrowheads="1"/>
          </p:cNvPicPr>
          <p:nvPr/>
        </p:nvPicPr>
        <p:blipFill>
          <a:blip r:embed="rId4"/>
          <a:srcRect/>
          <a:stretch>
            <a:fillRect/>
          </a:stretch>
        </p:blipFill>
        <p:spPr bwMode="auto">
          <a:xfrm>
            <a:off x="6099175" y="4225925"/>
            <a:ext cx="2735263" cy="2243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31459" name="Rectangle 6">
            <a:extLst>
              <a:ext uri="{FF2B5EF4-FFF2-40B4-BE49-F238E27FC236}">
                <a16:creationId xmlns:a16="http://schemas.microsoft.com/office/drawing/2014/main" id="{F69DBA4D-3907-8B52-AA1F-47D1346EE1D4}"/>
              </a:ext>
            </a:extLst>
          </p:cNvPr>
          <p:cNvSpPr>
            <a:spLocks noChangeArrowheads="1"/>
          </p:cNvSpPr>
          <p:nvPr/>
        </p:nvSpPr>
        <p:spPr bwMode="auto">
          <a:xfrm>
            <a:off x="3543300" y="443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09252" name="Picture 5" descr="Comignoli con fumo">
            <a:extLst>
              <a:ext uri="{FF2B5EF4-FFF2-40B4-BE49-F238E27FC236}">
                <a16:creationId xmlns:a16="http://schemas.microsoft.com/office/drawing/2014/main" id="{75C5153C-7765-5EBB-F94C-82520215BA3B}"/>
              </a:ext>
            </a:extLst>
          </p:cNvPr>
          <p:cNvPicPr>
            <a:picLocks noChangeAspect="1" noChangeArrowheads="1"/>
          </p:cNvPicPr>
          <p:nvPr/>
        </p:nvPicPr>
        <p:blipFill>
          <a:blip r:embed="rId5"/>
          <a:srcRect/>
          <a:stretch>
            <a:fillRect/>
          </a:stretch>
        </p:blipFill>
        <p:spPr bwMode="auto">
          <a:xfrm>
            <a:off x="374650" y="409575"/>
            <a:ext cx="3960813" cy="18938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9253" name="Picture 9" descr="Pulizia spiaggia">
            <a:extLst>
              <a:ext uri="{FF2B5EF4-FFF2-40B4-BE49-F238E27FC236}">
                <a16:creationId xmlns:a16="http://schemas.microsoft.com/office/drawing/2014/main" id="{C4ED4BB9-F78C-558E-4328-7D051A415AB1}"/>
              </a:ext>
            </a:extLst>
          </p:cNvPr>
          <p:cNvPicPr>
            <a:picLocks noChangeAspect="1" noChangeArrowheads="1"/>
          </p:cNvPicPr>
          <p:nvPr/>
        </p:nvPicPr>
        <p:blipFill>
          <a:blip r:embed="rId6"/>
          <a:srcRect/>
          <a:stretch>
            <a:fillRect/>
          </a:stretch>
        </p:blipFill>
        <p:spPr bwMode="auto">
          <a:xfrm>
            <a:off x="4546600" y="409575"/>
            <a:ext cx="4287838" cy="32400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9254" name="Picture 10" descr="Uccelli morti">
            <a:extLst>
              <a:ext uri="{FF2B5EF4-FFF2-40B4-BE49-F238E27FC236}">
                <a16:creationId xmlns:a16="http://schemas.microsoft.com/office/drawing/2014/main" id="{3C0AB96F-75D9-20B3-5B23-6934342E337B}"/>
              </a:ext>
            </a:extLst>
          </p:cNvPr>
          <p:cNvPicPr>
            <a:picLocks noChangeAspect="1" noChangeArrowheads="1"/>
          </p:cNvPicPr>
          <p:nvPr/>
        </p:nvPicPr>
        <p:blipFill>
          <a:blip r:embed="rId7"/>
          <a:srcRect/>
          <a:stretch>
            <a:fillRect/>
          </a:stretch>
        </p:blipFill>
        <p:spPr bwMode="auto">
          <a:xfrm>
            <a:off x="374650" y="2425700"/>
            <a:ext cx="2619375" cy="40433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9255" name="Picture 11" descr="Uccelli sporchi">
            <a:extLst>
              <a:ext uri="{FF2B5EF4-FFF2-40B4-BE49-F238E27FC236}">
                <a16:creationId xmlns:a16="http://schemas.microsoft.com/office/drawing/2014/main" id="{D87E251B-76AE-B070-5578-45A63549DD61}"/>
              </a:ext>
            </a:extLst>
          </p:cNvPr>
          <p:cNvPicPr>
            <a:picLocks noChangeAspect="1" noChangeArrowheads="1"/>
          </p:cNvPicPr>
          <p:nvPr/>
        </p:nvPicPr>
        <p:blipFill>
          <a:blip r:embed="rId8"/>
          <a:srcRect/>
          <a:stretch>
            <a:fillRect/>
          </a:stretch>
        </p:blipFill>
        <p:spPr bwMode="auto">
          <a:xfrm>
            <a:off x="3255963" y="4197350"/>
            <a:ext cx="2519362" cy="22717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31464" name="Text Box 12">
            <a:extLst>
              <a:ext uri="{FF2B5EF4-FFF2-40B4-BE49-F238E27FC236}">
                <a16:creationId xmlns:a16="http://schemas.microsoft.com/office/drawing/2014/main" id="{C3767C02-E0EA-2454-7989-3CA49867EDA5}"/>
              </a:ext>
            </a:extLst>
          </p:cNvPr>
          <p:cNvSpPr txBox="1">
            <a:spLocks noChangeArrowheads="1"/>
          </p:cNvSpPr>
          <p:nvPr/>
        </p:nvSpPr>
        <p:spPr bwMode="auto">
          <a:xfrm>
            <a:off x="3130550" y="3722688"/>
            <a:ext cx="518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LOSERS: </a:t>
            </a:r>
            <a:r>
              <a:rPr lang="en-US" altLang="it-CH" sz="1800">
                <a:solidFill>
                  <a:srgbClr val="FFFFFF"/>
                </a:solidFill>
              </a:rPr>
              <a:t> </a:t>
            </a:r>
            <a:r>
              <a:rPr lang="en-US" altLang="it-CH" sz="1800" b="1"/>
              <a:t>the Environment  </a:t>
            </a:r>
            <a:r>
              <a:rPr lang="en-US" altLang="it-CH" sz="1800" b="1">
                <a:solidFill>
                  <a:srgbClr val="FFFFFF"/>
                </a:solidFill>
              </a:rPr>
              <a:t>and the weakest</a:t>
            </a:r>
          </a:p>
        </p:txBody>
      </p:sp>
      <p:pic>
        <p:nvPicPr>
          <p:cNvPr id="309257" name="Picture 13" descr="AMBIENTE GLOBO">
            <a:extLst>
              <a:ext uri="{FF2B5EF4-FFF2-40B4-BE49-F238E27FC236}">
                <a16:creationId xmlns:a16="http://schemas.microsoft.com/office/drawing/2014/main" id="{EA706AAB-796C-8ACC-2E31-ED10E8FC3D55}"/>
              </a:ext>
            </a:extLst>
          </p:cNvPr>
          <p:cNvPicPr>
            <a:picLocks noChangeAspect="1" noChangeArrowheads="1"/>
          </p:cNvPicPr>
          <p:nvPr/>
        </p:nvPicPr>
        <p:blipFill>
          <a:blip r:embed="rId9"/>
          <a:srcRect/>
          <a:stretch>
            <a:fillRect/>
          </a:stretch>
        </p:blipFill>
        <p:spPr bwMode="auto">
          <a:xfrm>
            <a:off x="3255963" y="2570163"/>
            <a:ext cx="1062037" cy="1079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31466" name="CasellaDiTesto 1">
            <a:extLst>
              <a:ext uri="{FF2B5EF4-FFF2-40B4-BE49-F238E27FC236}">
                <a16:creationId xmlns:a16="http://schemas.microsoft.com/office/drawing/2014/main" id="{BC08BC94-40C2-221B-7781-B2F7CC4B78DA}"/>
              </a:ext>
            </a:extLst>
          </p:cNvPr>
          <p:cNvSpPr txBox="1">
            <a:spLocks noChangeArrowheads="1"/>
          </p:cNvSpPr>
          <p:nvPr/>
        </p:nvSpPr>
        <p:spPr bwMode="auto">
          <a:xfrm>
            <a:off x="4767263" y="409575"/>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161616"/>
                </a:solidFill>
              </a:rPr>
              <a:t>Tanker accident</a:t>
            </a:r>
            <a:endParaRPr lang="it-IT" altLang="it-CH" sz="1200">
              <a:solidFill>
                <a:srgbClr val="161616"/>
              </a:solidFill>
            </a:endParaRPr>
          </a:p>
        </p:txBody>
      </p:sp>
      <p:sp>
        <p:nvSpPr>
          <p:cNvPr id="531467" name="Segnaposto numero diapositiva 1">
            <a:extLst>
              <a:ext uri="{FF2B5EF4-FFF2-40B4-BE49-F238E27FC236}">
                <a16:creationId xmlns:a16="http://schemas.microsoft.com/office/drawing/2014/main" id="{7BDA2CAB-66F7-DCFC-0B2A-A6EFEBA20E65}"/>
              </a:ext>
            </a:extLst>
          </p:cNvPr>
          <p:cNvSpPr>
            <a:spLocks noGrp="1"/>
          </p:cNvSpPr>
          <p:nvPr>
            <p:ph type="sldNum" sz="quarter" idx="12"/>
          </p:nvPr>
        </p:nvSpPr>
        <p:spPr>
          <a:xfrm>
            <a:off x="8243888" y="3757613"/>
            <a:ext cx="70485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329518-4B8E-4B69-BB93-34521EBC157D}" type="slidenum">
              <a:rPr lang="it-IT" altLang="en-US" sz="1400" smtClean="0"/>
              <a:pPr>
                <a:spcBef>
                  <a:spcPct val="0"/>
                </a:spcBef>
                <a:buFontTx/>
                <a:buNone/>
              </a:pPr>
              <a:t>155</a:t>
            </a:fld>
            <a:endParaRPr lang="it-IT" altLang="en-US" sz="1400"/>
          </a:p>
        </p:txBody>
      </p:sp>
      <p:sp>
        <p:nvSpPr>
          <p:cNvPr id="12" name="Rettangolo 11">
            <a:extLst>
              <a:ext uri="{FF2B5EF4-FFF2-40B4-BE49-F238E27FC236}">
                <a16:creationId xmlns:a16="http://schemas.microsoft.com/office/drawing/2014/main" id="{2C8F34C0-AC40-56E4-2F95-D59E5D30965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9" descr="ambiente pneumatici">
            <a:extLst>
              <a:ext uri="{FF2B5EF4-FFF2-40B4-BE49-F238E27FC236}">
                <a16:creationId xmlns:a16="http://schemas.microsoft.com/office/drawing/2014/main" id="{328CCD59-7AC8-A9C4-EF24-C0C0E46AA47F}"/>
              </a:ext>
            </a:extLst>
          </p:cNvPr>
          <p:cNvPicPr>
            <a:picLocks noGrp="1" noChangeAspect="1" noChangeArrowheads="1"/>
          </p:cNvPicPr>
          <p:nvPr>
            <p:ph sz="half" idx="1"/>
          </p:nvPr>
        </p:nvPicPr>
        <p:blipFill>
          <a:blip r:embed="rId4"/>
          <a:srcRect/>
          <a:stretch>
            <a:fillRect/>
          </a:stretch>
        </p:blipFill>
        <p:spPr>
          <a:xfrm>
            <a:off x="590550" y="404813"/>
            <a:ext cx="3863975" cy="5832475"/>
          </a:xfrm>
          <a:ln>
            <a:solidFill>
              <a:schemeClr val="tx1"/>
            </a:solidFill>
          </a:ln>
          <a:effectLst>
            <a:outerShdw blurRad="292100" dist="139700" dir="2700000" algn="tl" rotWithShape="0">
              <a:srgbClr val="333333">
                <a:alpha val="65000"/>
              </a:srgbClr>
            </a:outerShdw>
          </a:effectLst>
        </p:spPr>
      </p:pic>
      <p:sp>
        <p:nvSpPr>
          <p:cNvPr id="533507" name="Rectangle 8">
            <a:extLst>
              <a:ext uri="{FF2B5EF4-FFF2-40B4-BE49-F238E27FC236}">
                <a16:creationId xmlns:a16="http://schemas.microsoft.com/office/drawing/2014/main" id="{F9A11FCC-F01C-2903-7630-5FE83703950B}"/>
              </a:ext>
            </a:extLst>
          </p:cNvPr>
          <p:cNvSpPr>
            <a:spLocks noGrp="1" noChangeArrowheads="1"/>
          </p:cNvSpPr>
          <p:nvPr>
            <p:ph type="body" sz="half" idx="2"/>
          </p:nvPr>
        </p:nvSpPr>
        <p:spPr>
          <a:xfrm>
            <a:off x="4787900" y="4149725"/>
            <a:ext cx="4038600" cy="2293938"/>
          </a:xfrm>
        </p:spPr>
        <p:txBody>
          <a:bodyPr/>
          <a:lstStyle/>
          <a:p>
            <a:pPr eaLnBrk="1" hangingPunct="1"/>
            <a:r>
              <a:rPr lang="fr-CH" altLang="it-CH" sz="3600" b="1"/>
              <a:t>Losers:</a:t>
            </a:r>
          </a:p>
          <a:p>
            <a:pPr eaLnBrk="1" hangingPunct="1">
              <a:buFontTx/>
              <a:buNone/>
            </a:pPr>
            <a:r>
              <a:rPr lang="fr-CH" altLang="it-CH" sz="2800"/>
              <a:t>	</a:t>
            </a:r>
            <a:r>
              <a:rPr lang="fr-CH" altLang="it-CH" sz="2000"/>
              <a:t>The </a:t>
            </a:r>
            <a:r>
              <a:rPr lang="en-GB" altLang="it-CH" sz="2000"/>
              <a:t>environment</a:t>
            </a:r>
            <a:r>
              <a:rPr lang="fr-CH" altLang="it-CH" sz="2000"/>
              <a:t> </a:t>
            </a:r>
          </a:p>
          <a:p>
            <a:pPr eaLnBrk="1" hangingPunct="1">
              <a:buFontTx/>
              <a:buNone/>
            </a:pPr>
            <a:r>
              <a:rPr lang="fr-CH" altLang="it-CH" sz="2000"/>
              <a:t>	and the weakest</a:t>
            </a:r>
            <a:endParaRPr lang="it-IT" altLang="it-CH" sz="2000"/>
          </a:p>
        </p:txBody>
      </p:sp>
      <p:sp>
        <p:nvSpPr>
          <p:cNvPr id="533508" name="Segnaposto numero diapositiva 1">
            <a:extLst>
              <a:ext uri="{FF2B5EF4-FFF2-40B4-BE49-F238E27FC236}">
                <a16:creationId xmlns:a16="http://schemas.microsoft.com/office/drawing/2014/main" id="{FD7E6893-73BE-9C3D-5487-C4D37341F2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EA750F-CD85-459F-BB97-73895D4A5B90}" type="slidenum">
              <a:rPr lang="it-IT" altLang="en-US" sz="1400" smtClean="0"/>
              <a:pPr>
                <a:spcBef>
                  <a:spcPct val="0"/>
                </a:spcBef>
                <a:buFontTx/>
                <a:buNone/>
              </a:pPr>
              <a:t>156</a:t>
            </a:fld>
            <a:endParaRPr lang="it-IT" altLang="en-US" sz="1400"/>
          </a:p>
        </p:txBody>
      </p:sp>
      <p:pic>
        <p:nvPicPr>
          <p:cNvPr id="8" name="Picture 5" descr="Ricupero pesci morti">
            <a:extLst>
              <a:ext uri="{FF2B5EF4-FFF2-40B4-BE49-F238E27FC236}">
                <a16:creationId xmlns:a16="http://schemas.microsoft.com/office/drawing/2014/main" id="{74E86048-877F-401F-D40F-8566BCC82C6B}"/>
              </a:ext>
            </a:extLst>
          </p:cNvPr>
          <p:cNvPicPr>
            <a:picLocks noChangeAspect="1" noChangeArrowheads="1"/>
          </p:cNvPicPr>
          <p:nvPr/>
        </p:nvPicPr>
        <p:blipFill>
          <a:blip r:embed="rId5">
            <a:lum contrast="10000"/>
          </a:blip>
          <a:srcRect/>
          <a:stretch>
            <a:fillRect/>
          </a:stretch>
        </p:blipFill>
        <p:spPr bwMode="auto">
          <a:xfrm>
            <a:off x="4587875" y="404813"/>
            <a:ext cx="4025900" cy="3024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33510" name="Picture 7" descr="C:\Users\Enrico\Enrico\Documenti\AA Enrico nuovo\Politica\Presentazione marxismo\Contadini 9 j.jpg">
            <a:extLst>
              <a:ext uri="{FF2B5EF4-FFF2-40B4-BE49-F238E27FC236}">
                <a16:creationId xmlns:a16="http://schemas.microsoft.com/office/drawing/2014/main" id="{B70E5AEE-03A1-E2B0-83E8-4F2597700D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4275" y="4508500"/>
            <a:ext cx="10795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42541164-CA06-9086-EC0D-DFD0285C82E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Text Box 9">
            <a:extLst>
              <a:ext uri="{FF2B5EF4-FFF2-40B4-BE49-F238E27FC236}">
                <a16:creationId xmlns:a16="http://schemas.microsoft.com/office/drawing/2014/main" id="{E6EC9DFB-A1E9-B370-578B-80E8F69E52E9}"/>
              </a:ext>
            </a:extLst>
          </p:cNvPr>
          <p:cNvSpPr txBox="1">
            <a:spLocks noChangeArrowheads="1"/>
          </p:cNvSpPr>
          <p:nvPr/>
        </p:nvSpPr>
        <p:spPr bwMode="auto">
          <a:xfrm>
            <a:off x="5795963" y="2865438"/>
            <a:ext cx="2736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A LOSER:                    THE ENVIRONMENT</a:t>
            </a:r>
            <a:endParaRPr lang="it-IT" altLang="it-CH" sz="2000" b="1"/>
          </a:p>
        </p:txBody>
      </p:sp>
      <p:sp>
        <p:nvSpPr>
          <p:cNvPr id="535555" name="Segnaposto numero diapositiva 1">
            <a:extLst>
              <a:ext uri="{FF2B5EF4-FFF2-40B4-BE49-F238E27FC236}">
                <a16:creationId xmlns:a16="http://schemas.microsoft.com/office/drawing/2014/main" id="{59FD81DB-7C3C-F5AB-59C9-65630A8CE336}"/>
              </a:ext>
            </a:extLst>
          </p:cNvPr>
          <p:cNvSpPr>
            <a:spLocks noGrp="1"/>
          </p:cNvSpPr>
          <p:nvPr>
            <p:ph type="sldNum" sz="quarter" idx="12"/>
          </p:nvPr>
        </p:nvSpPr>
        <p:spPr>
          <a:xfrm>
            <a:off x="4140200" y="2865438"/>
            <a:ext cx="7953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FAC50D-7C43-4326-9BEA-D4B7E72F8839}" type="slidenum">
              <a:rPr lang="it-IT" altLang="en-US" sz="1400" smtClean="0"/>
              <a:pPr>
                <a:spcBef>
                  <a:spcPct val="0"/>
                </a:spcBef>
                <a:buFontTx/>
                <a:buNone/>
              </a:pPr>
              <a:t>157</a:t>
            </a:fld>
            <a:endParaRPr lang="it-IT" altLang="en-US" sz="1400"/>
          </a:p>
        </p:txBody>
      </p:sp>
      <p:pic>
        <p:nvPicPr>
          <p:cNvPr id="8" name="Picture 5" descr="ambiente Carcasse di auto 7">
            <a:extLst>
              <a:ext uri="{FF2B5EF4-FFF2-40B4-BE49-F238E27FC236}">
                <a16:creationId xmlns:a16="http://schemas.microsoft.com/office/drawing/2014/main" id="{48498C20-5868-E347-10FA-7D5CA71BA55E}"/>
              </a:ext>
            </a:extLst>
          </p:cNvPr>
          <p:cNvPicPr>
            <a:picLocks noChangeAspect="1" noChangeArrowheads="1"/>
          </p:cNvPicPr>
          <p:nvPr/>
        </p:nvPicPr>
        <p:blipFill>
          <a:blip r:embed="rId4">
            <a:lum contrast="10000"/>
          </a:blip>
          <a:srcRect/>
          <a:stretch>
            <a:fillRect/>
          </a:stretch>
        </p:blipFill>
        <p:spPr bwMode="auto">
          <a:xfrm>
            <a:off x="179388" y="3357563"/>
            <a:ext cx="4924425" cy="33766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ambiente carcassa  auto 4">
            <a:extLst>
              <a:ext uri="{FF2B5EF4-FFF2-40B4-BE49-F238E27FC236}">
                <a16:creationId xmlns:a16="http://schemas.microsoft.com/office/drawing/2014/main" id="{E64FACF4-B844-31E2-5220-E230B979597B}"/>
              </a:ext>
            </a:extLst>
          </p:cNvPr>
          <p:cNvPicPr>
            <a:picLocks noChangeAspect="1" noChangeArrowheads="1"/>
          </p:cNvPicPr>
          <p:nvPr/>
        </p:nvPicPr>
        <p:blipFill>
          <a:blip r:embed="rId5"/>
          <a:srcRect/>
          <a:stretch>
            <a:fillRect/>
          </a:stretch>
        </p:blipFill>
        <p:spPr bwMode="auto">
          <a:xfrm>
            <a:off x="4430713" y="203200"/>
            <a:ext cx="4537075" cy="24876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ambiente Carcasse di auto 14">
            <a:extLst>
              <a:ext uri="{FF2B5EF4-FFF2-40B4-BE49-F238E27FC236}">
                <a16:creationId xmlns:a16="http://schemas.microsoft.com/office/drawing/2014/main" id="{F4CFF13B-1122-1EEA-537D-F83C69F125F6}"/>
              </a:ext>
            </a:extLst>
          </p:cNvPr>
          <p:cNvPicPr>
            <a:picLocks noChangeAspect="1" noChangeArrowheads="1"/>
          </p:cNvPicPr>
          <p:nvPr/>
        </p:nvPicPr>
        <p:blipFill>
          <a:blip r:embed="rId6"/>
          <a:srcRect/>
          <a:stretch>
            <a:fillRect/>
          </a:stretch>
        </p:blipFill>
        <p:spPr bwMode="auto">
          <a:xfrm>
            <a:off x="179388" y="203200"/>
            <a:ext cx="4106862" cy="3016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ambiente Carcasse di auto 13">
            <a:extLst>
              <a:ext uri="{FF2B5EF4-FFF2-40B4-BE49-F238E27FC236}">
                <a16:creationId xmlns:a16="http://schemas.microsoft.com/office/drawing/2014/main" id="{6E3E144A-AF8C-EDEA-C510-7906E175EF0B}"/>
              </a:ext>
            </a:extLst>
          </p:cNvPr>
          <p:cNvPicPr>
            <a:picLocks noChangeAspect="1" noChangeArrowheads="1"/>
          </p:cNvPicPr>
          <p:nvPr/>
        </p:nvPicPr>
        <p:blipFill>
          <a:blip r:embed="rId7">
            <a:lum contrast="14000"/>
          </a:blip>
          <a:srcRect/>
          <a:stretch>
            <a:fillRect/>
          </a:stretch>
        </p:blipFill>
        <p:spPr bwMode="auto">
          <a:xfrm>
            <a:off x="5219700" y="3752850"/>
            <a:ext cx="3744913" cy="2970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FEA98DC3-1F81-5328-410F-0400EBC8C51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batterie rifiuti">
            <a:extLst>
              <a:ext uri="{FF2B5EF4-FFF2-40B4-BE49-F238E27FC236}">
                <a16:creationId xmlns:a16="http://schemas.microsoft.com/office/drawing/2014/main" id="{8FA8E826-47EA-B952-D631-9D6C60E6AA7E}"/>
              </a:ext>
            </a:extLst>
          </p:cNvPr>
          <p:cNvPicPr>
            <a:picLocks noGrp="1" noChangeAspect="1" noChangeArrowheads="1"/>
          </p:cNvPicPr>
          <p:nvPr>
            <p:ph sz="half" idx="1"/>
          </p:nvPr>
        </p:nvPicPr>
        <p:blipFill>
          <a:blip r:embed="rId4"/>
          <a:srcRect/>
          <a:stretch>
            <a:fillRect/>
          </a:stretch>
        </p:blipFill>
        <p:spPr>
          <a:xfrm>
            <a:off x="755650" y="738188"/>
            <a:ext cx="4783138" cy="5113337"/>
          </a:xfrm>
          <a:ln>
            <a:solidFill>
              <a:schemeClr val="tx1"/>
            </a:solidFill>
          </a:ln>
          <a:effectLst>
            <a:outerShdw blurRad="292100" dist="139700" dir="2700000" algn="tl" rotWithShape="0">
              <a:srgbClr val="333333">
                <a:alpha val="65000"/>
              </a:srgbClr>
            </a:outerShdw>
          </a:effectLst>
        </p:spPr>
      </p:pic>
      <p:sp>
        <p:nvSpPr>
          <p:cNvPr id="41986" name="Rectangle 2">
            <a:extLst>
              <a:ext uri="{FF2B5EF4-FFF2-40B4-BE49-F238E27FC236}">
                <a16:creationId xmlns:a16="http://schemas.microsoft.com/office/drawing/2014/main" id="{3AEE26A7-A2BD-4FFB-2C71-56DDBB00A166}"/>
              </a:ext>
            </a:extLst>
          </p:cNvPr>
          <p:cNvSpPr>
            <a:spLocks noGrp="1" noChangeArrowheads="1"/>
          </p:cNvSpPr>
          <p:nvPr>
            <p:ph type="body" sz="half" idx="2"/>
          </p:nvPr>
        </p:nvSpPr>
        <p:spPr>
          <a:xfrm>
            <a:off x="5940425" y="3429000"/>
            <a:ext cx="2735263" cy="2271713"/>
          </a:xfrm>
        </p:spPr>
        <p:txBody>
          <a:bodyPr/>
          <a:lstStyle/>
          <a:p>
            <a:pPr eaLnBrk="1" hangingPunct="1">
              <a:buFontTx/>
              <a:buNone/>
              <a:defRPr/>
            </a:pPr>
            <a:r>
              <a:rPr lang="fr-CH" sz="2000" b="1" dirty="0"/>
              <a:t> A  LOSER :</a:t>
            </a:r>
          </a:p>
          <a:p>
            <a:pPr marL="85725" indent="-85725" eaLnBrk="1" hangingPunct="1">
              <a:buFontTx/>
              <a:buNone/>
              <a:defRPr/>
            </a:pPr>
            <a:r>
              <a:rPr lang="fr-CH" sz="2000" b="1" dirty="0"/>
              <a:t> THE</a:t>
            </a:r>
          </a:p>
          <a:p>
            <a:pPr marL="85725" indent="-85725" eaLnBrk="1" hangingPunct="1">
              <a:buFontTx/>
              <a:buNone/>
              <a:defRPr/>
            </a:pPr>
            <a:r>
              <a:rPr lang="fr-CH" sz="2000" b="1" dirty="0"/>
              <a:t> ENVIRONMENT</a:t>
            </a:r>
          </a:p>
          <a:p>
            <a:pPr eaLnBrk="1" hangingPunct="1">
              <a:buFontTx/>
              <a:buNone/>
              <a:defRPr/>
            </a:pPr>
            <a:endParaRPr lang="fr-CH" sz="2800" b="1" dirty="0">
              <a:solidFill>
                <a:srgbClr val="FF0066"/>
              </a:solidFill>
            </a:endParaRPr>
          </a:p>
          <a:p>
            <a:pPr marL="0" indent="0" eaLnBrk="1" hangingPunct="1">
              <a:buFontTx/>
              <a:buNone/>
              <a:defRPr/>
            </a:pPr>
            <a:r>
              <a:rPr lang="en-GB" sz="1800" b="1" dirty="0"/>
              <a:t>Rubbish</a:t>
            </a:r>
            <a:r>
              <a:rPr lang="fr-CH" sz="1800" b="1" dirty="0"/>
              <a:t> Dump full of batteries</a:t>
            </a:r>
          </a:p>
        </p:txBody>
      </p:sp>
      <p:sp>
        <p:nvSpPr>
          <p:cNvPr id="537604" name="Segnaposto numero diapositiva 1">
            <a:extLst>
              <a:ext uri="{FF2B5EF4-FFF2-40B4-BE49-F238E27FC236}">
                <a16:creationId xmlns:a16="http://schemas.microsoft.com/office/drawing/2014/main" id="{DCF11E78-0F9E-5DC1-4887-5865C6380A6F}"/>
              </a:ext>
            </a:extLst>
          </p:cNvPr>
          <p:cNvSpPr>
            <a:spLocks noGrp="1"/>
          </p:cNvSpPr>
          <p:nvPr>
            <p:ph type="sldNum" sz="quarter" idx="12"/>
          </p:nvPr>
        </p:nvSpPr>
        <p:spPr>
          <a:xfrm>
            <a:off x="6732588"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E7ECFE-82CD-4598-A8FD-B7E689079FD4}" type="slidenum">
              <a:rPr lang="it-IT" altLang="en-US" sz="1400" smtClean="0"/>
              <a:pPr>
                <a:spcBef>
                  <a:spcPct val="0"/>
                </a:spcBef>
                <a:buFontTx/>
                <a:buNone/>
              </a:pPr>
              <a:t>158</a:t>
            </a:fld>
            <a:endParaRPr lang="it-IT" altLang="en-US" sz="1400"/>
          </a:p>
        </p:txBody>
      </p:sp>
      <p:pic>
        <p:nvPicPr>
          <p:cNvPr id="8" name="Picture 6" descr="http://th06.deviantart.net/fs71/300W/f/2009/350/3/7/Global_Warming_by_Latuff2.jpg">
            <a:extLst>
              <a:ext uri="{FF2B5EF4-FFF2-40B4-BE49-F238E27FC236}">
                <a16:creationId xmlns:a16="http://schemas.microsoft.com/office/drawing/2014/main" id="{6E335ABE-D91F-4D9D-C583-AC0F5746D510}"/>
              </a:ext>
            </a:extLst>
          </p:cNvPr>
          <p:cNvPicPr>
            <a:picLocks noChangeAspect="1" noChangeArrowheads="1"/>
          </p:cNvPicPr>
          <p:nvPr/>
        </p:nvPicPr>
        <p:blipFill>
          <a:blip r:embed="rId5"/>
          <a:srcRect/>
          <a:stretch>
            <a:fillRect/>
          </a:stretch>
        </p:blipFill>
        <p:spPr bwMode="auto">
          <a:xfrm>
            <a:off x="6057900" y="723900"/>
            <a:ext cx="2128838" cy="2143125"/>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341C1189-B983-CF9A-6A4E-73FFC3032A7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9650" name="Text Box 7">
            <a:extLst>
              <a:ext uri="{FF2B5EF4-FFF2-40B4-BE49-F238E27FC236}">
                <a16:creationId xmlns:a16="http://schemas.microsoft.com/office/drawing/2014/main" id="{7A639E1C-03F0-2B51-AB11-8917771AADEB}"/>
              </a:ext>
            </a:extLst>
          </p:cNvPr>
          <p:cNvSpPr txBox="1">
            <a:spLocks noChangeArrowheads="1"/>
          </p:cNvSpPr>
          <p:nvPr/>
        </p:nvSpPr>
        <p:spPr bwMode="auto">
          <a:xfrm>
            <a:off x="6156325" y="3735388"/>
            <a:ext cx="24479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  LOSER:</a:t>
            </a:r>
          </a:p>
          <a:p>
            <a:pPr eaLnBrk="1" hangingPunct="1">
              <a:spcBef>
                <a:spcPct val="50000"/>
              </a:spcBef>
              <a:buFontTx/>
              <a:buNone/>
            </a:pPr>
            <a:r>
              <a:rPr lang="fr-CH" altLang="it-CH" sz="1800" b="1"/>
              <a:t>THE ENVIRONMENT</a:t>
            </a:r>
            <a:endParaRPr lang="it-IT" altLang="it-CH" sz="1800" b="1"/>
          </a:p>
        </p:txBody>
      </p:sp>
      <p:sp>
        <p:nvSpPr>
          <p:cNvPr id="539651" name="CasellaDiTesto 1">
            <a:extLst>
              <a:ext uri="{FF2B5EF4-FFF2-40B4-BE49-F238E27FC236}">
                <a16:creationId xmlns:a16="http://schemas.microsoft.com/office/drawing/2014/main" id="{10DE732B-0AD3-F096-AF92-62813A920FEE}"/>
              </a:ext>
            </a:extLst>
          </p:cNvPr>
          <p:cNvSpPr txBox="1">
            <a:spLocks noChangeArrowheads="1"/>
          </p:cNvSpPr>
          <p:nvPr/>
        </p:nvSpPr>
        <p:spPr bwMode="auto">
          <a:xfrm>
            <a:off x="6156325" y="5661025"/>
            <a:ext cx="273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The final product of        our economic system</a:t>
            </a:r>
          </a:p>
        </p:txBody>
      </p:sp>
      <p:sp>
        <p:nvSpPr>
          <p:cNvPr id="539652" name="Segnaposto numero diapositiva 1">
            <a:extLst>
              <a:ext uri="{FF2B5EF4-FFF2-40B4-BE49-F238E27FC236}">
                <a16:creationId xmlns:a16="http://schemas.microsoft.com/office/drawing/2014/main" id="{028B0A55-A88C-4DE8-4994-759A6ADC9BF9}"/>
              </a:ext>
            </a:extLst>
          </p:cNvPr>
          <p:cNvSpPr>
            <a:spLocks noGrp="1"/>
          </p:cNvSpPr>
          <p:nvPr>
            <p:ph type="sldNum" sz="quarter" idx="12"/>
          </p:nvPr>
        </p:nvSpPr>
        <p:spPr>
          <a:xfrm>
            <a:off x="6796088"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E26673-67B9-4835-B323-7CF0F3A0C86A}" type="slidenum">
              <a:rPr lang="it-IT" altLang="en-US" sz="1400" smtClean="0"/>
              <a:pPr>
                <a:spcBef>
                  <a:spcPct val="0"/>
                </a:spcBef>
                <a:buFontTx/>
                <a:buNone/>
              </a:pPr>
              <a:t>159</a:t>
            </a:fld>
            <a:endParaRPr lang="it-IT" altLang="en-US" sz="1400"/>
          </a:p>
        </p:txBody>
      </p:sp>
      <p:pic>
        <p:nvPicPr>
          <p:cNvPr id="8" name="Picture 4" descr="rifiuti 4">
            <a:extLst>
              <a:ext uri="{FF2B5EF4-FFF2-40B4-BE49-F238E27FC236}">
                <a16:creationId xmlns:a16="http://schemas.microsoft.com/office/drawing/2014/main" id="{3740C77F-7AE2-64C7-1240-6DD005183DC0}"/>
              </a:ext>
            </a:extLst>
          </p:cNvPr>
          <p:cNvPicPr>
            <a:picLocks noChangeAspect="1" noChangeArrowheads="1"/>
          </p:cNvPicPr>
          <p:nvPr/>
        </p:nvPicPr>
        <p:blipFill>
          <a:blip r:embed="rId4"/>
          <a:srcRect/>
          <a:stretch>
            <a:fillRect/>
          </a:stretch>
        </p:blipFill>
        <p:spPr bwMode="auto">
          <a:xfrm>
            <a:off x="515938" y="352425"/>
            <a:ext cx="4248150" cy="31067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5">
            <a:extLst>
              <a:ext uri="{FF2B5EF4-FFF2-40B4-BE49-F238E27FC236}">
                <a16:creationId xmlns:a16="http://schemas.microsoft.com/office/drawing/2014/main" id="{75C726A8-E441-2870-62B2-6774A7A14941}"/>
              </a:ext>
            </a:extLst>
          </p:cNvPr>
          <p:cNvPicPr>
            <a:picLocks noChangeAspect="1" noChangeArrowheads="1"/>
          </p:cNvPicPr>
          <p:nvPr/>
        </p:nvPicPr>
        <p:blipFill>
          <a:blip r:embed="rId5"/>
          <a:srcRect/>
          <a:stretch>
            <a:fillRect/>
          </a:stretch>
        </p:blipFill>
        <p:spPr bwMode="auto">
          <a:xfrm>
            <a:off x="515938" y="3590925"/>
            <a:ext cx="5213350" cy="29003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ambiente rifiuti 3">
            <a:extLst>
              <a:ext uri="{FF2B5EF4-FFF2-40B4-BE49-F238E27FC236}">
                <a16:creationId xmlns:a16="http://schemas.microsoft.com/office/drawing/2014/main" id="{49BC26A2-09A8-69B4-D0F7-D563B143A7BC}"/>
              </a:ext>
            </a:extLst>
          </p:cNvPr>
          <p:cNvPicPr>
            <a:picLocks noChangeAspect="1" noChangeArrowheads="1"/>
          </p:cNvPicPr>
          <p:nvPr/>
        </p:nvPicPr>
        <p:blipFill>
          <a:blip r:embed="rId6">
            <a:lum contrast="16000"/>
          </a:blip>
          <a:srcRect/>
          <a:stretch>
            <a:fillRect/>
          </a:stretch>
        </p:blipFill>
        <p:spPr bwMode="auto">
          <a:xfrm>
            <a:off x="4979988" y="352425"/>
            <a:ext cx="3602037" cy="31067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04D58744-C89F-233F-4AF4-CBF69BDB167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Text Box 5">
            <a:extLst>
              <a:ext uri="{FF2B5EF4-FFF2-40B4-BE49-F238E27FC236}">
                <a16:creationId xmlns:a16="http://schemas.microsoft.com/office/drawing/2014/main" id="{977D5BAE-D2E8-BA27-DD39-0CE54788A624}"/>
              </a:ext>
            </a:extLst>
          </p:cNvPr>
          <p:cNvSpPr txBox="1">
            <a:spLocks noChangeArrowheads="1"/>
          </p:cNvSpPr>
          <p:nvPr/>
        </p:nvSpPr>
        <p:spPr bwMode="auto">
          <a:xfrm>
            <a:off x="7488238" y="1349375"/>
            <a:ext cx="111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An owner visits his factory in the </a:t>
            </a:r>
            <a:r>
              <a:rPr lang="en-US" altLang="it-CH" sz="1800" b="1"/>
              <a:t>19</a:t>
            </a:r>
            <a:r>
              <a:rPr lang="en-US" altLang="it-CH" sz="1800" b="1" baseline="30000"/>
              <a:t>th</a:t>
            </a:r>
            <a:r>
              <a:rPr lang="en-US" altLang="it-CH" sz="1800" b="1"/>
              <a:t> century</a:t>
            </a:r>
          </a:p>
        </p:txBody>
      </p:sp>
      <p:sp>
        <p:nvSpPr>
          <p:cNvPr id="248835" name="TextBox 4">
            <a:extLst>
              <a:ext uri="{FF2B5EF4-FFF2-40B4-BE49-F238E27FC236}">
                <a16:creationId xmlns:a16="http://schemas.microsoft.com/office/drawing/2014/main" id="{B2BD975D-1D4D-EA0C-1B6A-84C2E4F50892}"/>
              </a:ext>
            </a:extLst>
          </p:cNvPr>
          <p:cNvSpPr txBox="1">
            <a:spLocks noChangeArrowheads="1"/>
          </p:cNvSpPr>
          <p:nvPr/>
        </p:nvSpPr>
        <p:spPr bwMode="auto">
          <a:xfrm>
            <a:off x="7523163" y="4011613"/>
            <a:ext cx="1000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For the first time workers realize that they are all proletarians</a:t>
            </a:r>
          </a:p>
          <a:p>
            <a:pPr eaLnBrk="1" hangingPunct="1">
              <a:spcBef>
                <a:spcPct val="0"/>
              </a:spcBef>
              <a:buFontTx/>
              <a:buNone/>
            </a:pPr>
            <a:r>
              <a:rPr lang="en-US" altLang="it-CH" sz="1200">
                <a:solidFill>
                  <a:srgbClr val="FFFFFF"/>
                </a:solidFill>
              </a:rPr>
              <a:t>and have the same needs.</a:t>
            </a:r>
            <a:endParaRPr lang="it-IT" altLang="it-CH" sz="1200">
              <a:solidFill>
                <a:srgbClr val="FFFFFF"/>
              </a:solidFill>
            </a:endParaRPr>
          </a:p>
        </p:txBody>
      </p:sp>
      <p:sp>
        <p:nvSpPr>
          <p:cNvPr id="248836" name="CasellaDiTesto 1">
            <a:extLst>
              <a:ext uri="{FF2B5EF4-FFF2-40B4-BE49-F238E27FC236}">
                <a16:creationId xmlns:a16="http://schemas.microsoft.com/office/drawing/2014/main" id="{BFDD128C-1E1C-3153-FF02-4D105864C7B4}"/>
              </a:ext>
            </a:extLst>
          </p:cNvPr>
          <p:cNvSpPr txBox="1">
            <a:spLocks noChangeArrowheads="1"/>
          </p:cNvSpPr>
          <p:nvPr/>
        </p:nvSpPr>
        <p:spPr bwMode="auto">
          <a:xfrm>
            <a:off x="987425" y="5988050"/>
            <a:ext cx="2360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Silk spinning mill</a:t>
            </a:r>
          </a:p>
        </p:txBody>
      </p:sp>
      <p:sp>
        <p:nvSpPr>
          <p:cNvPr id="248837" name="Segnaposto numero diapositiva 1">
            <a:extLst>
              <a:ext uri="{FF2B5EF4-FFF2-40B4-BE49-F238E27FC236}">
                <a16:creationId xmlns:a16="http://schemas.microsoft.com/office/drawing/2014/main" id="{B8C5543F-3FD7-E1C5-B720-01FA148C990E}"/>
              </a:ext>
            </a:extLst>
          </p:cNvPr>
          <p:cNvSpPr>
            <a:spLocks noGrp="1"/>
          </p:cNvSpPr>
          <p:nvPr>
            <p:ph type="sldNum" sz="quarter" idx="12"/>
          </p:nvPr>
        </p:nvSpPr>
        <p:spPr>
          <a:xfrm>
            <a:off x="6588125" y="6018213"/>
            <a:ext cx="442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3B6457-65B3-4FDD-B75D-E783DE1A23A4}" type="slidenum">
              <a:rPr lang="it-IT" altLang="en-US" sz="1400" smtClean="0"/>
              <a:pPr>
                <a:spcBef>
                  <a:spcPct val="0"/>
                </a:spcBef>
                <a:buFontTx/>
                <a:buNone/>
              </a:pPr>
              <a:t>16</a:t>
            </a:fld>
            <a:endParaRPr lang="it-IT" altLang="en-US" sz="1400"/>
          </a:p>
        </p:txBody>
      </p:sp>
      <p:pic>
        <p:nvPicPr>
          <p:cNvPr id="7" name="Picture 4" descr="fabbrica 19">
            <a:extLst>
              <a:ext uri="{FF2B5EF4-FFF2-40B4-BE49-F238E27FC236}">
                <a16:creationId xmlns:a16="http://schemas.microsoft.com/office/drawing/2014/main" id="{56A916D6-C4E2-43F6-9F85-BB52D74231B7}"/>
              </a:ext>
            </a:extLst>
          </p:cNvPr>
          <p:cNvPicPr>
            <a:picLocks noChangeAspect="1" noChangeArrowheads="1"/>
          </p:cNvPicPr>
          <p:nvPr/>
        </p:nvPicPr>
        <p:blipFill>
          <a:blip r:embed="rId4"/>
          <a:srcRect/>
          <a:stretch>
            <a:fillRect/>
          </a:stretch>
        </p:blipFill>
        <p:spPr bwMode="auto">
          <a:xfrm>
            <a:off x="987425" y="665163"/>
            <a:ext cx="6264275" cy="5303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cxnSp>
        <p:nvCxnSpPr>
          <p:cNvPr id="4" name="Connettore 2 3">
            <a:extLst>
              <a:ext uri="{FF2B5EF4-FFF2-40B4-BE49-F238E27FC236}">
                <a16:creationId xmlns:a16="http://schemas.microsoft.com/office/drawing/2014/main" id="{AD9931EE-CE65-8381-2127-04FB30F57DDC}"/>
              </a:ext>
            </a:extLst>
          </p:cNvPr>
          <p:cNvCxnSpPr/>
          <p:nvPr/>
        </p:nvCxnSpPr>
        <p:spPr>
          <a:xfrm flipH="1" flipV="1">
            <a:off x="5432425" y="5737225"/>
            <a:ext cx="55563" cy="355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8840" name="CasellaDiTesto 5">
            <a:extLst>
              <a:ext uri="{FF2B5EF4-FFF2-40B4-BE49-F238E27FC236}">
                <a16:creationId xmlns:a16="http://schemas.microsoft.com/office/drawing/2014/main" id="{AFBF4AA3-45EC-5D36-D9AA-F38BB8ECD1B3}"/>
              </a:ext>
            </a:extLst>
          </p:cNvPr>
          <p:cNvSpPr txBox="1">
            <a:spLocks noChangeArrowheads="1"/>
          </p:cNvSpPr>
          <p:nvPr/>
        </p:nvSpPr>
        <p:spPr bwMode="auto">
          <a:xfrm>
            <a:off x="5019675" y="6078538"/>
            <a:ext cx="107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Child working</a:t>
            </a:r>
          </a:p>
        </p:txBody>
      </p:sp>
      <p:sp>
        <p:nvSpPr>
          <p:cNvPr id="9" name="Rettangolo 8">
            <a:extLst>
              <a:ext uri="{FF2B5EF4-FFF2-40B4-BE49-F238E27FC236}">
                <a16:creationId xmlns:a16="http://schemas.microsoft.com/office/drawing/2014/main" id="{2E0C256B-C18B-BF00-ECE5-A5708998E3C0}"/>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C:\Users\Enrico\Enrico\Documenti\AA Enrico nuovo\Politica\Presentazione marxismo\Golfo del messico JPEG.jpg">
            <a:extLst>
              <a:ext uri="{FF2B5EF4-FFF2-40B4-BE49-F238E27FC236}">
                <a16:creationId xmlns:a16="http://schemas.microsoft.com/office/drawing/2014/main" id="{421B85BB-D33B-3190-E583-09203DD0A3FF}"/>
              </a:ext>
            </a:extLst>
          </p:cNvPr>
          <p:cNvPicPr>
            <a:picLocks noChangeAspect="1" noChangeArrowheads="1"/>
          </p:cNvPicPr>
          <p:nvPr/>
        </p:nvPicPr>
        <p:blipFill>
          <a:blip r:embed="rId4"/>
          <a:srcRect/>
          <a:stretch>
            <a:fillRect/>
          </a:stretch>
        </p:blipFill>
        <p:spPr bwMode="auto">
          <a:xfrm>
            <a:off x="195263" y="260350"/>
            <a:ext cx="4521200" cy="27447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41699" name="Picture 3">
            <a:extLst>
              <a:ext uri="{FF2B5EF4-FFF2-40B4-BE49-F238E27FC236}">
                <a16:creationId xmlns:a16="http://schemas.microsoft.com/office/drawing/2014/main" id="{80952F59-AD78-8EBC-EF7F-21804DEE0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388" y="250825"/>
            <a:ext cx="3995737" cy="2754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1700" name="Picture 4">
            <a:extLst>
              <a:ext uri="{FF2B5EF4-FFF2-40B4-BE49-F238E27FC236}">
                <a16:creationId xmlns:a16="http://schemas.microsoft.com/office/drawing/2014/main" id="{29AEDEF3-5910-8643-6649-F397B8E98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3783013"/>
            <a:ext cx="4254500" cy="2814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C:\Users\Enrico\Enrico\Documenti\AA Enrico nuovo\Politica\Presentazione marxismo\Fokushima IPEG.jpg">
            <a:extLst>
              <a:ext uri="{FF2B5EF4-FFF2-40B4-BE49-F238E27FC236}">
                <a16:creationId xmlns:a16="http://schemas.microsoft.com/office/drawing/2014/main" id="{4ED61FB5-3B17-2223-717C-3E68572CC2A5}"/>
              </a:ext>
            </a:extLst>
          </p:cNvPr>
          <p:cNvPicPr>
            <a:picLocks noChangeAspect="1" noChangeArrowheads="1"/>
          </p:cNvPicPr>
          <p:nvPr/>
        </p:nvPicPr>
        <p:blipFill>
          <a:blip r:embed="rId7"/>
          <a:srcRect/>
          <a:stretch>
            <a:fillRect/>
          </a:stretch>
        </p:blipFill>
        <p:spPr bwMode="auto">
          <a:xfrm>
            <a:off x="4584700" y="3783013"/>
            <a:ext cx="4289425" cy="28146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8" descr="C:\Users\Enrico\Desktop\aa.jpg">
            <a:extLst>
              <a:ext uri="{FF2B5EF4-FFF2-40B4-BE49-F238E27FC236}">
                <a16:creationId xmlns:a16="http://schemas.microsoft.com/office/drawing/2014/main" id="{8BAB8A63-7884-922F-BF42-AAAEA397ED48}"/>
              </a:ext>
            </a:extLst>
          </p:cNvPr>
          <p:cNvPicPr>
            <a:picLocks noChangeAspect="1" noChangeArrowheads="1"/>
          </p:cNvPicPr>
          <p:nvPr/>
        </p:nvPicPr>
        <p:blipFill>
          <a:blip r:embed="rId8"/>
          <a:srcRect/>
          <a:stretch>
            <a:fillRect/>
          </a:stretch>
        </p:blipFill>
        <p:spPr bwMode="auto">
          <a:xfrm>
            <a:off x="3694113" y="3097213"/>
            <a:ext cx="687387" cy="600075"/>
          </a:xfrm>
          <a:prstGeom prst="rect">
            <a:avLst/>
          </a:prstGeom>
          <a:ln>
            <a:noFill/>
          </a:ln>
          <a:effectLst>
            <a:outerShdw blurRad="292100" dist="139700" dir="2700000" algn="tl" rotWithShape="0">
              <a:srgbClr val="333333">
                <a:alpha val="65000"/>
              </a:srgbClr>
            </a:outerShdw>
          </a:effectLst>
        </p:spPr>
      </p:pic>
      <p:sp>
        <p:nvSpPr>
          <p:cNvPr id="541703" name="Text Box 11">
            <a:extLst>
              <a:ext uri="{FF2B5EF4-FFF2-40B4-BE49-F238E27FC236}">
                <a16:creationId xmlns:a16="http://schemas.microsoft.com/office/drawing/2014/main" id="{C3C02562-B646-AB9C-D5B4-F5B951C5AEB3}"/>
              </a:ext>
            </a:extLst>
          </p:cNvPr>
          <p:cNvSpPr txBox="1">
            <a:spLocks noChangeArrowheads="1"/>
          </p:cNvSpPr>
          <p:nvPr/>
        </p:nvSpPr>
        <p:spPr bwMode="auto">
          <a:xfrm>
            <a:off x="1203325" y="3138488"/>
            <a:ext cx="230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POLLUTION</a:t>
            </a:r>
            <a:endParaRPr lang="it-IT" altLang="it-CH" sz="2000" b="1">
              <a:solidFill>
                <a:srgbClr val="FFFFFF"/>
              </a:solidFill>
            </a:endParaRPr>
          </a:p>
        </p:txBody>
      </p:sp>
      <p:sp>
        <p:nvSpPr>
          <p:cNvPr id="541704" name="Text Box 13">
            <a:extLst>
              <a:ext uri="{FF2B5EF4-FFF2-40B4-BE49-F238E27FC236}">
                <a16:creationId xmlns:a16="http://schemas.microsoft.com/office/drawing/2014/main" id="{ED849210-1DBE-5877-5AD4-B15AA4FC9A74}"/>
              </a:ext>
            </a:extLst>
          </p:cNvPr>
          <p:cNvSpPr txBox="1">
            <a:spLocks noChangeArrowheads="1"/>
          </p:cNvSpPr>
          <p:nvPr/>
        </p:nvSpPr>
        <p:spPr bwMode="auto">
          <a:xfrm>
            <a:off x="4584700" y="3168650"/>
            <a:ext cx="409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  LOSER: </a:t>
            </a:r>
            <a:r>
              <a:rPr lang="fr-CH" altLang="it-CH" sz="1800" b="1"/>
              <a:t>THE  ENVIRONMENT</a:t>
            </a:r>
            <a:endParaRPr lang="it-IT" altLang="it-CH" sz="1800" b="1"/>
          </a:p>
        </p:txBody>
      </p:sp>
      <p:sp>
        <p:nvSpPr>
          <p:cNvPr id="541705" name="TextBox 10">
            <a:extLst>
              <a:ext uri="{FF2B5EF4-FFF2-40B4-BE49-F238E27FC236}">
                <a16:creationId xmlns:a16="http://schemas.microsoft.com/office/drawing/2014/main" id="{8B960587-127B-2921-08F4-26035DC45128}"/>
              </a:ext>
            </a:extLst>
          </p:cNvPr>
          <p:cNvSpPr txBox="1">
            <a:spLocks noChangeArrowheads="1"/>
          </p:cNvSpPr>
          <p:nvPr/>
        </p:nvSpPr>
        <p:spPr bwMode="auto">
          <a:xfrm>
            <a:off x="339725" y="479425"/>
            <a:ext cx="93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2010</a:t>
            </a:r>
          </a:p>
          <a:p>
            <a:pPr eaLnBrk="1" hangingPunct="1">
              <a:spcBef>
                <a:spcPct val="0"/>
              </a:spcBef>
              <a:buFontTx/>
              <a:buNone/>
            </a:pPr>
            <a:r>
              <a:rPr lang="it-IT" altLang="it-CH" sz="1200" b="1">
                <a:solidFill>
                  <a:srgbClr val="002060"/>
                </a:solidFill>
              </a:rPr>
              <a:t>Gulf of Mexico </a:t>
            </a:r>
          </a:p>
        </p:txBody>
      </p:sp>
      <p:sp>
        <p:nvSpPr>
          <p:cNvPr id="541706" name="TextBox 10">
            <a:extLst>
              <a:ext uri="{FF2B5EF4-FFF2-40B4-BE49-F238E27FC236}">
                <a16:creationId xmlns:a16="http://schemas.microsoft.com/office/drawing/2014/main" id="{C316A403-C29C-C8AF-3B84-FA584ACAD9CE}"/>
              </a:ext>
            </a:extLst>
          </p:cNvPr>
          <p:cNvSpPr txBox="1">
            <a:spLocks noChangeArrowheads="1"/>
          </p:cNvSpPr>
          <p:nvPr/>
        </p:nvSpPr>
        <p:spPr bwMode="auto">
          <a:xfrm>
            <a:off x="4878388" y="2370138"/>
            <a:ext cx="1223962" cy="646112"/>
          </a:xfrm>
          <a:prstGeom prst="rect">
            <a:avLst/>
          </a:prstGeom>
          <a:solidFill>
            <a:srgbClr val="2C79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FFFFFF"/>
                </a:solidFill>
              </a:rPr>
              <a:t>1978 </a:t>
            </a:r>
          </a:p>
          <a:p>
            <a:pPr eaLnBrk="1" hangingPunct="1">
              <a:spcBef>
                <a:spcPct val="0"/>
              </a:spcBef>
              <a:buFontTx/>
              <a:buNone/>
            </a:pPr>
            <a:r>
              <a:rPr lang="it-IT" altLang="it-CH" sz="1200" b="1">
                <a:solidFill>
                  <a:srgbClr val="FFFFFF"/>
                </a:solidFill>
              </a:rPr>
              <a:t>Atlantic: Amoco Cadiz</a:t>
            </a:r>
          </a:p>
        </p:txBody>
      </p:sp>
      <p:sp>
        <p:nvSpPr>
          <p:cNvPr id="541707" name="TextBox 10">
            <a:extLst>
              <a:ext uri="{FF2B5EF4-FFF2-40B4-BE49-F238E27FC236}">
                <a16:creationId xmlns:a16="http://schemas.microsoft.com/office/drawing/2014/main" id="{50EF1610-897E-3C39-3F30-A9E79C998047}"/>
              </a:ext>
            </a:extLst>
          </p:cNvPr>
          <p:cNvSpPr txBox="1">
            <a:spLocks noChangeArrowheads="1"/>
          </p:cNvSpPr>
          <p:nvPr/>
        </p:nvSpPr>
        <p:spPr bwMode="auto">
          <a:xfrm>
            <a:off x="196850" y="3789363"/>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1986</a:t>
            </a:r>
          </a:p>
          <a:p>
            <a:pPr eaLnBrk="1" hangingPunct="1">
              <a:spcBef>
                <a:spcPct val="0"/>
              </a:spcBef>
              <a:buFontTx/>
              <a:buNone/>
            </a:pPr>
            <a:r>
              <a:rPr lang="it-IT" altLang="it-CH" sz="1200" b="1">
                <a:solidFill>
                  <a:srgbClr val="002060"/>
                </a:solidFill>
              </a:rPr>
              <a:t>Cernobil </a:t>
            </a:r>
          </a:p>
        </p:txBody>
      </p:sp>
      <p:sp>
        <p:nvSpPr>
          <p:cNvPr id="541708" name="CasellaDiTesto 1">
            <a:extLst>
              <a:ext uri="{FF2B5EF4-FFF2-40B4-BE49-F238E27FC236}">
                <a16:creationId xmlns:a16="http://schemas.microsoft.com/office/drawing/2014/main" id="{6E1F55AC-98EF-5C63-241A-32EDA6F203AF}"/>
              </a:ext>
            </a:extLst>
          </p:cNvPr>
          <p:cNvSpPr txBox="1">
            <a:spLocks noChangeArrowheads="1"/>
          </p:cNvSpPr>
          <p:nvPr/>
        </p:nvSpPr>
        <p:spPr bwMode="auto">
          <a:xfrm>
            <a:off x="7451725" y="3783013"/>
            <a:ext cx="99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2011</a:t>
            </a:r>
          </a:p>
          <a:p>
            <a:pPr eaLnBrk="1" hangingPunct="1">
              <a:spcBef>
                <a:spcPct val="0"/>
              </a:spcBef>
              <a:buFontTx/>
              <a:buNone/>
            </a:pPr>
            <a:r>
              <a:rPr lang="it-CH" altLang="it-CH" sz="1200" b="1">
                <a:solidFill>
                  <a:srgbClr val="FFFFFF"/>
                </a:solidFill>
              </a:rPr>
              <a:t>Fukushima</a:t>
            </a:r>
          </a:p>
        </p:txBody>
      </p:sp>
      <p:pic>
        <p:nvPicPr>
          <p:cNvPr id="541709" name="Picture 9">
            <a:extLst>
              <a:ext uri="{FF2B5EF4-FFF2-40B4-BE49-F238E27FC236}">
                <a16:creationId xmlns:a16="http://schemas.microsoft.com/office/drawing/2014/main" id="{33DEBF70-38DE-3183-8CE5-FEC320A2DE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463" y="3176588"/>
            <a:ext cx="5635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1710" name="Segnaposto numero diapositiva 1">
            <a:extLst>
              <a:ext uri="{FF2B5EF4-FFF2-40B4-BE49-F238E27FC236}">
                <a16:creationId xmlns:a16="http://schemas.microsoft.com/office/drawing/2014/main" id="{54C94A43-2E1B-7C8D-98CD-BD0B367F7946}"/>
              </a:ext>
            </a:extLst>
          </p:cNvPr>
          <p:cNvSpPr>
            <a:spLocks noGrp="1"/>
          </p:cNvSpPr>
          <p:nvPr>
            <p:ph type="sldNum" sz="quarter" idx="12"/>
          </p:nvPr>
        </p:nvSpPr>
        <p:spPr>
          <a:xfrm>
            <a:off x="8445500" y="3203575"/>
            <a:ext cx="563563" cy="487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2EB386-334A-4FAB-9439-157FA6567274}" type="slidenum">
              <a:rPr lang="it-IT" altLang="en-US" sz="1400" smtClean="0">
                <a:solidFill>
                  <a:srgbClr val="FFFFFF"/>
                </a:solidFill>
              </a:rPr>
              <a:pPr>
                <a:spcBef>
                  <a:spcPct val="0"/>
                </a:spcBef>
                <a:buFontTx/>
                <a:buNone/>
              </a:pPr>
              <a:t>160</a:t>
            </a:fld>
            <a:endParaRPr lang="it-IT" altLang="en-US" sz="1400">
              <a:solidFill>
                <a:srgbClr val="FFFFFF"/>
              </a:solidFill>
            </a:endParaRPr>
          </a:p>
        </p:txBody>
      </p:sp>
      <p:sp>
        <p:nvSpPr>
          <p:cNvPr id="16" name="Rettangolo 15">
            <a:extLst>
              <a:ext uri="{FF2B5EF4-FFF2-40B4-BE49-F238E27FC236}">
                <a16:creationId xmlns:a16="http://schemas.microsoft.com/office/drawing/2014/main" id="{3FAFF8FF-F75C-4755-2DC9-58E791CFBD0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3746" name="CasellaDiTesto 2">
            <a:extLst>
              <a:ext uri="{FF2B5EF4-FFF2-40B4-BE49-F238E27FC236}">
                <a16:creationId xmlns:a16="http://schemas.microsoft.com/office/drawing/2014/main" id="{54AE8347-C751-F83F-D6FD-2B1537C6AD90}"/>
              </a:ext>
            </a:extLst>
          </p:cNvPr>
          <p:cNvSpPr txBox="1">
            <a:spLocks noChangeArrowheads="1"/>
          </p:cNvSpPr>
          <p:nvPr/>
        </p:nvSpPr>
        <p:spPr bwMode="auto">
          <a:xfrm>
            <a:off x="2195513" y="3213100"/>
            <a:ext cx="414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The  landscape  is devastated</a:t>
            </a:r>
          </a:p>
        </p:txBody>
      </p:sp>
      <p:sp>
        <p:nvSpPr>
          <p:cNvPr id="543747" name="Segnaposto numero diapositiva 2">
            <a:extLst>
              <a:ext uri="{FF2B5EF4-FFF2-40B4-BE49-F238E27FC236}">
                <a16:creationId xmlns:a16="http://schemas.microsoft.com/office/drawing/2014/main" id="{702D1671-0764-36B0-9643-4C014A146966}"/>
              </a:ext>
            </a:extLst>
          </p:cNvPr>
          <p:cNvSpPr>
            <a:spLocks noGrp="1"/>
          </p:cNvSpPr>
          <p:nvPr>
            <p:ph type="sldNum" sz="quarter" idx="12"/>
          </p:nvPr>
        </p:nvSpPr>
        <p:spPr>
          <a:xfrm>
            <a:off x="6350000" y="3294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86406B-F2C6-4554-A234-AAE716DEFB9C}" type="slidenum">
              <a:rPr lang="it-IT" altLang="en-US" sz="1400" smtClean="0"/>
              <a:pPr>
                <a:spcBef>
                  <a:spcPct val="0"/>
                </a:spcBef>
                <a:buFontTx/>
                <a:buNone/>
              </a:pPr>
              <a:t>161</a:t>
            </a:fld>
            <a:endParaRPr lang="it-IT" altLang="en-US" sz="1400"/>
          </a:p>
        </p:txBody>
      </p:sp>
      <p:pic>
        <p:nvPicPr>
          <p:cNvPr id="8" name="Picture 3" descr="C:\Users\Enrico\Enrico\Documenti\AA Enrico nuovo\Politica\Presentazione marxismo\Fornace dismessa.jpg">
            <a:extLst>
              <a:ext uri="{FF2B5EF4-FFF2-40B4-BE49-F238E27FC236}">
                <a16:creationId xmlns:a16="http://schemas.microsoft.com/office/drawing/2014/main" id="{00E44129-DDA3-D9B2-C3CE-B3A10280E746}"/>
              </a:ext>
            </a:extLst>
          </p:cNvPr>
          <p:cNvPicPr>
            <a:picLocks noChangeAspect="1" noChangeArrowheads="1"/>
          </p:cNvPicPr>
          <p:nvPr/>
        </p:nvPicPr>
        <p:blipFill>
          <a:blip r:embed="rId4"/>
          <a:srcRect/>
          <a:stretch>
            <a:fillRect/>
          </a:stretch>
        </p:blipFill>
        <p:spPr bwMode="auto">
          <a:xfrm>
            <a:off x="615950" y="404813"/>
            <a:ext cx="3757613"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4" descr="C:\Users\Enrico\Enrico\Documenti\AA Enrico nuovo\Politica\Presentazione marxismo\Bagnoli Italia zona industriale dismessa.jpg">
            <a:extLst>
              <a:ext uri="{FF2B5EF4-FFF2-40B4-BE49-F238E27FC236}">
                <a16:creationId xmlns:a16="http://schemas.microsoft.com/office/drawing/2014/main" id="{D8EF9E86-67ED-A5F9-FFBE-1F01656D4875}"/>
              </a:ext>
            </a:extLst>
          </p:cNvPr>
          <p:cNvPicPr>
            <a:picLocks noChangeAspect="1" noChangeArrowheads="1"/>
          </p:cNvPicPr>
          <p:nvPr/>
        </p:nvPicPr>
        <p:blipFill>
          <a:blip r:embed="rId5"/>
          <a:srcRect/>
          <a:stretch>
            <a:fillRect/>
          </a:stretch>
        </p:blipFill>
        <p:spPr bwMode="auto">
          <a:xfrm>
            <a:off x="4787900" y="3663950"/>
            <a:ext cx="3759200"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C:\Users\Enrico\Enrico\Documenti\AA Enrico nuovo\Politica\Presentazione marxismo\Impianto industriale dismesso Breda a Milano JPEG.jpg">
            <a:extLst>
              <a:ext uri="{FF2B5EF4-FFF2-40B4-BE49-F238E27FC236}">
                <a16:creationId xmlns:a16="http://schemas.microsoft.com/office/drawing/2014/main" id="{7D324ECF-99DC-A2BE-CACD-870E7E1B0757}"/>
              </a:ext>
            </a:extLst>
          </p:cNvPr>
          <p:cNvPicPr>
            <a:picLocks noChangeAspect="1" noChangeArrowheads="1"/>
          </p:cNvPicPr>
          <p:nvPr/>
        </p:nvPicPr>
        <p:blipFill>
          <a:blip r:embed="rId6"/>
          <a:srcRect/>
          <a:stretch>
            <a:fillRect/>
          </a:stretch>
        </p:blipFill>
        <p:spPr bwMode="auto">
          <a:xfrm>
            <a:off x="4500563" y="404813"/>
            <a:ext cx="4046537"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C:\Users\Enrico\Enrico\Documenti\AA Enrico nuovo\Politica\Presentazione marxismo\Fabbrica abbandonata a Ravenna.jpg">
            <a:extLst>
              <a:ext uri="{FF2B5EF4-FFF2-40B4-BE49-F238E27FC236}">
                <a16:creationId xmlns:a16="http://schemas.microsoft.com/office/drawing/2014/main" id="{028808F8-84A0-A06C-ED7C-F18895D8FF3B}"/>
              </a:ext>
            </a:extLst>
          </p:cNvPr>
          <p:cNvPicPr>
            <a:picLocks noChangeAspect="1" noChangeArrowheads="1"/>
          </p:cNvPicPr>
          <p:nvPr/>
        </p:nvPicPr>
        <p:blipFill>
          <a:blip r:embed="rId7"/>
          <a:srcRect r="3641"/>
          <a:stretch>
            <a:fillRect/>
          </a:stretch>
        </p:blipFill>
        <p:spPr bwMode="auto">
          <a:xfrm>
            <a:off x="615950" y="3663950"/>
            <a:ext cx="4000500"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E1A6F18A-CF36-D9B8-5E29-9E7A2033D02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5794" name="Text Box 7">
            <a:extLst>
              <a:ext uri="{FF2B5EF4-FFF2-40B4-BE49-F238E27FC236}">
                <a16:creationId xmlns:a16="http://schemas.microsoft.com/office/drawing/2014/main" id="{4C75248A-87AD-869B-27F0-3500DBD2AAA1}"/>
              </a:ext>
            </a:extLst>
          </p:cNvPr>
          <p:cNvSpPr txBox="1">
            <a:spLocks noChangeArrowheads="1"/>
          </p:cNvSpPr>
          <p:nvPr/>
        </p:nvSpPr>
        <p:spPr bwMode="auto">
          <a:xfrm>
            <a:off x="3132138" y="5943600"/>
            <a:ext cx="345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Sometimes we recycle</a:t>
            </a:r>
          </a:p>
        </p:txBody>
      </p:sp>
      <p:sp>
        <p:nvSpPr>
          <p:cNvPr id="545795" name="Segnaposto numero diapositiva 1">
            <a:extLst>
              <a:ext uri="{FF2B5EF4-FFF2-40B4-BE49-F238E27FC236}">
                <a16:creationId xmlns:a16="http://schemas.microsoft.com/office/drawing/2014/main" id="{09CE66DE-876E-8203-6842-5905ABF4078B}"/>
              </a:ext>
            </a:extLst>
          </p:cNvPr>
          <p:cNvSpPr>
            <a:spLocks noGrp="1"/>
          </p:cNvSpPr>
          <p:nvPr>
            <p:ph type="sldNum" sz="quarter" idx="12"/>
          </p:nvPr>
        </p:nvSpPr>
        <p:spPr>
          <a:xfrm>
            <a:off x="6577013" y="5961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36A6D7-3D7F-4A0A-8E7D-CC451D583E9B}" type="slidenum">
              <a:rPr lang="it-IT" altLang="en-US" sz="1400" smtClean="0"/>
              <a:pPr>
                <a:spcBef>
                  <a:spcPct val="0"/>
                </a:spcBef>
                <a:buFontTx/>
                <a:buNone/>
              </a:pPr>
              <a:t>162</a:t>
            </a:fld>
            <a:endParaRPr lang="it-IT" altLang="en-US" sz="1400"/>
          </a:p>
        </p:txBody>
      </p:sp>
      <p:pic>
        <p:nvPicPr>
          <p:cNvPr id="5" name="Picture 20" descr="http://www.impactlab.com/wp-content/uploads/2008/07/r221246_870555.jpg">
            <a:extLst>
              <a:ext uri="{FF2B5EF4-FFF2-40B4-BE49-F238E27FC236}">
                <a16:creationId xmlns:a16="http://schemas.microsoft.com/office/drawing/2014/main" id="{34F71014-705B-C0C3-8C60-F9F578933B28}"/>
              </a:ext>
            </a:extLst>
          </p:cNvPr>
          <p:cNvPicPr>
            <a:picLocks noChangeAspect="1" noChangeArrowheads="1"/>
          </p:cNvPicPr>
          <p:nvPr/>
        </p:nvPicPr>
        <p:blipFill>
          <a:blip r:embed="rId4"/>
          <a:srcRect/>
          <a:stretch>
            <a:fillRect/>
          </a:stretch>
        </p:blipFill>
        <p:spPr bwMode="auto">
          <a:xfrm>
            <a:off x="395288" y="490538"/>
            <a:ext cx="8418512" cy="5251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3497F498-B7D6-FF99-B4DD-446D61EA892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7842" name="Text Box 7">
            <a:extLst>
              <a:ext uri="{FF2B5EF4-FFF2-40B4-BE49-F238E27FC236}">
                <a16:creationId xmlns:a16="http://schemas.microsoft.com/office/drawing/2014/main" id="{9911CE92-800F-B3C4-F161-8BF2D7924516}"/>
              </a:ext>
            </a:extLst>
          </p:cNvPr>
          <p:cNvSpPr txBox="1">
            <a:spLocks noChangeArrowheads="1"/>
          </p:cNvSpPr>
          <p:nvPr/>
        </p:nvSpPr>
        <p:spPr bwMode="auto">
          <a:xfrm>
            <a:off x="3457575" y="4773613"/>
            <a:ext cx="21431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 LOSER :</a:t>
            </a:r>
          </a:p>
          <a:p>
            <a:pPr eaLnBrk="1" hangingPunct="1">
              <a:spcBef>
                <a:spcPct val="50000"/>
              </a:spcBef>
              <a:buFontTx/>
              <a:buNone/>
            </a:pPr>
            <a:r>
              <a:rPr lang="fr-CH" altLang="it-CH" sz="1800" b="1"/>
              <a:t>THE                   THIRD WORLD</a:t>
            </a:r>
            <a:endParaRPr lang="it-IT" altLang="it-CH" sz="1800" b="1"/>
          </a:p>
        </p:txBody>
      </p:sp>
      <p:pic>
        <p:nvPicPr>
          <p:cNvPr id="317443" name="Picture 3" descr="C:\Dokumente und Einstellungen\Enrico\Eigene Dateien\Enrico\Documenti\AA Enrico nuovo\Politica\Discarica elettrodemestici europei in Ghana.jpg">
            <a:extLst>
              <a:ext uri="{FF2B5EF4-FFF2-40B4-BE49-F238E27FC236}">
                <a16:creationId xmlns:a16="http://schemas.microsoft.com/office/drawing/2014/main" id="{8D0F49EA-3C75-DFC7-CD92-E9C162D690DD}"/>
              </a:ext>
            </a:extLst>
          </p:cNvPr>
          <p:cNvPicPr>
            <a:picLocks noChangeAspect="1" noChangeArrowheads="1"/>
          </p:cNvPicPr>
          <p:nvPr/>
        </p:nvPicPr>
        <p:blipFill>
          <a:blip r:embed="rId4"/>
          <a:srcRect/>
          <a:stretch>
            <a:fillRect/>
          </a:stretch>
        </p:blipFill>
        <p:spPr bwMode="auto">
          <a:xfrm>
            <a:off x="142875" y="2357438"/>
            <a:ext cx="2738438" cy="2047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17444" name="Picture 5" descr="C:\Dokumente und Einstellungen\Enrico\Eigene Dateien\Enrico\Documenti\AA Enrico nuovo\Politica\Discarica elettrodomestici europei in Ghana 2.jpg">
            <a:extLst>
              <a:ext uri="{FF2B5EF4-FFF2-40B4-BE49-F238E27FC236}">
                <a16:creationId xmlns:a16="http://schemas.microsoft.com/office/drawing/2014/main" id="{48115025-52C4-8C07-6BAD-434AE7237DC1}"/>
              </a:ext>
            </a:extLst>
          </p:cNvPr>
          <p:cNvPicPr>
            <a:picLocks noChangeAspect="1" noChangeArrowheads="1"/>
          </p:cNvPicPr>
          <p:nvPr/>
        </p:nvPicPr>
        <p:blipFill>
          <a:blip r:embed="rId5"/>
          <a:srcRect/>
          <a:stretch>
            <a:fillRect/>
          </a:stretch>
        </p:blipFill>
        <p:spPr bwMode="auto">
          <a:xfrm>
            <a:off x="142875" y="4572000"/>
            <a:ext cx="2833688" cy="21256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17445" name="Picture 6" descr="C:\Dokumente und Einstellungen\Enrico\Eigene Dateien\Enrico\Documenti\AA Enrico nuovo\Politica\Discarica elettrodemestici europei a Lagos Nigeria 1.jpg">
            <a:extLst>
              <a:ext uri="{FF2B5EF4-FFF2-40B4-BE49-F238E27FC236}">
                <a16:creationId xmlns:a16="http://schemas.microsoft.com/office/drawing/2014/main" id="{AFAB43D1-B3C2-759A-B29E-D3045ACD0E9C}"/>
              </a:ext>
            </a:extLst>
          </p:cNvPr>
          <p:cNvPicPr>
            <a:picLocks noChangeAspect="1" noChangeArrowheads="1"/>
          </p:cNvPicPr>
          <p:nvPr/>
        </p:nvPicPr>
        <p:blipFill>
          <a:blip r:embed="rId6"/>
          <a:srcRect/>
          <a:stretch>
            <a:fillRect/>
          </a:stretch>
        </p:blipFill>
        <p:spPr bwMode="auto">
          <a:xfrm>
            <a:off x="3000375" y="2357438"/>
            <a:ext cx="2786063" cy="2089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17446" name="Picture 8" descr="C:\Dokumente und Einstellungen\Enrico\Eigene Dateien\Enrico\Documenti\AA Enrico nuovo\Politica\Discarica materiale elettronico in paesi terzo mondo.jpg">
            <a:extLst>
              <a:ext uri="{FF2B5EF4-FFF2-40B4-BE49-F238E27FC236}">
                <a16:creationId xmlns:a16="http://schemas.microsoft.com/office/drawing/2014/main" id="{6E5CE906-2DEF-182F-5C2D-AA8C0F30C77A}"/>
              </a:ext>
            </a:extLst>
          </p:cNvPr>
          <p:cNvPicPr>
            <a:picLocks noChangeAspect="1" noChangeArrowheads="1"/>
          </p:cNvPicPr>
          <p:nvPr/>
        </p:nvPicPr>
        <p:blipFill>
          <a:blip r:embed="rId7"/>
          <a:srcRect/>
          <a:stretch>
            <a:fillRect/>
          </a:stretch>
        </p:blipFill>
        <p:spPr bwMode="auto">
          <a:xfrm>
            <a:off x="5900738" y="2357438"/>
            <a:ext cx="3138487" cy="20716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17447" name="Picture 22" descr="http://media.paperblog.fr/i/152/1529240/tonnes-dechets-accumules-pacifique-L-3.jpeg">
            <a:extLst>
              <a:ext uri="{FF2B5EF4-FFF2-40B4-BE49-F238E27FC236}">
                <a16:creationId xmlns:a16="http://schemas.microsoft.com/office/drawing/2014/main" id="{BD57F5F4-812F-D680-7DC7-975F6A9C516B}"/>
              </a:ext>
            </a:extLst>
          </p:cNvPr>
          <p:cNvPicPr>
            <a:picLocks noChangeAspect="1" noChangeArrowheads="1"/>
          </p:cNvPicPr>
          <p:nvPr/>
        </p:nvPicPr>
        <p:blipFill>
          <a:blip r:embed="rId8"/>
          <a:srcRect/>
          <a:stretch>
            <a:fillRect/>
          </a:stretch>
        </p:blipFill>
        <p:spPr bwMode="auto">
          <a:xfrm>
            <a:off x="142875" y="142875"/>
            <a:ext cx="3036888" cy="2057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17448" name="Picture 24" descr="http://www.perlapace.it/k-engine/pic/cache/2453-1.jpg">
            <a:extLst>
              <a:ext uri="{FF2B5EF4-FFF2-40B4-BE49-F238E27FC236}">
                <a16:creationId xmlns:a16="http://schemas.microsoft.com/office/drawing/2014/main" id="{0EA05A23-6000-29BD-33D7-795FE1700574}"/>
              </a:ext>
            </a:extLst>
          </p:cNvPr>
          <p:cNvPicPr>
            <a:picLocks noChangeAspect="1" noChangeArrowheads="1"/>
          </p:cNvPicPr>
          <p:nvPr/>
        </p:nvPicPr>
        <p:blipFill>
          <a:blip r:embed="rId9"/>
          <a:srcRect/>
          <a:stretch>
            <a:fillRect/>
          </a:stretch>
        </p:blipFill>
        <p:spPr bwMode="auto">
          <a:xfrm>
            <a:off x="5818188" y="4581525"/>
            <a:ext cx="3213100" cy="21526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47849" name="Rectangle 22">
            <a:extLst>
              <a:ext uri="{FF2B5EF4-FFF2-40B4-BE49-F238E27FC236}">
                <a16:creationId xmlns:a16="http://schemas.microsoft.com/office/drawing/2014/main" id="{01354858-1DEC-DC4E-7CB2-77B1118CCC2A}"/>
              </a:ext>
            </a:extLst>
          </p:cNvPr>
          <p:cNvSpPr>
            <a:spLocks noChangeArrowheads="1"/>
          </p:cNvSpPr>
          <p:nvPr/>
        </p:nvSpPr>
        <p:spPr bwMode="auto">
          <a:xfrm>
            <a:off x="3276600" y="333375"/>
            <a:ext cx="2324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600" b="1">
                <a:solidFill>
                  <a:srgbClr val="FFFFFF"/>
                </a:solidFill>
              </a:rPr>
              <a:t>Often toxic waste produced by our economic system   ends up in third world countries, like Ghana and Niger.</a:t>
            </a:r>
          </a:p>
        </p:txBody>
      </p:sp>
      <p:pic>
        <p:nvPicPr>
          <p:cNvPr id="317450" name="Picture 26" descr="http://isolapulita.files.wordpress.com/2009/09/rifiuti-tossiciscorie.jpg">
            <a:extLst>
              <a:ext uri="{FF2B5EF4-FFF2-40B4-BE49-F238E27FC236}">
                <a16:creationId xmlns:a16="http://schemas.microsoft.com/office/drawing/2014/main" id="{EC4027F2-8242-A0DA-3726-4CA749B3F463}"/>
              </a:ext>
            </a:extLst>
          </p:cNvPr>
          <p:cNvPicPr>
            <a:picLocks noChangeAspect="1" noChangeArrowheads="1"/>
          </p:cNvPicPr>
          <p:nvPr/>
        </p:nvPicPr>
        <p:blipFill>
          <a:blip r:embed="rId10"/>
          <a:srcRect/>
          <a:stretch>
            <a:fillRect/>
          </a:stretch>
        </p:blipFill>
        <p:spPr bwMode="auto">
          <a:xfrm>
            <a:off x="5724525" y="152400"/>
            <a:ext cx="3295650" cy="20716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47851" name="Segnaposto numero diapositiva 1">
            <a:extLst>
              <a:ext uri="{FF2B5EF4-FFF2-40B4-BE49-F238E27FC236}">
                <a16:creationId xmlns:a16="http://schemas.microsoft.com/office/drawing/2014/main" id="{5AB3266B-2A33-7D8F-7EB7-6AC4224E6833}"/>
              </a:ext>
            </a:extLst>
          </p:cNvPr>
          <p:cNvSpPr>
            <a:spLocks noGrp="1"/>
          </p:cNvSpPr>
          <p:nvPr>
            <p:ph type="sldNum" sz="quarter" idx="12"/>
          </p:nvPr>
        </p:nvSpPr>
        <p:spPr>
          <a:xfrm>
            <a:off x="2555875" y="6221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599D6B-BC36-426C-8E5B-05FBD877A9D8}" type="slidenum">
              <a:rPr lang="it-IT" altLang="en-US" sz="1400" smtClean="0"/>
              <a:pPr>
                <a:spcBef>
                  <a:spcPct val="0"/>
                </a:spcBef>
                <a:buFontTx/>
                <a:buNone/>
              </a:pPr>
              <a:t>163</a:t>
            </a:fld>
            <a:endParaRPr lang="it-IT" altLang="en-US" sz="1400"/>
          </a:p>
        </p:txBody>
      </p:sp>
      <p:sp>
        <p:nvSpPr>
          <p:cNvPr id="12" name="Rettangolo 11">
            <a:extLst>
              <a:ext uri="{FF2B5EF4-FFF2-40B4-BE49-F238E27FC236}">
                <a16:creationId xmlns:a16="http://schemas.microsoft.com/office/drawing/2014/main" id="{21F703E2-3412-E26E-5B6B-FA34BAF5A9C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9890" name="Text Box 7">
            <a:extLst>
              <a:ext uri="{FF2B5EF4-FFF2-40B4-BE49-F238E27FC236}">
                <a16:creationId xmlns:a16="http://schemas.microsoft.com/office/drawing/2014/main" id="{7F43944A-589A-AF56-8F02-59B9238033D0}"/>
              </a:ext>
            </a:extLst>
          </p:cNvPr>
          <p:cNvSpPr txBox="1">
            <a:spLocks noChangeArrowheads="1"/>
          </p:cNvSpPr>
          <p:nvPr/>
        </p:nvSpPr>
        <p:spPr bwMode="auto">
          <a:xfrm>
            <a:off x="2268538" y="2214563"/>
            <a:ext cx="2665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 LOSER :                 </a:t>
            </a:r>
            <a:r>
              <a:rPr lang="fr-CH" altLang="it-CH" sz="1800" b="1"/>
              <a:t>THE  THIRD  WORLD</a:t>
            </a:r>
            <a:endParaRPr lang="it-IT" altLang="it-CH" sz="1800" b="1"/>
          </a:p>
        </p:txBody>
      </p:sp>
      <p:sp>
        <p:nvSpPr>
          <p:cNvPr id="549891" name="Segnaposto numero diapositiva 1">
            <a:extLst>
              <a:ext uri="{FF2B5EF4-FFF2-40B4-BE49-F238E27FC236}">
                <a16:creationId xmlns:a16="http://schemas.microsoft.com/office/drawing/2014/main" id="{A9ECFFF1-F915-2884-8ADE-F4ECB743335C}"/>
              </a:ext>
            </a:extLst>
          </p:cNvPr>
          <p:cNvSpPr>
            <a:spLocks noGrp="1"/>
          </p:cNvSpPr>
          <p:nvPr>
            <p:ph type="sldNum" sz="quarter" idx="12"/>
          </p:nvPr>
        </p:nvSpPr>
        <p:spPr>
          <a:xfrm>
            <a:off x="3403600" y="2362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CA0335-1F1F-4244-9334-2EBE76EF12FA}" type="slidenum">
              <a:rPr lang="it-IT" altLang="en-US" sz="1400" smtClean="0"/>
              <a:pPr>
                <a:spcBef>
                  <a:spcPct val="0"/>
                </a:spcBef>
                <a:buFontTx/>
                <a:buNone/>
              </a:pPr>
              <a:t>164</a:t>
            </a:fld>
            <a:endParaRPr lang="it-IT" altLang="en-US" sz="1400"/>
          </a:p>
        </p:txBody>
      </p:sp>
      <p:pic>
        <p:nvPicPr>
          <p:cNvPr id="13" name="Picture 4" descr="C:\Dokumente und Einstellungen\Enrico\Eigene Dateien\Enrico\Documenti\AA Enrico nuovo\Politica\Discarica e-waste in Nigeria.jpg">
            <a:extLst>
              <a:ext uri="{FF2B5EF4-FFF2-40B4-BE49-F238E27FC236}">
                <a16:creationId xmlns:a16="http://schemas.microsoft.com/office/drawing/2014/main" id="{613996D9-A92B-1E62-E727-54BDFF389A9E}"/>
              </a:ext>
            </a:extLst>
          </p:cNvPr>
          <p:cNvPicPr>
            <a:picLocks noChangeAspect="1" noChangeArrowheads="1"/>
          </p:cNvPicPr>
          <p:nvPr/>
        </p:nvPicPr>
        <p:blipFill>
          <a:blip r:embed="rId4"/>
          <a:srcRect/>
          <a:stretch>
            <a:fillRect/>
          </a:stretch>
        </p:blipFill>
        <p:spPr bwMode="auto">
          <a:xfrm>
            <a:off x="142875" y="2230438"/>
            <a:ext cx="1785938" cy="24844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10" descr="http://ecoscraps.com/files/2008/09/prc_beijing_transport.jpg">
            <a:extLst>
              <a:ext uri="{FF2B5EF4-FFF2-40B4-BE49-F238E27FC236}">
                <a16:creationId xmlns:a16="http://schemas.microsoft.com/office/drawing/2014/main" id="{3F8E7BA7-E044-3F2E-F7CF-B769A8B07486}"/>
              </a:ext>
            </a:extLst>
          </p:cNvPr>
          <p:cNvPicPr>
            <a:picLocks noChangeAspect="1" noChangeArrowheads="1"/>
          </p:cNvPicPr>
          <p:nvPr/>
        </p:nvPicPr>
        <p:blipFill>
          <a:blip r:embed="rId5"/>
          <a:srcRect/>
          <a:stretch>
            <a:fillRect/>
          </a:stretch>
        </p:blipFill>
        <p:spPr bwMode="auto">
          <a:xfrm>
            <a:off x="142875" y="214313"/>
            <a:ext cx="2547938" cy="19192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2" descr="http://www.moonbattery.com/archives/toxic_waste.jpg">
            <a:extLst>
              <a:ext uri="{FF2B5EF4-FFF2-40B4-BE49-F238E27FC236}">
                <a16:creationId xmlns:a16="http://schemas.microsoft.com/office/drawing/2014/main" id="{4429A9CC-B5EB-A229-7E07-DFAD2F4F7502}"/>
              </a:ext>
            </a:extLst>
          </p:cNvPr>
          <p:cNvPicPr>
            <a:picLocks noChangeAspect="1" noChangeArrowheads="1"/>
          </p:cNvPicPr>
          <p:nvPr/>
        </p:nvPicPr>
        <p:blipFill>
          <a:blip r:embed="rId6"/>
          <a:srcRect/>
          <a:stretch>
            <a:fillRect/>
          </a:stretch>
        </p:blipFill>
        <p:spPr bwMode="auto">
          <a:xfrm>
            <a:off x="5959475" y="214313"/>
            <a:ext cx="2962275" cy="1939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4" descr="http://elleeseymour.com/wp-content/uploads/2009/07/image3.png">
            <a:extLst>
              <a:ext uri="{FF2B5EF4-FFF2-40B4-BE49-F238E27FC236}">
                <a16:creationId xmlns:a16="http://schemas.microsoft.com/office/drawing/2014/main" id="{56CB7811-F792-7CAA-A096-7B6F0A4E332B}"/>
              </a:ext>
            </a:extLst>
          </p:cNvPr>
          <p:cNvPicPr>
            <a:picLocks noChangeAspect="1" noChangeArrowheads="1"/>
          </p:cNvPicPr>
          <p:nvPr/>
        </p:nvPicPr>
        <p:blipFill>
          <a:blip r:embed="rId7"/>
          <a:srcRect/>
          <a:stretch>
            <a:fillRect/>
          </a:stretch>
        </p:blipFill>
        <p:spPr bwMode="auto">
          <a:xfrm>
            <a:off x="142875" y="4826000"/>
            <a:ext cx="3113088" cy="1862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6" descr="http://therearenosunglasses.files.wordpress.com/2009/04/beach.jpg">
            <a:extLst>
              <a:ext uri="{FF2B5EF4-FFF2-40B4-BE49-F238E27FC236}">
                <a16:creationId xmlns:a16="http://schemas.microsoft.com/office/drawing/2014/main" id="{CD2AE50D-946D-4500-3F5A-4056D647D6FB}"/>
              </a:ext>
            </a:extLst>
          </p:cNvPr>
          <p:cNvPicPr>
            <a:picLocks noChangeAspect="1" noChangeArrowheads="1"/>
          </p:cNvPicPr>
          <p:nvPr/>
        </p:nvPicPr>
        <p:blipFill rotWithShape="1">
          <a:blip r:embed="rId8"/>
          <a:srcRect/>
          <a:stretch/>
        </p:blipFill>
        <p:spPr bwMode="auto">
          <a:xfrm>
            <a:off x="6286500" y="4833938"/>
            <a:ext cx="2643188" cy="18430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2" descr="http://shahidul.files.wordpress.com/2008/09/shujon-pulling-cable-1211.jpg">
            <a:extLst>
              <a:ext uri="{FF2B5EF4-FFF2-40B4-BE49-F238E27FC236}">
                <a16:creationId xmlns:a16="http://schemas.microsoft.com/office/drawing/2014/main" id="{91987DB2-167E-0258-5C5A-03CFB95F8B83}"/>
              </a:ext>
            </a:extLst>
          </p:cNvPr>
          <p:cNvPicPr>
            <a:picLocks noChangeAspect="1" noChangeArrowheads="1"/>
          </p:cNvPicPr>
          <p:nvPr/>
        </p:nvPicPr>
        <p:blipFill>
          <a:blip r:embed="rId9"/>
          <a:srcRect/>
          <a:stretch>
            <a:fillRect/>
          </a:stretch>
        </p:blipFill>
        <p:spPr bwMode="auto">
          <a:xfrm>
            <a:off x="3357563" y="4833938"/>
            <a:ext cx="2786062" cy="18573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18" descr="http://rvt007a.com/JPG%20Files/probo-koala-toxic-waste1.jpg">
            <a:extLst>
              <a:ext uri="{FF2B5EF4-FFF2-40B4-BE49-F238E27FC236}">
                <a16:creationId xmlns:a16="http://schemas.microsoft.com/office/drawing/2014/main" id="{9BBD663C-D83E-882F-2E6A-2B788170E031}"/>
              </a:ext>
            </a:extLst>
          </p:cNvPr>
          <p:cNvPicPr>
            <a:picLocks noChangeAspect="1" noChangeArrowheads="1"/>
          </p:cNvPicPr>
          <p:nvPr/>
        </p:nvPicPr>
        <p:blipFill>
          <a:blip r:embed="rId10"/>
          <a:srcRect t="21544" b="11130"/>
          <a:stretch>
            <a:fillRect/>
          </a:stretch>
        </p:blipFill>
        <p:spPr bwMode="auto">
          <a:xfrm>
            <a:off x="2051050" y="2928938"/>
            <a:ext cx="3486150" cy="17859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7" descr="C:\Dokumente und Einstellungen\Enrico\Eigene Dateien\Enrico\Documenti\AA Enrico nuovo\Politica\Discarica e-waste Nigeria.jpg">
            <a:extLst>
              <a:ext uri="{FF2B5EF4-FFF2-40B4-BE49-F238E27FC236}">
                <a16:creationId xmlns:a16="http://schemas.microsoft.com/office/drawing/2014/main" id="{499A95FC-53F7-0B22-96A3-5F89F2464763}"/>
              </a:ext>
            </a:extLst>
          </p:cNvPr>
          <p:cNvPicPr>
            <a:picLocks noChangeAspect="1" noChangeArrowheads="1"/>
          </p:cNvPicPr>
          <p:nvPr/>
        </p:nvPicPr>
        <p:blipFill>
          <a:blip r:embed="rId11"/>
          <a:srcRect/>
          <a:stretch>
            <a:fillRect/>
          </a:stretch>
        </p:blipFill>
        <p:spPr bwMode="auto">
          <a:xfrm>
            <a:off x="5643563" y="2263775"/>
            <a:ext cx="3286125" cy="2451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2" descr="C:\Dokumente und Einstellungen\Enrico\Eigene Dateien\Enrico\Documenti\AA Enrico nuovo\Politica\Discarica elettrodemestici europei in Ghana 3.jpg">
            <a:extLst>
              <a:ext uri="{FF2B5EF4-FFF2-40B4-BE49-F238E27FC236}">
                <a16:creationId xmlns:a16="http://schemas.microsoft.com/office/drawing/2014/main" id="{4DC53164-7FE4-8C19-0F0D-D17214917B03}"/>
              </a:ext>
            </a:extLst>
          </p:cNvPr>
          <p:cNvPicPr>
            <a:picLocks noChangeAspect="1" noChangeArrowheads="1"/>
          </p:cNvPicPr>
          <p:nvPr/>
        </p:nvPicPr>
        <p:blipFill>
          <a:blip r:embed="rId12"/>
          <a:srcRect/>
          <a:stretch>
            <a:fillRect/>
          </a:stretch>
        </p:blipFill>
        <p:spPr bwMode="auto">
          <a:xfrm>
            <a:off x="2857500" y="214313"/>
            <a:ext cx="2938463"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466F31D6-532D-C3E1-BC3F-7D622FD4668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3" descr="http://4.bp.blogspot.com/_Q-PuSGjFHvY/SfNJ1WsxyrI/AAAAAAAAD3E/O4ozN_zkEUg/s640/30961749_AralShip.jpg">
            <a:extLst>
              <a:ext uri="{FF2B5EF4-FFF2-40B4-BE49-F238E27FC236}">
                <a16:creationId xmlns:a16="http://schemas.microsoft.com/office/drawing/2014/main" id="{D08181B5-1A26-2B21-1202-7E4515319F5C}"/>
              </a:ext>
            </a:extLst>
          </p:cNvPr>
          <p:cNvPicPr>
            <a:picLocks noChangeAspect="1" noChangeArrowheads="1"/>
          </p:cNvPicPr>
          <p:nvPr/>
        </p:nvPicPr>
        <p:blipFill>
          <a:blip r:embed="rId4"/>
          <a:srcRect/>
          <a:stretch>
            <a:fillRect/>
          </a:stretch>
        </p:blipFill>
        <p:spPr bwMode="auto">
          <a:xfrm>
            <a:off x="5651500" y="188913"/>
            <a:ext cx="3295650" cy="2470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51939" name="Text Box 11">
            <a:extLst>
              <a:ext uri="{FF2B5EF4-FFF2-40B4-BE49-F238E27FC236}">
                <a16:creationId xmlns:a16="http://schemas.microsoft.com/office/drawing/2014/main" id="{FACD4F6D-90B7-EED1-0D0D-6EFD4DF50ED8}"/>
              </a:ext>
            </a:extLst>
          </p:cNvPr>
          <p:cNvSpPr txBox="1">
            <a:spLocks noChangeArrowheads="1"/>
          </p:cNvSpPr>
          <p:nvPr/>
        </p:nvSpPr>
        <p:spPr bwMode="auto">
          <a:xfrm>
            <a:off x="6156325" y="3213100"/>
            <a:ext cx="280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DESERTIFICATION</a:t>
            </a:r>
            <a:endParaRPr lang="it-IT" altLang="it-CH" sz="2000" b="1">
              <a:solidFill>
                <a:srgbClr val="FFFFFF"/>
              </a:solidFill>
            </a:endParaRPr>
          </a:p>
        </p:txBody>
      </p:sp>
      <p:sp>
        <p:nvSpPr>
          <p:cNvPr id="551940" name="Text Box 13">
            <a:extLst>
              <a:ext uri="{FF2B5EF4-FFF2-40B4-BE49-F238E27FC236}">
                <a16:creationId xmlns:a16="http://schemas.microsoft.com/office/drawing/2014/main" id="{E3C4D469-8FBB-06FC-C7A5-5AF2AF28FE1E}"/>
              </a:ext>
            </a:extLst>
          </p:cNvPr>
          <p:cNvSpPr txBox="1">
            <a:spLocks noChangeArrowheads="1"/>
          </p:cNvSpPr>
          <p:nvPr/>
        </p:nvSpPr>
        <p:spPr bwMode="auto">
          <a:xfrm>
            <a:off x="3708400" y="692150"/>
            <a:ext cx="18002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 LOSER : </a:t>
            </a:r>
          </a:p>
          <a:p>
            <a:pPr eaLnBrk="1" hangingPunct="1">
              <a:spcBef>
                <a:spcPct val="50000"/>
              </a:spcBef>
              <a:buFontTx/>
              <a:buNone/>
            </a:pPr>
            <a:r>
              <a:rPr lang="fr-CH" altLang="it-CH" sz="1600" b="1"/>
              <a:t>THE ENVIRONMENT</a:t>
            </a:r>
            <a:endParaRPr lang="it-IT" altLang="it-CH" sz="1600" b="1"/>
          </a:p>
        </p:txBody>
      </p:sp>
      <p:sp>
        <p:nvSpPr>
          <p:cNvPr id="551941" name="CasellaDiTesto 1">
            <a:extLst>
              <a:ext uri="{FF2B5EF4-FFF2-40B4-BE49-F238E27FC236}">
                <a16:creationId xmlns:a16="http://schemas.microsoft.com/office/drawing/2014/main" id="{1DDEF9AC-896B-B2F1-43A3-B2D9B399783E}"/>
              </a:ext>
            </a:extLst>
          </p:cNvPr>
          <p:cNvSpPr txBox="1">
            <a:spLocks noChangeArrowheads="1"/>
          </p:cNvSpPr>
          <p:nvPr/>
        </p:nvSpPr>
        <p:spPr bwMode="auto">
          <a:xfrm>
            <a:off x="539750" y="5408613"/>
            <a:ext cx="3168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t>Climate change caused by man provokes major disasters</a:t>
            </a:r>
            <a:endParaRPr lang="it-CH" altLang="it-CH" sz="1800"/>
          </a:p>
        </p:txBody>
      </p:sp>
      <p:sp>
        <p:nvSpPr>
          <p:cNvPr id="551942" name="Segnaposto numero diapositiva 1">
            <a:extLst>
              <a:ext uri="{FF2B5EF4-FFF2-40B4-BE49-F238E27FC236}">
                <a16:creationId xmlns:a16="http://schemas.microsoft.com/office/drawing/2014/main" id="{46E4B19F-844F-0B95-6A11-2744F3FC947D}"/>
              </a:ext>
            </a:extLst>
          </p:cNvPr>
          <p:cNvSpPr>
            <a:spLocks noGrp="1"/>
          </p:cNvSpPr>
          <p:nvPr>
            <p:ph type="sldNum" sz="quarter" idx="12"/>
          </p:nvPr>
        </p:nvSpPr>
        <p:spPr>
          <a:xfrm>
            <a:off x="6813550" y="3667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4C530C-DCED-440E-A2B9-5954D038D71A}" type="slidenum">
              <a:rPr lang="it-IT" altLang="en-US" sz="1400" smtClean="0"/>
              <a:pPr>
                <a:spcBef>
                  <a:spcPct val="0"/>
                </a:spcBef>
                <a:buFontTx/>
                <a:buNone/>
              </a:pPr>
              <a:t>165</a:t>
            </a:fld>
            <a:endParaRPr lang="it-IT" altLang="en-US" sz="1400"/>
          </a:p>
        </p:txBody>
      </p:sp>
      <p:pic>
        <p:nvPicPr>
          <p:cNvPr id="12" name="Picture 4" descr="ambiente desertificaz">
            <a:extLst>
              <a:ext uri="{FF2B5EF4-FFF2-40B4-BE49-F238E27FC236}">
                <a16:creationId xmlns:a16="http://schemas.microsoft.com/office/drawing/2014/main" id="{E79861FA-43FF-9D01-B66F-E3B749AC65C8}"/>
              </a:ext>
            </a:extLst>
          </p:cNvPr>
          <p:cNvPicPr>
            <a:picLocks noChangeAspect="1" noChangeArrowheads="1"/>
          </p:cNvPicPr>
          <p:nvPr/>
        </p:nvPicPr>
        <p:blipFill>
          <a:blip r:embed="rId5"/>
          <a:srcRect/>
          <a:stretch>
            <a:fillRect/>
          </a:stretch>
        </p:blipFill>
        <p:spPr bwMode="auto">
          <a:xfrm>
            <a:off x="250825" y="192088"/>
            <a:ext cx="3313113" cy="2530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8" descr="Deserto">
            <a:extLst>
              <a:ext uri="{FF2B5EF4-FFF2-40B4-BE49-F238E27FC236}">
                <a16:creationId xmlns:a16="http://schemas.microsoft.com/office/drawing/2014/main" id="{EE28BB1C-DBF3-2E24-6609-BC9A73196B24}"/>
              </a:ext>
            </a:extLst>
          </p:cNvPr>
          <p:cNvPicPr>
            <a:picLocks noChangeAspect="1" noChangeArrowheads="1"/>
          </p:cNvPicPr>
          <p:nvPr/>
        </p:nvPicPr>
        <p:blipFill>
          <a:blip r:embed="rId6"/>
          <a:srcRect/>
          <a:stretch>
            <a:fillRect/>
          </a:stretch>
        </p:blipFill>
        <p:spPr bwMode="auto">
          <a:xfrm>
            <a:off x="250825" y="2901950"/>
            <a:ext cx="5689600" cy="37893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10" descr="ambiente desertificazione 3">
            <a:extLst>
              <a:ext uri="{FF2B5EF4-FFF2-40B4-BE49-F238E27FC236}">
                <a16:creationId xmlns:a16="http://schemas.microsoft.com/office/drawing/2014/main" id="{AC97F535-8BDF-4C56-A8BA-94809F807B77}"/>
              </a:ext>
            </a:extLst>
          </p:cNvPr>
          <p:cNvPicPr>
            <a:picLocks noChangeAspect="1" noChangeArrowheads="1"/>
          </p:cNvPicPr>
          <p:nvPr/>
        </p:nvPicPr>
        <p:blipFill>
          <a:blip r:embed="rId7"/>
          <a:srcRect/>
          <a:stretch>
            <a:fillRect/>
          </a:stretch>
        </p:blipFill>
        <p:spPr bwMode="auto">
          <a:xfrm>
            <a:off x="5940425" y="4111625"/>
            <a:ext cx="3024188" cy="25923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9" descr="ambiente Desertificazione 1">
            <a:extLst>
              <a:ext uri="{FF2B5EF4-FFF2-40B4-BE49-F238E27FC236}">
                <a16:creationId xmlns:a16="http://schemas.microsoft.com/office/drawing/2014/main" id="{EF1C4822-F78A-7770-1CEC-73D07B7094C7}"/>
              </a:ext>
            </a:extLst>
          </p:cNvPr>
          <p:cNvPicPr>
            <a:picLocks noChangeAspect="1" noChangeArrowheads="1"/>
          </p:cNvPicPr>
          <p:nvPr/>
        </p:nvPicPr>
        <p:blipFill>
          <a:blip r:embed="rId8"/>
          <a:srcRect/>
          <a:stretch>
            <a:fillRect/>
          </a:stretch>
        </p:blipFill>
        <p:spPr bwMode="auto">
          <a:xfrm>
            <a:off x="2555875" y="2276475"/>
            <a:ext cx="3387725"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1947" name="TextBox 10">
            <a:extLst>
              <a:ext uri="{FF2B5EF4-FFF2-40B4-BE49-F238E27FC236}">
                <a16:creationId xmlns:a16="http://schemas.microsoft.com/office/drawing/2014/main" id="{14DF4D2C-C26A-071A-66C9-B2A75699921E}"/>
              </a:ext>
            </a:extLst>
          </p:cNvPr>
          <p:cNvSpPr txBox="1">
            <a:spLocks noChangeArrowheads="1"/>
          </p:cNvSpPr>
          <p:nvPr/>
        </p:nvSpPr>
        <p:spPr bwMode="auto">
          <a:xfrm>
            <a:off x="7019925" y="2636838"/>
            <a:ext cx="122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Lake Baikal</a:t>
            </a:r>
            <a:endParaRPr lang="it-IT" altLang="it-CH" sz="1200">
              <a:solidFill>
                <a:srgbClr val="FFFFFF"/>
              </a:solidFill>
            </a:endParaRPr>
          </a:p>
        </p:txBody>
      </p:sp>
      <p:sp>
        <p:nvSpPr>
          <p:cNvPr id="16" name="Rettangolo 15">
            <a:extLst>
              <a:ext uri="{FF2B5EF4-FFF2-40B4-BE49-F238E27FC236}">
                <a16:creationId xmlns:a16="http://schemas.microsoft.com/office/drawing/2014/main" id="{D9C5A670-FE06-F9C6-AA2B-9E0D50909F7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86" name="CasellaDiTesto 2">
            <a:extLst>
              <a:ext uri="{FF2B5EF4-FFF2-40B4-BE49-F238E27FC236}">
                <a16:creationId xmlns:a16="http://schemas.microsoft.com/office/drawing/2014/main" id="{588C305E-4BE9-0C9B-9185-E1A32EDE1B4A}"/>
              </a:ext>
            </a:extLst>
          </p:cNvPr>
          <p:cNvSpPr txBox="1">
            <a:spLocks noChangeArrowheads="1"/>
          </p:cNvSpPr>
          <p:nvPr/>
        </p:nvSpPr>
        <p:spPr bwMode="auto">
          <a:xfrm>
            <a:off x="2205038" y="3044825"/>
            <a:ext cx="51990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it-CH" sz="1400" b="1">
                <a:solidFill>
                  <a:srgbClr val="FFFFFF"/>
                </a:solidFill>
              </a:rPr>
              <a:t>Climate change caused by man produces major disasters </a:t>
            </a:r>
            <a:endParaRPr lang="it-CH" altLang="it-CH" sz="1400" b="1">
              <a:solidFill>
                <a:srgbClr val="FFFFFF"/>
              </a:solidFill>
            </a:endParaRPr>
          </a:p>
        </p:txBody>
      </p:sp>
      <p:sp>
        <p:nvSpPr>
          <p:cNvPr id="553987" name="Segnaposto numero diapositiva 2">
            <a:extLst>
              <a:ext uri="{FF2B5EF4-FFF2-40B4-BE49-F238E27FC236}">
                <a16:creationId xmlns:a16="http://schemas.microsoft.com/office/drawing/2014/main" id="{181901D7-8ACF-3734-1407-C96B0F8133B0}"/>
              </a:ext>
            </a:extLst>
          </p:cNvPr>
          <p:cNvSpPr>
            <a:spLocks noGrp="1"/>
          </p:cNvSpPr>
          <p:nvPr>
            <p:ph type="sldNum" sz="quarter" idx="12"/>
          </p:nvPr>
        </p:nvSpPr>
        <p:spPr>
          <a:xfrm>
            <a:off x="6583363" y="3094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6B5FCC-9A3C-468B-905E-160CFEFB2322}" type="slidenum">
              <a:rPr lang="it-IT" altLang="en-US" sz="1400" smtClean="0"/>
              <a:pPr>
                <a:spcBef>
                  <a:spcPct val="0"/>
                </a:spcBef>
                <a:buFontTx/>
                <a:buNone/>
              </a:pPr>
              <a:t>166</a:t>
            </a:fld>
            <a:endParaRPr lang="it-IT" altLang="en-US" sz="1400"/>
          </a:p>
        </p:txBody>
      </p:sp>
      <p:pic>
        <p:nvPicPr>
          <p:cNvPr id="8" name="Picture 2" descr="C:\Users\Enrico\Enrico\Documenti\AA Enrico nuovo\Politica\Presentazione marxismo\Alluvione 2 JPEG.jpg">
            <a:extLst>
              <a:ext uri="{FF2B5EF4-FFF2-40B4-BE49-F238E27FC236}">
                <a16:creationId xmlns:a16="http://schemas.microsoft.com/office/drawing/2014/main" id="{0993EE0C-7D32-621E-7B98-374389605E02}"/>
              </a:ext>
            </a:extLst>
          </p:cNvPr>
          <p:cNvPicPr>
            <a:picLocks noChangeAspect="1" noChangeArrowheads="1"/>
          </p:cNvPicPr>
          <p:nvPr/>
        </p:nvPicPr>
        <p:blipFill>
          <a:blip r:embed="rId4"/>
          <a:srcRect/>
          <a:stretch>
            <a:fillRect/>
          </a:stretch>
        </p:blipFill>
        <p:spPr bwMode="auto">
          <a:xfrm>
            <a:off x="336550" y="260350"/>
            <a:ext cx="3736975" cy="2781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Users\Enrico\Enrico\Documenti\AA Enrico nuovo\Politica\Presentazione marxismo\Alluvione 3 JPEG.jpg">
            <a:extLst>
              <a:ext uri="{FF2B5EF4-FFF2-40B4-BE49-F238E27FC236}">
                <a16:creationId xmlns:a16="http://schemas.microsoft.com/office/drawing/2014/main" id="{02136615-323A-CBEB-D3E2-61F975E130C2}"/>
              </a:ext>
            </a:extLst>
          </p:cNvPr>
          <p:cNvPicPr>
            <a:picLocks noChangeAspect="1" noChangeArrowheads="1"/>
          </p:cNvPicPr>
          <p:nvPr/>
        </p:nvPicPr>
        <p:blipFill>
          <a:blip r:embed="rId5"/>
          <a:srcRect/>
          <a:stretch>
            <a:fillRect/>
          </a:stretch>
        </p:blipFill>
        <p:spPr bwMode="auto">
          <a:xfrm>
            <a:off x="4356100" y="260350"/>
            <a:ext cx="4348163" cy="27733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Users\Enrico\Enrico\Documenti\AA Enrico nuovo\Politica\Presentazione marxismo\Alluvione Bangkok 2011 JPEG.jpg">
            <a:extLst>
              <a:ext uri="{FF2B5EF4-FFF2-40B4-BE49-F238E27FC236}">
                <a16:creationId xmlns:a16="http://schemas.microsoft.com/office/drawing/2014/main" id="{41085BB1-1BFD-4448-8D40-2F74E04716A3}"/>
              </a:ext>
            </a:extLst>
          </p:cNvPr>
          <p:cNvPicPr>
            <a:picLocks noChangeAspect="1" noChangeArrowheads="1"/>
          </p:cNvPicPr>
          <p:nvPr/>
        </p:nvPicPr>
        <p:blipFill>
          <a:blip r:embed="rId6"/>
          <a:srcRect/>
          <a:stretch>
            <a:fillRect/>
          </a:stretch>
        </p:blipFill>
        <p:spPr bwMode="auto">
          <a:xfrm>
            <a:off x="323850" y="3482975"/>
            <a:ext cx="4679950" cy="31273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Users\Enrico\Enrico\Documenti\AA Enrico nuovo\Politica\Presentazione marxismo\Scioglimento ghiacci artico JPEG.jpg">
            <a:extLst>
              <a:ext uri="{FF2B5EF4-FFF2-40B4-BE49-F238E27FC236}">
                <a16:creationId xmlns:a16="http://schemas.microsoft.com/office/drawing/2014/main" id="{1BE147CF-769E-7C9F-90C7-227B4FB73F9B}"/>
              </a:ext>
            </a:extLst>
          </p:cNvPr>
          <p:cNvPicPr>
            <a:picLocks noChangeAspect="1" noChangeArrowheads="1"/>
          </p:cNvPicPr>
          <p:nvPr/>
        </p:nvPicPr>
        <p:blipFill>
          <a:blip r:embed="rId7"/>
          <a:srcRect/>
          <a:stretch>
            <a:fillRect/>
          </a:stretch>
        </p:blipFill>
        <p:spPr bwMode="auto">
          <a:xfrm>
            <a:off x="5281613" y="3481388"/>
            <a:ext cx="3422650" cy="31194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6D877B93-43F0-8D47-9DD6-DB2B2E03269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CasellaDiTesto 2">
            <a:extLst>
              <a:ext uri="{FF2B5EF4-FFF2-40B4-BE49-F238E27FC236}">
                <a16:creationId xmlns:a16="http://schemas.microsoft.com/office/drawing/2014/main" id="{C387521F-5A65-09E1-EF63-1706E3F8B4C9}"/>
              </a:ext>
            </a:extLst>
          </p:cNvPr>
          <p:cNvSpPr txBox="1">
            <a:spLocks noChangeArrowheads="1"/>
          </p:cNvSpPr>
          <p:nvPr/>
        </p:nvSpPr>
        <p:spPr bwMode="auto">
          <a:xfrm>
            <a:off x="900113" y="5619750"/>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OUR FUTURE ?</a:t>
            </a:r>
          </a:p>
        </p:txBody>
      </p:sp>
      <p:sp>
        <p:nvSpPr>
          <p:cNvPr id="556035" name="Segnaposto numero diapositiva 2">
            <a:extLst>
              <a:ext uri="{FF2B5EF4-FFF2-40B4-BE49-F238E27FC236}">
                <a16:creationId xmlns:a16="http://schemas.microsoft.com/office/drawing/2014/main" id="{EE16A586-6314-0241-F0DA-5ED71373298D}"/>
              </a:ext>
            </a:extLst>
          </p:cNvPr>
          <p:cNvSpPr>
            <a:spLocks noGrp="1"/>
          </p:cNvSpPr>
          <p:nvPr>
            <p:ph type="sldNum" sz="quarter" idx="12"/>
          </p:nvPr>
        </p:nvSpPr>
        <p:spPr>
          <a:xfrm>
            <a:off x="6084888" y="5622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A5DEFB-EA0D-4DAF-833A-766E1F17240D}" type="slidenum">
              <a:rPr lang="it-IT" altLang="en-US" sz="1400" smtClean="0"/>
              <a:pPr>
                <a:spcBef>
                  <a:spcPct val="0"/>
                </a:spcBef>
                <a:buFontTx/>
                <a:buNone/>
              </a:pPr>
              <a:t>167</a:t>
            </a:fld>
            <a:endParaRPr lang="it-IT" altLang="en-US" sz="1400"/>
          </a:p>
        </p:txBody>
      </p:sp>
      <p:pic>
        <p:nvPicPr>
          <p:cNvPr id="6" name="Picture 2" descr="C:\Users\Enrico\Enrico\Documenti\AA Enrico nuovo\Politica\Presentazione marxismo\Fiume inquinato JPEG.jpg">
            <a:extLst>
              <a:ext uri="{FF2B5EF4-FFF2-40B4-BE49-F238E27FC236}">
                <a16:creationId xmlns:a16="http://schemas.microsoft.com/office/drawing/2014/main" id="{6094C1DC-2B34-2527-1AB7-A0A9541910DB}"/>
              </a:ext>
            </a:extLst>
          </p:cNvPr>
          <p:cNvPicPr>
            <a:picLocks noChangeAspect="1" noChangeArrowheads="1"/>
          </p:cNvPicPr>
          <p:nvPr/>
        </p:nvPicPr>
        <p:blipFill>
          <a:blip r:embed="rId4"/>
          <a:srcRect/>
          <a:stretch>
            <a:fillRect/>
          </a:stretch>
        </p:blipFill>
        <p:spPr bwMode="auto">
          <a:xfrm>
            <a:off x="755650" y="908050"/>
            <a:ext cx="7727950" cy="4484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56037" name="Picture 7" descr="C:\Users\Enrico\Enrico\Documenti\AA Enrico nuovo\Politica\Ecologia, rifiuti\561337_10151094224110225_1598959037_n.jpg">
            <a:extLst>
              <a:ext uri="{FF2B5EF4-FFF2-40B4-BE49-F238E27FC236}">
                <a16:creationId xmlns:a16="http://schemas.microsoft.com/office/drawing/2014/main" id="{16544797-730D-0DC5-7CC9-D886C6BDB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3757613"/>
            <a:ext cx="27797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439781FC-7C49-B8C5-0602-E07487B3D85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8082" name="Picture 4" descr="terra 2">
            <a:extLst>
              <a:ext uri="{FF2B5EF4-FFF2-40B4-BE49-F238E27FC236}">
                <a16:creationId xmlns:a16="http://schemas.microsoft.com/office/drawing/2014/main" id="{2366C055-B848-C215-562B-E99E49B69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769938"/>
            <a:ext cx="783748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Text Box 5">
            <a:extLst>
              <a:ext uri="{FF2B5EF4-FFF2-40B4-BE49-F238E27FC236}">
                <a16:creationId xmlns:a16="http://schemas.microsoft.com/office/drawing/2014/main" id="{F5F406D7-F059-2D52-5FF6-46836347EE1C}"/>
              </a:ext>
            </a:extLst>
          </p:cNvPr>
          <p:cNvSpPr txBox="1">
            <a:spLocks noChangeArrowheads="1"/>
          </p:cNvSpPr>
          <p:nvPr/>
        </p:nvSpPr>
        <p:spPr bwMode="auto">
          <a:xfrm>
            <a:off x="1465263" y="5489575"/>
            <a:ext cx="71294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The intensive and uncontrolled exploitation of resources and environmental mismanagement is driving us to disaster.                           </a:t>
            </a:r>
            <a:r>
              <a:rPr lang="en-US" altLang="it-CH" sz="1800" b="1">
                <a:latin typeface="Arial Black" panose="020B0A04020102020204" pitchFamily="34" charset="0"/>
              </a:rPr>
              <a:t>This is what the UN says!</a:t>
            </a:r>
          </a:p>
        </p:txBody>
      </p:sp>
      <p:sp>
        <p:nvSpPr>
          <p:cNvPr id="2" name="CasellaDiTesto 1">
            <a:extLst>
              <a:ext uri="{FF2B5EF4-FFF2-40B4-BE49-F238E27FC236}">
                <a16:creationId xmlns:a16="http://schemas.microsoft.com/office/drawing/2014/main" id="{A6A0BA5F-74C1-57E4-7320-053F749BF300}"/>
              </a:ext>
            </a:extLst>
          </p:cNvPr>
          <p:cNvSpPr txBox="1"/>
          <p:nvPr/>
        </p:nvSpPr>
        <p:spPr>
          <a:xfrm>
            <a:off x="755650" y="769938"/>
            <a:ext cx="4968875" cy="1138237"/>
          </a:xfrm>
          <a:prstGeom prst="rect">
            <a:avLst/>
          </a:prstGeom>
          <a:solidFill>
            <a:schemeClr val="accent3"/>
          </a:solidFill>
        </p:spPr>
        <p:txBody>
          <a:bodyPr>
            <a:spAutoFit/>
          </a:bodyPr>
          <a:lstStyle/>
          <a:p>
            <a:pPr eaLnBrk="1" hangingPunct="1">
              <a:defRPr/>
            </a:pPr>
            <a:r>
              <a:rPr lang="en-US" sz="3600" b="1" dirty="0">
                <a:solidFill>
                  <a:srgbClr val="DADADA">
                    <a:lumMod val="10000"/>
                  </a:srgbClr>
                </a:solidFill>
                <a:latin typeface="+mn-lt"/>
                <a:cs typeface="+mn-cs"/>
              </a:rPr>
              <a:t> </a:t>
            </a:r>
            <a:r>
              <a:rPr lang="en-US" sz="3200" b="1" dirty="0">
                <a:solidFill>
                  <a:srgbClr val="DADADA">
                    <a:lumMod val="10000"/>
                  </a:srgbClr>
                </a:solidFill>
                <a:latin typeface="+mn-lt"/>
                <a:cs typeface="+mn-cs"/>
              </a:rPr>
              <a:t>The fall of </a:t>
            </a:r>
            <a:r>
              <a:rPr lang="en-US" sz="3200" b="1" dirty="0" err="1">
                <a:solidFill>
                  <a:srgbClr val="DADADA">
                    <a:lumMod val="10000"/>
                  </a:srgbClr>
                </a:solidFill>
                <a:latin typeface="+mn-lt"/>
                <a:cs typeface="+mn-cs"/>
              </a:rPr>
              <a:t>civilisation</a:t>
            </a:r>
            <a:r>
              <a:rPr lang="en-US" sz="3200" b="1" dirty="0">
                <a:solidFill>
                  <a:srgbClr val="DADADA">
                    <a:lumMod val="10000"/>
                  </a:srgbClr>
                </a:solidFill>
                <a:latin typeface="+mn-lt"/>
                <a:cs typeface="+mn-cs"/>
              </a:rPr>
              <a:t>.</a:t>
            </a:r>
            <a:r>
              <a:rPr lang="en-US" sz="3600" b="1" dirty="0">
                <a:solidFill>
                  <a:srgbClr val="DADADA">
                    <a:lumMod val="10000"/>
                  </a:srgbClr>
                </a:solidFill>
                <a:latin typeface="+mn-lt"/>
                <a:cs typeface="+mn-cs"/>
              </a:rPr>
              <a:t> </a:t>
            </a:r>
            <a:r>
              <a:rPr lang="en-US" sz="1600" dirty="0">
                <a:solidFill>
                  <a:srgbClr val="DADADA">
                    <a:lumMod val="10000"/>
                  </a:srgbClr>
                </a:solidFill>
                <a:latin typeface="+mn-lt"/>
                <a:cs typeface="+mn-cs"/>
              </a:rPr>
              <a:t>Alarming report by the UN: </a:t>
            </a:r>
          </a:p>
          <a:p>
            <a:pPr eaLnBrk="1" hangingPunct="1">
              <a:defRPr/>
            </a:pPr>
            <a:r>
              <a:rPr lang="en-US" sz="1600" dirty="0">
                <a:solidFill>
                  <a:srgbClr val="DADADA">
                    <a:lumMod val="10000"/>
                  </a:srgbClr>
                </a:solidFill>
                <a:latin typeface="+mn-lt"/>
                <a:cs typeface="+mn-cs"/>
              </a:rPr>
              <a:t>severe shortage of many resources.</a:t>
            </a:r>
          </a:p>
        </p:txBody>
      </p:sp>
      <p:sp>
        <p:nvSpPr>
          <p:cNvPr id="558085" name="Segnaposto numero diapositiva 2">
            <a:extLst>
              <a:ext uri="{FF2B5EF4-FFF2-40B4-BE49-F238E27FC236}">
                <a16:creationId xmlns:a16="http://schemas.microsoft.com/office/drawing/2014/main" id="{6C91C63F-F7FA-BB63-9F7B-B4F250F7A2FF}"/>
              </a:ext>
            </a:extLst>
          </p:cNvPr>
          <p:cNvSpPr>
            <a:spLocks noGrp="1"/>
          </p:cNvSpPr>
          <p:nvPr>
            <p:ph type="sldNum" sz="quarter" idx="12"/>
          </p:nvPr>
        </p:nvSpPr>
        <p:spPr>
          <a:xfrm>
            <a:off x="6461125"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E27CD4-9256-403E-BCE0-D6CD66B91E33}" type="slidenum">
              <a:rPr lang="it-IT" altLang="en-US" sz="1400" smtClean="0"/>
              <a:pPr>
                <a:spcBef>
                  <a:spcPct val="0"/>
                </a:spcBef>
                <a:buFontTx/>
                <a:buNone/>
              </a:pPr>
              <a:t>168</a:t>
            </a:fld>
            <a:endParaRPr lang="it-IT" altLang="en-US" sz="1400"/>
          </a:p>
        </p:txBody>
      </p:sp>
      <p:sp>
        <p:nvSpPr>
          <p:cNvPr id="6" name="Rettangolo 5">
            <a:extLst>
              <a:ext uri="{FF2B5EF4-FFF2-40B4-BE49-F238E27FC236}">
                <a16:creationId xmlns:a16="http://schemas.microsoft.com/office/drawing/2014/main" id="{00872EA5-970A-1AB8-B30F-2C6643CD1F1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CasellaDiTesto 1">
            <a:extLst>
              <a:ext uri="{FF2B5EF4-FFF2-40B4-BE49-F238E27FC236}">
                <a16:creationId xmlns:a16="http://schemas.microsoft.com/office/drawing/2014/main" id="{04290866-4C29-CD22-FAE4-717096E0F539}"/>
              </a:ext>
            </a:extLst>
          </p:cNvPr>
          <p:cNvSpPr txBox="1">
            <a:spLocks noChangeArrowheads="1"/>
          </p:cNvSpPr>
          <p:nvPr/>
        </p:nvSpPr>
        <p:spPr bwMode="auto">
          <a:xfrm>
            <a:off x="6804025" y="1700213"/>
            <a:ext cx="208915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t>The outside of the circle represents the uncontrollable survival factors.</a:t>
            </a:r>
          </a:p>
          <a:p>
            <a:endParaRPr lang="en-US" altLang="en-US" sz="1600"/>
          </a:p>
          <a:p>
            <a:r>
              <a:rPr lang="en-US" altLang="en-US" sz="1600"/>
              <a:t>The inside of the circle represents the survival factors that humans can control.</a:t>
            </a:r>
          </a:p>
          <a:p>
            <a:endParaRPr lang="en-US" altLang="en-US" sz="1600"/>
          </a:p>
          <a:p>
            <a:r>
              <a:rPr lang="en-US" altLang="en-US" sz="1600"/>
              <a:t>The area where humans live is represented in light green: in balance between controllable and uncontrollable survival factors.</a:t>
            </a:r>
          </a:p>
        </p:txBody>
      </p:sp>
      <p:pic>
        <p:nvPicPr>
          <p:cNvPr id="560131" name="Immagine 2">
            <a:extLst>
              <a:ext uri="{FF2B5EF4-FFF2-40B4-BE49-F238E27FC236}">
                <a16:creationId xmlns:a16="http://schemas.microsoft.com/office/drawing/2014/main" id="{A6CD9ACE-1A9E-70B5-68D4-201B86316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60363"/>
            <a:ext cx="6262687"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1D61BB27-08C0-F43B-F40E-408015DEB53F}"/>
              </a:ext>
            </a:extLst>
          </p:cNvPr>
          <p:cNvSpPr txBox="1"/>
          <p:nvPr/>
        </p:nvSpPr>
        <p:spPr>
          <a:xfrm>
            <a:off x="6937375" y="417513"/>
            <a:ext cx="1800225" cy="923925"/>
          </a:xfrm>
          <a:prstGeom prst="rect">
            <a:avLst/>
          </a:prstGeom>
          <a:solidFill>
            <a:srgbClr val="FFFF00"/>
          </a:solidFill>
          <a:ln w="12700">
            <a:solidFill>
              <a:schemeClr val="bg1">
                <a:lumMod val="50000"/>
              </a:schemeClr>
            </a:solidFill>
          </a:ln>
        </p:spPr>
        <p:txBody>
          <a:bodyPr>
            <a:spAutoFit/>
          </a:bodyPr>
          <a:lstStyle/>
          <a:p>
            <a:pPr algn="ctr">
              <a:defRPr/>
            </a:pPr>
            <a:r>
              <a:rPr lang="en-US" b="1" dirty="0">
                <a:solidFill>
                  <a:schemeClr val="accent4">
                    <a:lumMod val="10000"/>
                  </a:schemeClr>
                </a:solidFill>
              </a:rPr>
              <a:t>The survival factors of humanity</a:t>
            </a:r>
          </a:p>
        </p:txBody>
      </p:sp>
      <p:sp>
        <p:nvSpPr>
          <p:cNvPr id="5" name="CasellaDiTesto 4">
            <a:extLst>
              <a:ext uri="{FF2B5EF4-FFF2-40B4-BE49-F238E27FC236}">
                <a16:creationId xmlns:a16="http://schemas.microsoft.com/office/drawing/2014/main" id="{0EEB8DB0-A850-1799-C133-58C6C4DA8BB9}"/>
              </a:ext>
            </a:extLst>
          </p:cNvPr>
          <p:cNvSpPr txBox="1"/>
          <p:nvPr/>
        </p:nvSpPr>
        <p:spPr>
          <a:xfrm rot="2542802">
            <a:off x="4821238" y="1127125"/>
            <a:ext cx="1008062" cy="277813"/>
          </a:xfrm>
          <a:prstGeom prst="rect">
            <a:avLst/>
          </a:prstGeom>
          <a:noFill/>
        </p:spPr>
        <p:txBody>
          <a:bodyPr>
            <a:spAutoFit/>
          </a:bodyPr>
          <a:lstStyle/>
          <a:p>
            <a:pPr>
              <a:defRPr/>
            </a:pPr>
            <a:r>
              <a:rPr lang="en-US" sz="1200" b="1" dirty="0">
                <a:solidFill>
                  <a:schemeClr val="accent4">
                    <a:lumMod val="10000"/>
                  </a:schemeClr>
                </a:solidFill>
              </a:rPr>
              <a:t>ocean level</a:t>
            </a:r>
          </a:p>
        </p:txBody>
      </p:sp>
      <p:sp>
        <p:nvSpPr>
          <p:cNvPr id="6" name="Rettangolo 5">
            <a:extLst>
              <a:ext uri="{FF2B5EF4-FFF2-40B4-BE49-F238E27FC236}">
                <a16:creationId xmlns:a16="http://schemas.microsoft.com/office/drawing/2014/main" id="{2B977279-9F6A-3D7B-59C2-41DB2D5456A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56C3A3A9-F33A-5FD9-C3D0-99B3A7B369C9}"/>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0883" name="Text Box 4">
            <a:extLst>
              <a:ext uri="{FF2B5EF4-FFF2-40B4-BE49-F238E27FC236}">
                <a16:creationId xmlns:a16="http://schemas.microsoft.com/office/drawing/2014/main" id="{0E8BD4F5-1497-9955-0A57-CF7853FA8276}"/>
              </a:ext>
            </a:extLst>
          </p:cNvPr>
          <p:cNvSpPr txBox="1">
            <a:spLocks noChangeArrowheads="1"/>
          </p:cNvSpPr>
          <p:nvPr/>
        </p:nvSpPr>
        <p:spPr bwMode="auto">
          <a:xfrm>
            <a:off x="684213" y="692150"/>
            <a:ext cx="5040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The capitalists engage a </a:t>
            </a:r>
            <a:r>
              <a:rPr lang="fr-FR" altLang="it-CH" sz="4000" b="1" u="sng">
                <a:solidFill>
                  <a:srgbClr val="FF0000"/>
                </a:solidFill>
              </a:rPr>
              <a:t>MANAGER</a:t>
            </a:r>
          </a:p>
        </p:txBody>
      </p:sp>
      <p:sp>
        <p:nvSpPr>
          <p:cNvPr id="250884" name="Text Box 5">
            <a:extLst>
              <a:ext uri="{FF2B5EF4-FFF2-40B4-BE49-F238E27FC236}">
                <a16:creationId xmlns:a16="http://schemas.microsoft.com/office/drawing/2014/main" id="{0BAEEDFF-97D9-F2DB-4BC2-4D2F5DD53B08}"/>
              </a:ext>
            </a:extLst>
          </p:cNvPr>
          <p:cNvSpPr txBox="1">
            <a:spLocks noChangeArrowheads="1"/>
          </p:cNvSpPr>
          <p:nvPr/>
        </p:nvSpPr>
        <p:spPr bwMode="auto">
          <a:xfrm>
            <a:off x="900113" y="1916113"/>
            <a:ext cx="540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sp>
        <p:nvSpPr>
          <p:cNvPr id="250885" name="Text Box 6">
            <a:extLst>
              <a:ext uri="{FF2B5EF4-FFF2-40B4-BE49-F238E27FC236}">
                <a16:creationId xmlns:a16="http://schemas.microsoft.com/office/drawing/2014/main" id="{AB11E1B4-591B-F965-DE41-5ED8B164198F}"/>
              </a:ext>
            </a:extLst>
          </p:cNvPr>
          <p:cNvSpPr txBox="1">
            <a:spLocks noChangeArrowheads="1"/>
          </p:cNvSpPr>
          <p:nvPr/>
        </p:nvSpPr>
        <p:spPr bwMode="auto">
          <a:xfrm>
            <a:off x="684213" y="1876425"/>
            <a:ext cx="71278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400" b="1">
                <a:solidFill>
                  <a:srgbClr val="000000"/>
                </a:solidFill>
              </a:rPr>
              <a:t>WHAT HE HAS TO DO:</a:t>
            </a:r>
          </a:p>
          <a:p>
            <a:pPr eaLnBrk="1" hangingPunct="1">
              <a:spcBef>
                <a:spcPct val="50000"/>
              </a:spcBef>
              <a:buFontTx/>
              <a:buNone/>
            </a:pPr>
            <a:r>
              <a:rPr lang="en-US" altLang="it-CH" sz="2400" b="1">
                <a:solidFill>
                  <a:srgbClr val="000000"/>
                </a:solidFill>
              </a:rPr>
              <a:t>Produce and sell motor-cars</a:t>
            </a:r>
          </a:p>
          <a:p>
            <a:pPr eaLnBrk="1" hangingPunct="1">
              <a:spcBef>
                <a:spcPct val="50000"/>
              </a:spcBef>
              <a:buFontTx/>
              <a:buNone/>
            </a:pPr>
            <a:r>
              <a:rPr lang="en-US" altLang="it-CH" sz="2400" b="1">
                <a:solidFill>
                  <a:srgbClr val="000000"/>
                </a:solidFill>
              </a:rPr>
              <a:t>Manage the motor-car factory</a:t>
            </a:r>
          </a:p>
          <a:p>
            <a:pPr eaLnBrk="1" hangingPunct="1">
              <a:spcBef>
                <a:spcPct val="50000"/>
              </a:spcBef>
              <a:buFontTx/>
              <a:buNone/>
            </a:pPr>
            <a:endParaRPr lang="fr-FR" altLang="it-CH" sz="1800" b="1">
              <a:solidFill>
                <a:srgbClr val="000000"/>
              </a:solidFill>
            </a:endParaRPr>
          </a:p>
          <a:p>
            <a:pPr eaLnBrk="1" hangingPunct="1">
              <a:spcBef>
                <a:spcPct val="50000"/>
              </a:spcBef>
              <a:buFontTx/>
              <a:buNone/>
            </a:pPr>
            <a:r>
              <a:rPr lang="fr-FR" altLang="it-CH" sz="2400" b="1">
                <a:solidFill>
                  <a:srgbClr val="000000"/>
                </a:solidFill>
              </a:rPr>
              <a:t>HIS MISSION:</a:t>
            </a:r>
            <a:endParaRPr lang="en-GB" altLang="it-CH" sz="2400" b="1">
              <a:solidFill>
                <a:srgbClr val="000000"/>
              </a:solidFill>
            </a:endParaRPr>
          </a:p>
          <a:p>
            <a:pPr eaLnBrk="1" hangingPunct="1">
              <a:spcBef>
                <a:spcPct val="50000"/>
              </a:spcBef>
              <a:buFontTx/>
              <a:buNone/>
            </a:pPr>
            <a:r>
              <a:rPr lang="en-GB" altLang="it-CH" sz="3600" b="1">
                <a:solidFill>
                  <a:srgbClr val="000000"/>
                </a:solidFill>
              </a:rPr>
              <a:t>MAKING THE HIGHEST PROFIT POSSIBLE</a:t>
            </a:r>
            <a:r>
              <a:rPr lang="fr-FR" altLang="it-CH" sz="3600" b="1">
                <a:solidFill>
                  <a:srgbClr val="000000"/>
                </a:solidFill>
              </a:rPr>
              <a:t> ! ! !</a:t>
            </a:r>
            <a:endParaRPr lang="fr-FR" altLang="it-CH" sz="2400" b="1">
              <a:solidFill>
                <a:srgbClr val="000000"/>
              </a:solidFill>
            </a:endParaRPr>
          </a:p>
        </p:txBody>
      </p:sp>
      <p:pic>
        <p:nvPicPr>
          <p:cNvPr id="96261" name="Picture 7" descr="Direttore">
            <a:extLst>
              <a:ext uri="{FF2B5EF4-FFF2-40B4-BE49-F238E27FC236}">
                <a16:creationId xmlns:a16="http://schemas.microsoft.com/office/drawing/2014/main" id="{216AC365-1CF9-3758-EE56-6AA979514470}"/>
              </a:ext>
            </a:extLst>
          </p:cNvPr>
          <p:cNvPicPr>
            <a:picLocks noChangeAspect="1" noChangeArrowheads="1"/>
          </p:cNvPicPr>
          <p:nvPr/>
        </p:nvPicPr>
        <p:blipFill>
          <a:blip r:embed="rId3"/>
          <a:srcRect/>
          <a:stretch>
            <a:fillRect/>
          </a:stretch>
        </p:blipFill>
        <p:spPr bwMode="auto">
          <a:xfrm>
            <a:off x="5940425" y="836613"/>
            <a:ext cx="1895475" cy="971550"/>
          </a:xfrm>
          <a:prstGeom prst="rect">
            <a:avLst/>
          </a:prstGeom>
          <a:ln>
            <a:solidFill>
              <a:schemeClr val="tx2">
                <a:lumMod val="95000"/>
                <a:lumOff val="5000"/>
              </a:schemeClr>
            </a:solidFill>
          </a:ln>
          <a:effectLst>
            <a:outerShdw blurRad="292100" dist="139700" dir="2700000" algn="tl" rotWithShape="0">
              <a:srgbClr val="333333">
                <a:alpha val="65000"/>
              </a:srgbClr>
            </a:outerShdw>
          </a:effectLst>
        </p:spPr>
      </p:pic>
      <p:sp>
        <p:nvSpPr>
          <p:cNvPr id="250887" name="Line 9">
            <a:extLst>
              <a:ext uri="{FF2B5EF4-FFF2-40B4-BE49-F238E27FC236}">
                <a16:creationId xmlns:a16="http://schemas.microsoft.com/office/drawing/2014/main" id="{68C13A90-0E75-594E-5D89-D093C3381895}"/>
              </a:ext>
            </a:extLst>
          </p:cNvPr>
          <p:cNvSpPr>
            <a:spLocks noChangeShapeType="1"/>
          </p:cNvSpPr>
          <p:nvPr/>
        </p:nvSpPr>
        <p:spPr bwMode="auto">
          <a:xfrm flipV="1">
            <a:off x="7308850" y="1844675"/>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0888" name="Text Box 10">
            <a:extLst>
              <a:ext uri="{FF2B5EF4-FFF2-40B4-BE49-F238E27FC236}">
                <a16:creationId xmlns:a16="http://schemas.microsoft.com/office/drawing/2014/main" id="{F247959D-8AFB-3A40-BB9E-C6E077D94C4E}"/>
              </a:ext>
            </a:extLst>
          </p:cNvPr>
          <p:cNvSpPr txBox="1">
            <a:spLocks noChangeArrowheads="1"/>
          </p:cNvSpPr>
          <p:nvPr/>
        </p:nvSpPr>
        <p:spPr bwMode="auto">
          <a:xfrm>
            <a:off x="6877050" y="2420938"/>
            <a:ext cx="936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It's him!</a:t>
            </a:r>
          </a:p>
        </p:txBody>
      </p:sp>
      <p:sp>
        <p:nvSpPr>
          <p:cNvPr id="250889" name="CasellaDiTesto 1">
            <a:extLst>
              <a:ext uri="{FF2B5EF4-FFF2-40B4-BE49-F238E27FC236}">
                <a16:creationId xmlns:a16="http://schemas.microsoft.com/office/drawing/2014/main" id="{25418524-CDA1-F69E-DA3F-C2CC4DCEC19A}"/>
              </a:ext>
            </a:extLst>
          </p:cNvPr>
          <p:cNvSpPr txBox="1">
            <a:spLocks noChangeArrowheads="1"/>
          </p:cNvSpPr>
          <p:nvPr/>
        </p:nvSpPr>
        <p:spPr bwMode="auto">
          <a:xfrm>
            <a:off x="684213" y="5762625"/>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a:t>
            </a:r>
            <a:r>
              <a:rPr lang="en-US" altLang="it-CH" sz="1800">
                <a:solidFill>
                  <a:srgbClr val="000000"/>
                </a:solidFill>
              </a:rPr>
              <a:t>He will be rewarded by a profit share</a:t>
            </a:r>
            <a:r>
              <a:rPr lang="it-CH" altLang="it-CH" sz="1800">
                <a:solidFill>
                  <a:srgbClr val="000000"/>
                </a:solidFill>
              </a:rPr>
              <a:t>)</a:t>
            </a:r>
            <a:endParaRPr lang="it-IT" altLang="it-CH" sz="1800">
              <a:solidFill>
                <a:srgbClr val="000000"/>
              </a:solidFill>
            </a:endParaRPr>
          </a:p>
        </p:txBody>
      </p:sp>
      <p:sp>
        <p:nvSpPr>
          <p:cNvPr id="250890" name="Segnaposto numero diapositiva 1">
            <a:extLst>
              <a:ext uri="{FF2B5EF4-FFF2-40B4-BE49-F238E27FC236}">
                <a16:creationId xmlns:a16="http://schemas.microsoft.com/office/drawing/2014/main" id="{7539C6B5-F140-C35E-5208-6FE05C1D90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EAE41D3-FC60-42C0-A45B-6BB088A3F15F}" type="slidenum">
              <a:rPr lang="it-IT" altLang="en-US" sz="1400" smtClean="0">
                <a:solidFill>
                  <a:srgbClr val="000000"/>
                </a:solidFill>
              </a:rPr>
              <a:pPr>
                <a:spcBef>
                  <a:spcPct val="0"/>
                </a:spcBef>
                <a:buFontTx/>
                <a:buNone/>
              </a:pPr>
              <a:t>17</a:t>
            </a:fld>
            <a:endParaRPr lang="it-IT" altLang="en-US" sz="1400">
              <a:solidFill>
                <a:srgbClr val="000000"/>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numero diapositiva 1">
            <a:extLst>
              <a:ext uri="{FF2B5EF4-FFF2-40B4-BE49-F238E27FC236}">
                <a16:creationId xmlns:a16="http://schemas.microsoft.com/office/drawing/2014/main" id="{39AC64A4-264E-1317-F516-B115938A0AF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6DA5F6-2C7C-469B-9451-8C8728416932}" type="slidenum">
              <a:rPr lang="it-IT" altLang="en-US" sz="1400" smtClean="0">
                <a:solidFill>
                  <a:srgbClr val="FFFFFF"/>
                </a:solidFill>
              </a:rPr>
              <a:pPr>
                <a:spcBef>
                  <a:spcPct val="0"/>
                </a:spcBef>
                <a:buFontTx/>
                <a:buNone/>
              </a:pPr>
              <a:t>170</a:t>
            </a:fld>
            <a:endParaRPr lang="it-IT" altLang="en-US" sz="1400">
              <a:solidFill>
                <a:srgbClr val="FFFFFF"/>
              </a:solidFill>
            </a:endParaRPr>
          </a:p>
        </p:txBody>
      </p:sp>
      <p:pic>
        <p:nvPicPr>
          <p:cNvPr id="4" name="Immagine 3">
            <a:extLst>
              <a:ext uri="{FF2B5EF4-FFF2-40B4-BE49-F238E27FC236}">
                <a16:creationId xmlns:a16="http://schemas.microsoft.com/office/drawing/2014/main" id="{72294516-3DEA-886C-993A-332C8324801D}"/>
              </a:ext>
            </a:extLst>
          </p:cNvPr>
          <p:cNvPicPr>
            <a:picLocks noChangeAspect="1"/>
          </p:cNvPicPr>
          <p:nvPr/>
        </p:nvPicPr>
        <p:blipFill>
          <a:blip r:embed="rId2"/>
          <a:stretch>
            <a:fillRect/>
          </a:stretch>
        </p:blipFill>
        <p:spPr>
          <a:xfrm>
            <a:off x="1042988" y="549275"/>
            <a:ext cx="7170737" cy="5386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561156" name="CasellaDiTesto 4">
            <a:extLst>
              <a:ext uri="{FF2B5EF4-FFF2-40B4-BE49-F238E27FC236}">
                <a16:creationId xmlns:a16="http://schemas.microsoft.com/office/drawing/2014/main" id="{08715F57-5BAE-5A82-6FB6-262F3A023BAC}"/>
              </a:ext>
            </a:extLst>
          </p:cNvPr>
          <p:cNvSpPr txBox="1">
            <a:spLocks noChangeArrowheads="1"/>
          </p:cNvSpPr>
          <p:nvPr/>
        </p:nvSpPr>
        <p:spPr bwMode="auto">
          <a:xfrm>
            <a:off x="2906713" y="6061075"/>
            <a:ext cx="3443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Keep calm: everything is alright!</a:t>
            </a:r>
          </a:p>
        </p:txBody>
      </p:sp>
      <p:sp>
        <p:nvSpPr>
          <p:cNvPr id="5" name="Rettangolo 4">
            <a:extLst>
              <a:ext uri="{FF2B5EF4-FFF2-40B4-BE49-F238E27FC236}">
                <a16:creationId xmlns:a16="http://schemas.microsoft.com/office/drawing/2014/main" id="{E3B8C2C8-8FC2-8F9F-65E9-089497EDB44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Text Box 4">
            <a:extLst>
              <a:ext uri="{FF2B5EF4-FFF2-40B4-BE49-F238E27FC236}">
                <a16:creationId xmlns:a16="http://schemas.microsoft.com/office/drawing/2014/main" id="{BA15D762-B43E-2238-657F-DD11AEE2FC51}"/>
              </a:ext>
            </a:extLst>
          </p:cNvPr>
          <p:cNvSpPr txBox="1">
            <a:spLocks noChangeArrowheads="1"/>
          </p:cNvSpPr>
          <p:nvPr/>
        </p:nvSpPr>
        <p:spPr bwMode="auto">
          <a:xfrm>
            <a:off x="1041400" y="1157288"/>
            <a:ext cx="640873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According to</a:t>
            </a:r>
            <a:r>
              <a:rPr lang="fr-CH" altLang="it-CH" sz="2400">
                <a:solidFill>
                  <a:srgbClr val="000000"/>
                </a:solidFill>
              </a:rPr>
              <a:t> </a:t>
            </a:r>
            <a:r>
              <a:rPr lang="fr-CH" altLang="it-CH" sz="4000" b="1" u="sng">
                <a:solidFill>
                  <a:srgbClr val="FF0000"/>
                </a:solidFill>
              </a:rPr>
              <a:t>LENIN</a:t>
            </a:r>
            <a:r>
              <a:rPr lang="fr-CH" altLang="it-CH" sz="2400">
                <a:solidFill>
                  <a:srgbClr val="000000"/>
                </a:solidFill>
              </a:rPr>
              <a:t> </a:t>
            </a:r>
            <a:r>
              <a:rPr lang="fr-CH" altLang="it-CH" sz="2400" b="1">
                <a:solidFill>
                  <a:srgbClr val="000000"/>
                </a:solidFill>
              </a:rPr>
              <a:t>:</a:t>
            </a:r>
          </a:p>
          <a:p>
            <a:pPr eaLnBrk="1" hangingPunct="1">
              <a:spcBef>
                <a:spcPct val="50000"/>
              </a:spcBef>
              <a:buFontTx/>
              <a:buNone/>
            </a:pPr>
            <a:endParaRPr lang="fr-CH" altLang="it-CH" sz="1100" b="1">
              <a:solidFill>
                <a:srgbClr val="000000"/>
              </a:solidFill>
            </a:endParaRPr>
          </a:p>
          <a:p>
            <a:pPr eaLnBrk="1" hangingPunct="1">
              <a:spcBef>
                <a:spcPct val="50000"/>
              </a:spcBef>
              <a:buFontTx/>
              <a:buNone/>
            </a:pPr>
            <a:r>
              <a:rPr lang="fr-CH" altLang="it-CH" b="1">
                <a:solidFill>
                  <a:srgbClr val="000000"/>
                </a:solidFill>
              </a:rPr>
              <a:t>Imperialism</a:t>
            </a:r>
          </a:p>
          <a:p>
            <a:pPr eaLnBrk="1" hangingPunct="1">
              <a:spcBef>
                <a:spcPct val="50000"/>
              </a:spcBef>
              <a:buFontTx/>
              <a:buNone/>
            </a:pPr>
            <a:r>
              <a:rPr lang="fr-CH" altLang="it-CH" sz="4400" b="1">
                <a:solidFill>
                  <a:srgbClr val="000000"/>
                </a:solidFill>
              </a:rPr>
              <a:t>IS</a:t>
            </a:r>
          </a:p>
          <a:p>
            <a:pPr eaLnBrk="1" hangingPunct="1">
              <a:spcBef>
                <a:spcPct val="50000"/>
              </a:spcBef>
              <a:buFontTx/>
              <a:buNone/>
            </a:pPr>
            <a:r>
              <a:rPr lang="fr-CH" altLang="it-CH" b="1">
                <a:solidFill>
                  <a:srgbClr val="000000"/>
                </a:solidFill>
              </a:rPr>
              <a:t>the highest stage of capitalism.</a:t>
            </a:r>
            <a:endParaRPr lang="it-IT" altLang="it-CH" b="1">
              <a:solidFill>
                <a:srgbClr val="000000"/>
              </a:solidFill>
            </a:endParaRPr>
          </a:p>
        </p:txBody>
      </p:sp>
      <p:sp>
        <p:nvSpPr>
          <p:cNvPr id="562179" name="Segnaposto numero diapositiva 1">
            <a:extLst>
              <a:ext uri="{FF2B5EF4-FFF2-40B4-BE49-F238E27FC236}">
                <a16:creationId xmlns:a16="http://schemas.microsoft.com/office/drawing/2014/main" id="{6C2F2C24-8563-7580-C9C4-3407E4FC07D9}"/>
              </a:ext>
            </a:extLst>
          </p:cNvPr>
          <p:cNvSpPr>
            <a:spLocks noGrp="1"/>
          </p:cNvSpPr>
          <p:nvPr>
            <p:ph type="sldNum" sz="quarter" idx="12"/>
          </p:nvPr>
        </p:nvSpPr>
        <p:spPr>
          <a:xfrm>
            <a:off x="8340725" y="6381750"/>
            <a:ext cx="6921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8E0DA9-CDE8-43E3-9633-3A04C18BE60D}" type="slidenum">
              <a:rPr lang="it-IT" altLang="en-US" sz="1400" smtClean="0">
                <a:solidFill>
                  <a:srgbClr val="000000"/>
                </a:solidFill>
              </a:rPr>
              <a:pPr>
                <a:spcBef>
                  <a:spcPct val="0"/>
                </a:spcBef>
                <a:buFontTx/>
                <a:buNone/>
              </a:pPr>
              <a:t>171</a:t>
            </a:fld>
            <a:endParaRPr lang="it-IT" altLang="en-US" sz="1400">
              <a:solidFill>
                <a:srgbClr val="000000"/>
              </a:solidFill>
            </a:endParaRPr>
          </a:p>
        </p:txBody>
      </p:sp>
      <p:sp>
        <p:nvSpPr>
          <p:cNvPr id="4" name="CasellaDiTesto 3">
            <a:extLst>
              <a:ext uri="{FF2B5EF4-FFF2-40B4-BE49-F238E27FC236}">
                <a16:creationId xmlns:a16="http://schemas.microsoft.com/office/drawing/2014/main" id="{22CE0209-E23D-580E-E003-E4FA5CFDEC91}"/>
              </a:ext>
            </a:extLst>
          </p:cNvPr>
          <p:cNvSpPr txBox="1"/>
          <p:nvPr/>
        </p:nvSpPr>
        <p:spPr>
          <a:xfrm>
            <a:off x="1943100" y="5661025"/>
            <a:ext cx="4392613" cy="523875"/>
          </a:xfrm>
          <a:prstGeom prst="rect">
            <a:avLst/>
          </a:prstGeom>
          <a:noFill/>
        </p:spPr>
        <p:txBody>
          <a:bodyPr>
            <a:spAutoFit/>
          </a:bodyPr>
          <a:lstStyle/>
          <a:p>
            <a:pPr eaLnBrk="1" fontAlgn="auto" hangingPunct="1">
              <a:spcBef>
                <a:spcPts val="0"/>
              </a:spcBef>
              <a:spcAft>
                <a:spcPts val="0"/>
              </a:spcAft>
              <a:defRPr/>
            </a:pPr>
            <a:r>
              <a:rPr lang="en-US" sz="1400" kern="0" dirty="0">
                <a:solidFill>
                  <a:sysClr val="windowText" lastClr="000000"/>
                </a:solidFill>
              </a:rPr>
              <a:t>With international agreements TTIP - TISA - CETA, etc. imperialism wants to dominate the world.</a:t>
            </a:r>
          </a:p>
        </p:txBody>
      </p:sp>
      <p:pic>
        <p:nvPicPr>
          <p:cNvPr id="5" name="Immagine 4">
            <a:extLst>
              <a:ext uri="{FF2B5EF4-FFF2-40B4-BE49-F238E27FC236}">
                <a16:creationId xmlns:a16="http://schemas.microsoft.com/office/drawing/2014/main" id="{BB53E6B0-07CD-CAAC-71A4-C2E0A2F1B8B2}"/>
              </a:ext>
            </a:extLst>
          </p:cNvPr>
          <p:cNvPicPr>
            <a:picLocks noChangeAspect="1"/>
          </p:cNvPicPr>
          <p:nvPr/>
        </p:nvPicPr>
        <p:blipFill>
          <a:blip r:embed="rId4"/>
          <a:stretch>
            <a:fillRect/>
          </a:stretch>
        </p:blipFill>
        <p:spPr>
          <a:xfrm>
            <a:off x="5292725" y="627063"/>
            <a:ext cx="2232025" cy="1585912"/>
          </a:xfrm>
          <a:prstGeom prst="rect">
            <a:avLst/>
          </a:prstGeom>
          <a:ln w="28575">
            <a:solidFill>
              <a:schemeClr val="bg1"/>
            </a:solidFill>
          </a:ln>
          <a:effectLst>
            <a:outerShdw blurRad="292100" dist="139700" dir="2700000" algn="tl" rotWithShape="0">
              <a:srgbClr val="333333">
                <a:alpha val="65000"/>
              </a:srgbClr>
            </a:outerShdw>
          </a:effectLst>
        </p:spPr>
      </p:pic>
      <p:pic>
        <p:nvPicPr>
          <p:cNvPr id="562182" name="Immagine 5">
            <a:extLst>
              <a:ext uri="{FF2B5EF4-FFF2-40B4-BE49-F238E27FC236}">
                <a16:creationId xmlns:a16="http://schemas.microsoft.com/office/drawing/2014/main" id="{575AF739-180A-F4AF-71A3-ACF79F08AD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5035550"/>
            <a:ext cx="88741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3" name="Rettangolo con angoli arrotondati 1">
            <a:extLst>
              <a:ext uri="{FF2B5EF4-FFF2-40B4-BE49-F238E27FC236}">
                <a16:creationId xmlns:a16="http://schemas.microsoft.com/office/drawing/2014/main" id="{76834507-41DE-1057-002A-9DDDF5EDE227}"/>
              </a:ext>
            </a:extLst>
          </p:cNvPr>
          <p:cNvSpPr>
            <a:spLocks noChangeArrowheads="1"/>
          </p:cNvSpPr>
          <p:nvPr/>
        </p:nvSpPr>
        <p:spPr bwMode="auto">
          <a:xfrm>
            <a:off x="395288" y="333375"/>
            <a:ext cx="8291512" cy="6335713"/>
          </a:xfrm>
          <a:prstGeom prst="roundRect">
            <a:avLst>
              <a:gd name="adj" fmla="val 16667"/>
            </a:avLst>
          </a:prstGeom>
          <a:noFill/>
          <a:ln w="19050" algn="ctr">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u="sng"/>
          </a:p>
        </p:txBody>
      </p:sp>
      <p:sp>
        <p:nvSpPr>
          <p:cNvPr id="8" name="Rettangolo 7">
            <a:extLst>
              <a:ext uri="{FF2B5EF4-FFF2-40B4-BE49-F238E27FC236}">
                <a16:creationId xmlns:a16="http://schemas.microsoft.com/office/drawing/2014/main" id="{4B352D55-8174-CC7C-A0C6-CDE65143EFF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226" name="TextBox 9">
            <a:extLst>
              <a:ext uri="{FF2B5EF4-FFF2-40B4-BE49-F238E27FC236}">
                <a16:creationId xmlns:a16="http://schemas.microsoft.com/office/drawing/2014/main" id="{C1F61BA8-FE31-4753-FC51-DD802F2CE293}"/>
              </a:ext>
            </a:extLst>
          </p:cNvPr>
          <p:cNvSpPr txBox="1">
            <a:spLocks noChangeArrowheads="1"/>
          </p:cNvSpPr>
          <p:nvPr/>
        </p:nvSpPr>
        <p:spPr bwMode="auto">
          <a:xfrm>
            <a:off x="2928938" y="4143375"/>
            <a:ext cx="5857875" cy="2032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In the capitalist system the commerce of property  certificates (shares) and credit certificates (bonds), commodities, currencies, real estate, etc.. have an enormous size. Every day notes for billions of dollars are exchanged.</a:t>
            </a:r>
          </a:p>
          <a:p>
            <a:pPr eaLnBrk="1" hangingPunct="1">
              <a:spcBef>
                <a:spcPct val="0"/>
              </a:spcBef>
              <a:buFontTx/>
              <a:buNone/>
            </a:pPr>
            <a:r>
              <a:rPr lang="en-US" altLang="it-CH" sz="1800">
                <a:solidFill>
                  <a:srgbClr val="FFFFFF"/>
                </a:solidFill>
              </a:rPr>
              <a:t>The prices rise and fall rapidly, creating huge losses but also allow some people to become rich very quickly.</a:t>
            </a:r>
          </a:p>
        </p:txBody>
      </p:sp>
      <p:sp>
        <p:nvSpPr>
          <p:cNvPr id="564227" name="TextBox 10">
            <a:extLst>
              <a:ext uri="{FF2B5EF4-FFF2-40B4-BE49-F238E27FC236}">
                <a16:creationId xmlns:a16="http://schemas.microsoft.com/office/drawing/2014/main" id="{E11836E6-AB19-8304-8A55-521488EAE782}"/>
              </a:ext>
            </a:extLst>
          </p:cNvPr>
          <p:cNvSpPr txBox="1">
            <a:spLocks noChangeArrowheads="1"/>
          </p:cNvSpPr>
          <p:nvPr/>
        </p:nvSpPr>
        <p:spPr bwMode="auto">
          <a:xfrm>
            <a:off x="2928938" y="3071813"/>
            <a:ext cx="367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The worlds largest Stock exchange is            Wall street   in New York</a:t>
            </a:r>
            <a:endParaRPr lang="it-IT" altLang="it-CH" sz="1200" b="1">
              <a:solidFill>
                <a:srgbClr val="FFFFFF"/>
              </a:solidFill>
            </a:endParaRPr>
          </a:p>
        </p:txBody>
      </p:sp>
      <p:sp>
        <p:nvSpPr>
          <p:cNvPr id="564228" name="TextBox 11">
            <a:extLst>
              <a:ext uri="{FF2B5EF4-FFF2-40B4-BE49-F238E27FC236}">
                <a16:creationId xmlns:a16="http://schemas.microsoft.com/office/drawing/2014/main" id="{A9A668D4-2FD3-0245-4ADF-47288FC8E5CC}"/>
              </a:ext>
            </a:extLst>
          </p:cNvPr>
          <p:cNvSpPr txBox="1">
            <a:spLocks noChangeArrowheads="1"/>
          </p:cNvSpPr>
          <p:nvPr/>
        </p:nvSpPr>
        <p:spPr bwMode="auto">
          <a:xfrm>
            <a:off x="2903538" y="3533775"/>
            <a:ext cx="1020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The Stock exchange               of Milan</a:t>
            </a:r>
            <a:endParaRPr lang="it-IT" altLang="it-CH" sz="1200" b="1">
              <a:solidFill>
                <a:srgbClr val="FFFFFF"/>
              </a:solidFill>
            </a:endParaRPr>
          </a:p>
        </p:txBody>
      </p:sp>
      <p:sp>
        <p:nvSpPr>
          <p:cNvPr id="564229" name="TextBox 12">
            <a:extLst>
              <a:ext uri="{FF2B5EF4-FFF2-40B4-BE49-F238E27FC236}">
                <a16:creationId xmlns:a16="http://schemas.microsoft.com/office/drawing/2014/main" id="{F9855AFB-B0DB-26DD-9DFF-AB033EEADD57}"/>
              </a:ext>
            </a:extLst>
          </p:cNvPr>
          <p:cNvSpPr txBox="1">
            <a:spLocks noChangeArrowheads="1"/>
          </p:cNvSpPr>
          <p:nvPr/>
        </p:nvSpPr>
        <p:spPr bwMode="auto">
          <a:xfrm>
            <a:off x="7072313" y="3071813"/>
            <a:ext cx="164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Brokers  in action</a:t>
            </a:r>
            <a:endParaRPr lang="it-IT" altLang="it-CH" sz="1200" b="1">
              <a:solidFill>
                <a:srgbClr val="FFFFFF"/>
              </a:solidFill>
            </a:endParaRPr>
          </a:p>
        </p:txBody>
      </p:sp>
      <p:sp>
        <p:nvSpPr>
          <p:cNvPr id="564230" name="CasellaDiTesto 1">
            <a:extLst>
              <a:ext uri="{FF2B5EF4-FFF2-40B4-BE49-F238E27FC236}">
                <a16:creationId xmlns:a16="http://schemas.microsoft.com/office/drawing/2014/main" id="{06C44A04-1F82-C497-44B7-A291C33A0D36}"/>
              </a:ext>
            </a:extLst>
          </p:cNvPr>
          <p:cNvSpPr txBox="1">
            <a:spLocks noChangeArrowheads="1"/>
          </p:cNvSpPr>
          <p:nvPr/>
        </p:nvSpPr>
        <p:spPr bwMode="auto">
          <a:xfrm>
            <a:off x="4114800" y="3619500"/>
            <a:ext cx="467201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000" b="1">
                <a:solidFill>
                  <a:srgbClr val="002060"/>
                </a:solidFill>
              </a:rPr>
              <a:t>Financialisation of economy</a:t>
            </a:r>
          </a:p>
        </p:txBody>
      </p:sp>
      <p:sp>
        <p:nvSpPr>
          <p:cNvPr id="564231" name="Segnaposto numero diapositiva 1">
            <a:extLst>
              <a:ext uri="{FF2B5EF4-FFF2-40B4-BE49-F238E27FC236}">
                <a16:creationId xmlns:a16="http://schemas.microsoft.com/office/drawing/2014/main" id="{16A2A701-7784-A2C9-DC53-77BC375E54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0269BD-C869-4E27-9DB2-2203CA178874}" type="slidenum">
              <a:rPr lang="it-IT" altLang="en-US" sz="1400" smtClean="0"/>
              <a:pPr>
                <a:spcBef>
                  <a:spcPct val="0"/>
                </a:spcBef>
                <a:buFontTx/>
                <a:buNone/>
              </a:pPr>
              <a:t>172</a:t>
            </a:fld>
            <a:endParaRPr lang="it-IT" altLang="en-US" sz="1400"/>
          </a:p>
        </p:txBody>
      </p:sp>
      <p:pic>
        <p:nvPicPr>
          <p:cNvPr id="14" name="Picture 2" descr="http://www.correrenelverde.it/economia/images/borsa%20di%20New%20York.JPG">
            <a:extLst>
              <a:ext uri="{FF2B5EF4-FFF2-40B4-BE49-F238E27FC236}">
                <a16:creationId xmlns:a16="http://schemas.microsoft.com/office/drawing/2014/main" id="{C50DCF3D-870B-05D8-744E-27DAF761DA74}"/>
              </a:ext>
            </a:extLst>
          </p:cNvPr>
          <p:cNvPicPr>
            <a:picLocks noChangeAspect="1" noChangeArrowheads="1"/>
          </p:cNvPicPr>
          <p:nvPr/>
        </p:nvPicPr>
        <p:blipFill>
          <a:blip r:embed="rId4"/>
          <a:srcRect/>
          <a:stretch>
            <a:fillRect/>
          </a:stretch>
        </p:blipFill>
        <p:spPr bwMode="auto">
          <a:xfrm>
            <a:off x="142875" y="214313"/>
            <a:ext cx="2071688" cy="276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4" descr="http://www.piazzaffari.info/wp-content/uploads/2008/08/borsa1.jpg">
            <a:extLst>
              <a:ext uri="{FF2B5EF4-FFF2-40B4-BE49-F238E27FC236}">
                <a16:creationId xmlns:a16="http://schemas.microsoft.com/office/drawing/2014/main" id="{5829FA94-9EEE-ECF5-3025-67C77487A83B}"/>
              </a:ext>
            </a:extLst>
          </p:cNvPr>
          <p:cNvPicPr>
            <a:picLocks noChangeAspect="1" noChangeArrowheads="1"/>
          </p:cNvPicPr>
          <p:nvPr/>
        </p:nvPicPr>
        <p:blipFill>
          <a:blip r:embed="rId5"/>
          <a:srcRect/>
          <a:stretch>
            <a:fillRect/>
          </a:stretch>
        </p:blipFill>
        <p:spPr bwMode="auto">
          <a:xfrm>
            <a:off x="142875" y="4986338"/>
            <a:ext cx="2643188" cy="1733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6" descr="http://www.myluxury.it/img/borsa_valori_milano.jpg">
            <a:extLst>
              <a:ext uri="{FF2B5EF4-FFF2-40B4-BE49-F238E27FC236}">
                <a16:creationId xmlns:a16="http://schemas.microsoft.com/office/drawing/2014/main" id="{1DEDDA23-496B-705D-BABD-C5FD06BE8822}"/>
              </a:ext>
            </a:extLst>
          </p:cNvPr>
          <p:cNvPicPr>
            <a:picLocks noChangeAspect="1" noChangeArrowheads="1"/>
          </p:cNvPicPr>
          <p:nvPr/>
        </p:nvPicPr>
        <p:blipFill>
          <a:blip r:embed="rId6"/>
          <a:srcRect/>
          <a:stretch>
            <a:fillRect/>
          </a:stretch>
        </p:blipFill>
        <p:spPr bwMode="auto">
          <a:xfrm>
            <a:off x="142875" y="3071813"/>
            <a:ext cx="2676525" cy="1790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http://www.borsainside.com/mercati_italiani/italia_dicembre_2005/PIRELLI&amp;C%20REAL%20E.png">
            <a:extLst>
              <a:ext uri="{FF2B5EF4-FFF2-40B4-BE49-F238E27FC236}">
                <a16:creationId xmlns:a16="http://schemas.microsoft.com/office/drawing/2014/main" id="{2806A17E-CBCF-80F8-42B9-2AA097C73AE3}"/>
              </a:ext>
            </a:extLst>
          </p:cNvPr>
          <p:cNvPicPr>
            <a:picLocks noChangeAspect="1" noChangeArrowheads="1"/>
          </p:cNvPicPr>
          <p:nvPr/>
        </p:nvPicPr>
        <p:blipFill>
          <a:blip r:embed="rId7"/>
          <a:srcRect/>
          <a:stretch>
            <a:fillRect/>
          </a:stretch>
        </p:blipFill>
        <p:spPr bwMode="auto">
          <a:xfrm>
            <a:off x="6858000" y="214313"/>
            <a:ext cx="1857375" cy="13573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12" descr="http://www.mon-argent.com/wp-content/uploads/bourse/nyse.jpg">
            <a:extLst>
              <a:ext uri="{FF2B5EF4-FFF2-40B4-BE49-F238E27FC236}">
                <a16:creationId xmlns:a16="http://schemas.microsoft.com/office/drawing/2014/main" id="{0FDE3FE6-04AB-57CE-4DFE-C6E24436EA4E}"/>
              </a:ext>
            </a:extLst>
          </p:cNvPr>
          <p:cNvPicPr>
            <a:picLocks noChangeAspect="1" noChangeArrowheads="1"/>
          </p:cNvPicPr>
          <p:nvPr/>
        </p:nvPicPr>
        <p:blipFill>
          <a:blip r:embed="rId8"/>
          <a:srcRect/>
          <a:stretch>
            <a:fillRect/>
          </a:stretch>
        </p:blipFill>
        <p:spPr bwMode="auto">
          <a:xfrm>
            <a:off x="2428875" y="214313"/>
            <a:ext cx="4179888" cy="27860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14" descr="http://www.abc.net.au/reslib/200702/r128676_422788.jpg">
            <a:extLst>
              <a:ext uri="{FF2B5EF4-FFF2-40B4-BE49-F238E27FC236}">
                <a16:creationId xmlns:a16="http://schemas.microsoft.com/office/drawing/2014/main" id="{7FE0724C-73E1-3CD7-8578-CE6754735FE9}"/>
              </a:ext>
            </a:extLst>
          </p:cNvPr>
          <p:cNvPicPr>
            <a:picLocks noChangeAspect="1" noChangeArrowheads="1"/>
          </p:cNvPicPr>
          <p:nvPr/>
        </p:nvPicPr>
        <p:blipFill>
          <a:blip r:embed="rId9"/>
          <a:srcRect/>
          <a:stretch>
            <a:fillRect/>
          </a:stretch>
        </p:blipFill>
        <p:spPr bwMode="auto">
          <a:xfrm>
            <a:off x="6858000" y="1704975"/>
            <a:ext cx="1857375" cy="1295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5AEBDE38-731B-9FB7-232B-8B5D1C5F6FD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Ovale 65">
            <a:extLst>
              <a:ext uri="{FF2B5EF4-FFF2-40B4-BE49-F238E27FC236}">
                <a16:creationId xmlns:a16="http://schemas.microsoft.com/office/drawing/2014/main" id="{2C08A0AC-5433-5B28-D46A-253D5FDDFDDE}"/>
              </a:ext>
            </a:extLst>
          </p:cNvPr>
          <p:cNvSpPr/>
          <p:nvPr/>
        </p:nvSpPr>
        <p:spPr>
          <a:xfrm>
            <a:off x="900113" y="627063"/>
            <a:ext cx="5716587" cy="564356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566275" name="Picture 3" descr="AAAAA capitalisti">
            <a:extLst>
              <a:ext uri="{FF2B5EF4-FFF2-40B4-BE49-F238E27FC236}">
                <a16:creationId xmlns:a16="http://schemas.microsoft.com/office/drawing/2014/main" id="{D58805A5-54BC-6B0D-BD01-56B687EAD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163" y="3300413"/>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6" name="Picture 6" descr="C:\Dokumente und Einstellungen\Enrico\Eigene Dateien\Enrico\Documenti\AA Enrico nuovo\Politica\Presentazione marxismo\sacchi soldi.JPG">
            <a:extLst>
              <a:ext uri="{FF2B5EF4-FFF2-40B4-BE49-F238E27FC236}">
                <a16:creationId xmlns:a16="http://schemas.microsoft.com/office/drawing/2014/main" id="{9A233AED-A0F1-21A5-283F-9DF4347CB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63" y="3916363"/>
            <a:ext cx="647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7" name="Picture 2" descr="C:\Users\Enrico\Enrico\Documenti\AA Enrico nuovo\Politica\Presentazione marxismo\bank.png">
            <a:extLst>
              <a:ext uri="{FF2B5EF4-FFF2-40B4-BE49-F238E27FC236}">
                <a16:creationId xmlns:a16="http://schemas.microsoft.com/office/drawing/2014/main" id="{B5E7188D-C0F9-9C65-D9A1-807FD39C0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163" y="3148013"/>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8" name="Picture 7" descr="C:\Users\Enrico\Desktop\Fabbrica.jpg">
            <a:extLst>
              <a:ext uri="{FF2B5EF4-FFF2-40B4-BE49-F238E27FC236}">
                <a16:creationId xmlns:a16="http://schemas.microsoft.com/office/drawing/2014/main" id="{B21E5F99-9066-3DC2-B038-59ADC3C0FC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3165475"/>
            <a:ext cx="10810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Enrico\Enrico\Documenti\AA Enrico nuovo\Politica\Presentazione marxismo\decroissance21.jpg">
            <a:extLst>
              <a:ext uri="{FF2B5EF4-FFF2-40B4-BE49-F238E27FC236}">
                <a16:creationId xmlns:a16="http://schemas.microsoft.com/office/drawing/2014/main" id="{1C4CDD25-4476-6125-CBD2-AD5056AC1FEF}"/>
              </a:ext>
            </a:extLst>
          </p:cNvPr>
          <p:cNvPicPr>
            <a:picLocks noChangeAspect="1" noChangeArrowheads="1"/>
          </p:cNvPicPr>
          <p:nvPr/>
        </p:nvPicPr>
        <p:blipFill>
          <a:blip r:embed="rId8"/>
          <a:srcRect/>
          <a:stretch>
            <a:fillRect/>
          </a:stretch>
        </p:blipFill>
        <p:spPr bwMode="auto">
          <a:xfrm>
            <a:off x="5940425" y="3322638"/>
            <a:ext cx="801688" cy="773112"/>
          </a:xfrm>
          <a:prstGeom prst="rect">
            <a:avLst/>
          </a:prstGeom>
          <a:ln>
            <a:noFill/>
          </a:ln>
          <a:effectLst>
            <a:outerShdw blurRad="190500" algn="tl" rotWithShape="0">
              <a:srgbClr val="000000">
                <a:alpha val="70000"/>
              </a:srgbClr>
            </a:outerShdw>
          </a:effectLst>
        </p:spPr>
      </p:pic>
      <p:pic>
        <p:nvPicPr>
          <p:cNvPr id="566280" name="Picture 12">
            <a:extLst>
              <a:ext uri="{FF2B5EF4-FFF2-40B4-BE49-F238E27FC236}">
                <a16:creationId xmlns:a16="http://schemas.microsoft.com/office/drawing/2014/main" id="{C824C73C-3298-D378-4362-EA8678356F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6413" y="2789238"/>
            <a:ext cx="12922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81" name="Picture 14">
            <a:extLst>
              <a:ext uri="{FF2B5EF4-FFF2-40B4-BE49-F238E27FC236}">
                <a16:creationId xmlns:a16="http://schemas.microsoft.com/office/drawing/2014/main" id="{A1008CDB-61C8-C61E-03EB-28E9D80B39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6550" y="3038475"/>
            <a:ext cx="2381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82" name="Picture 17">
            <a:extLst>
              <a:ext uri="{FF2B5EF4-FFF2-40B4-BE49-F238E27FC236}">
                <a16:creationId xmlns:a16="http://schemas.microsoft.com/office/drawing/2014/main" id="{F24164D8-AAE8-036D-AEEB-0372EEF1D1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988"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6283" name="Picture 18">
            <a:extLst>
              <a:ext uri="{FF2B5EF4-FFF2-40B4-BE49-F238E27FC236}">
                <a16:creationId xmlns:a16="http://schemas.microsoft.com/office/drawing/2014/main" id="{7590CE2C-88AF-BEA0-9674-994CB54418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7313"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rco 14">
            <a:extLst>
              <a:ext uri="{FF2B5EF4-FFF2-40B4-BE49-F238E27FC236}">
                <a16:creationId xmlns:a16="http://schemas.microsoft.com/office/drawing/2014/main" id="{4BD3F580-21BF-4E1F-A04B-8A72750DB2CE}"/>
              </a:ext>
            </a:extLst>
          </p:cNvPr>
          <p:cNvSpPr/>
          <p:nvPr/>
        </p:nvSpPr>
        <p:spPr>
          <a:xfrm>
            <a:off x="2844800" y="1790700"/>
            <a:ext cx="3497263" cy="2416175"/>
          </a:xfrm>
          <a:prstGeom prst="arc">
            <a:avLst>
              <a:gd name="adj1" fmla="val 10829645"/>
              <a:gd name="adj2" fmla="val 0"/>
            </a:avLst>
          </a:prstGeom>
          <a:ln w="127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7" name="Connettore 1 16">
            <a:extLst>
              <a:ext uri="{FF2B5EF4-FFF2-40B4-BE49-F238E27FC236}">
                <a16:creationId xmlns:a16="http://schemas.microsoft.com/office/drawing/2014/main" id="{494E9684-B92E-2652-897C-E5827C7DFCE6}"/>
              </a:ext>
            </a:extLst>
          </p:cNvPr>
          <p:cNvCxnSpPr>
            <a:stCxn id="15" idx="2"/>
          </p:cNvCxnSpPr>
          <p:nvPr/>
        </p:nvCxnSpPr>
        <p:spPr>
          <a:xfrm flipV="1">
            <a:off x="6342063" y="2695575"/>
            <a:ext cx="101600" cy="3032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22056BF8-7C46-983F-544D-5999714FAD3E}"/>
              </a:ext>
            </a:extLst>
          </p:cNvPr>
          <p:cNvCxnSpPr/>
          <p:nvPr/>
        </p:nvCxnSpPr>
        <p:spPr>
          <a:xfrm flipH="1" flipV="1">
            <a:off x="6135688" y="2773363"/>
            <a:ext cx="206375" cy="2254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Arco 21">
            <a:extLst>
              <a:ext uri="{FF2B5EF4-FFF2-40B4-BE49-F238E27FC236}">
                <a16:creationId xmlns:a16="http://schemas.microsoft.com/office/drawing/2014/main" id="{476E63D4-2A74-F3C9-0832-C27F35A3BA8D}"/>
              </a:ext>
            </a:extLst>
          </p:cNvPr>
          <p:cNvSpPr/>
          <p:nvPr/>
        </p:nvSpPr>
        <p:spPr>
          <a:xfrm>
            <a:off x="1195388" y="750888"/>
            <a:ext cx="5126037" cy="4192587"/>
          </a:xfrm>
          <a:prstGeom prst="arc">
            <a:avLst>
              <a:gd name="adj1" fmla="val 1081202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41" name="Connettore 1 40">
            <a:extLst>
              <a:ext uri="{FF2B5EF4-FFF2-40B4-BE49-F238E27FC236}">
                <a16:creationId xmlns:a16="http://schemas.microsoft.com/office/drawing/2014/main" id="{2515D8F4-CF16-8A9E-BDAE-3A456FE48F0B}"/>
              </a:ext>
            </a:extLst>
          </p:cNvPr>
          <p:cNvCxnSpPr/>
          <p:nvPr/>
        </p:nvCxnSpPr>
        <p:spPr>
          <a:xfrm flipH="1">
            <a:off x="1136650" y="4165600"/>
            <a:ext cx="101600" cy="1905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FE14A435-B89C-1734-94F1-A6672714C030}"/>
              </a:ext>
            </a:extLst>
          </p:cNvPr>
          <p:cNvCxnSpPr/>
          <p:nvPr/>
        </p:nvCxnSpPr>
        <p:spPr>
          <a:xfrm>
            <a:off x="1238250" y="4167188"/>
            <a:ext cx="119063" cy="1889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6290" name="CasellaDiTesto 44">
            <a:extLst>
              <a:ext uri="{FF2B5EF4-FFF2-40B4-BE49-F238E27FC236}">
                <a16:creationId xmlns:a16="http://schemas.microsoft.com/office/drawing/2014/main" id="{3E818932-7A5A-8FA9-7C0D-83DDCAA384BD}"/>
              </a:ext>
            </a:extLst>
          </p:cNvPr>
          <p:cNvSpPr txBox="1">
            <a:spLocks noChangeArrowheads="1"/>
          </p:cNvSpPr>
          <p:nvPr/>
        </p:nvSpPr>
        <p:spPr bwMode="auto">
          <a:xfrm>
            <a:off x="3373438" y="4306888"/>
            <a:ext cx="1008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Loans repayment      </a:t>
            </a:r>
            <a:r>
              <a:rPr lang="it-CH" altLang="it-CH" sz="2400">
                <a:solidFill>
                  <a:srgbClr val="000000"/>
                </a:solidFill>
                <a:latin typeface="Arial" panose="020B0604020202020204" pitchFamily="34" charset="0"/>
              </a:rPr>
              <a:t>?</a:t>
            </a:r>
          </a:p>
        </p:txBody>
      </p:sp>
      <p:sp>
        <p:nvSpPr>
          <p:cNvPr id="566291" name="CasellaDiTesto 45">
            <a:extLst>
              <a:ext uri="{FF2B5EF4-FFF2-40B4-BE49-F238E27FC236}">
                <a16:creationId xmlns:a16="http://schemas.microsoft.com/office/drawing/2014/main" id="{162D1F7F-010E-416C-B4CC-8F9BEC780DF9}"/>
              </a:ext>
            </a:extLst>
          </p:cNvPr>
          <p:cNvSpPr txBox="1">
            <a:spLocks noChangeArrowheads="1"/>
          </p:cNvSpPr>
          <p:nvPr/>
        </p:nvSpPr>
        <p:spPr bwMode="auto">
          <a:xfrm>
            <a:off x="3287713" y="5716588"/>
            <a:ext cx="1179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Taxes, fees, treasury bonds, etc.                        </a:t>
            </a:r>
            <a:r>
              <a:rPr lang="it-CH" altLang="it-CH" sz="2400" b="1">
                <a:solidFill>
                  <a:srgbClr val="000000"/>
                </a:solidFill>
                <a:latin typeface="Arial" panose="020B0604020202020204" pitchFamily="34" charset="0"/>
              </a:rPr>
              <a:t>?</a:t>
            </a:r>
          </a:p>
        </p:txBody>
      </p:sp>
      <p:sp>
        <p:nvSpPr>
          <p:cNvPr id="566292" name="CasellaDiTesto 46">
            <a:extLst>
              <a:ext uri="{FF2B5EF4-FFF2-40B4-BE49-F238E27FC236}">
                <a16:creationId xmlns:a16="http://schemas.microsoft.com/office/drawing/2014/main" id="{C7E85EF4-F0AC-8F85-F67F-254B874ABBFC}"/>
              </a:ext>
            </a:extLst>
          </p:cNvPr>
          <p:cNvSpPr txBox="1">
            <a:spLocks noChangeArrowheads="1"/>
          </p:cNvSpPr>
          <p:nvPr/>
        </p:nvSpPr>
        <p:spPr bwMode="auto">
          <a:xfrm>
            <a:off x="4989513" y="4167188"/>
            <a:ext cx="946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Goods and services payment, work</a:t>
            </a:r>
          </a:p>
          <a:p>
            <a:pPr algn="ctr" eaLnBrk="1" hangingPunct="1">
              <a:spcBef>
                <a:spcPct val="0"/>
              </a:spcBef>
              <a:buFontTx/>
              <a:buNone/>
            </a:pPr>
            <a:r>
              <a:rPr lang="it-CH" altLang="it-CH" sz="800" b="1">
                <a:solidFill>
                  <a:srgbClr val="000000"/>
                </a:solidFill>
                <a:latin typeface="Arial" panose="020B0604020202020204" pitchFamily="34" charset="0"/>
              </a:rPr>
              <a:t>securities              </a:t>
            </a:r>
            <a:r>
              <a:rPr lang="it-CH" altLang="it-CH" sz="2400" b="1">
                <a:solidFill>
                  <a:srgbClr val="000000"/>
                </a:solidFill>
                <a:latin typeface="Arial" panose="020B0604020202020204" pitchFamily="34" charset="0"/>
              </a:rPr>
              <a:t>?</a:t>
            </a:r>
          </a:p>
        </p:txBody>
      </p:sp>
      <p:sp>
        <p:nvSpPr>
          <p:cNvPr id="566293" name="CasellaDiTesto 49">
            <a:extLst>
              <a:ext uri="{FF2B5EF4-FFF2-40B4-BE49-F238E27FC236}">
                <a16:creationId xmlns:a16="http://schemas.microsoft.com/office/drawing/2014/main" id="{F57EA4BA-5498-63B2-31A1-7DB7CE1349D4}"/>
              </a:ext>
            </a:extLst>
          </p:cNvPr>
          <p:cNvSpPr txBox="1">
            <a:spLocks noChangeArrowheads="1"/>
          </p:cNvSpPr>
          <p:nvPr/>
        </p:nvSpPr>
        <p:spPr bwMode="auto">
          <a:xfrm>
            <a:off x="1616075" y="4159250"/>
            <a:ext cx="714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Loans repayment, fees, etc. </a:t>
            </a:r>
            <a:r>
              <a:rPr lang="it-CH" altLang="it-CH" sz="2400" b="1">
                <a:solidFill>
                  <a:srgbClr val="000000"/>
                </a:solidFill>
                <a:latin typeface="Arial" panose="020B0604020202020204" pitchFamily="34" charset="0"/>
              </a:rPr>
              <a:t>?</a:t>
            </a:r>
          </a:p>
        </p:txBody>
      </p:sp>
      <p:sp>
        <p:nvSpPr>
          <p:cNvPr id="51" name="Arco 50">
            <a:extLst>
              <a:ext uri="{FF2B5EF4-FFF2-40B4-BE49-F238E27FC236}">
                <a16:creationId xmlns:a16="http://schemas.microsoft.com/office/drawing/2014/main" id="{91E45538-C614-4FF2-09A1-ADDEACA3CA0D}"/>
              </a:ext>
            </a:extLst>
          </p:cNvPr>
          <p:cNvSpPr/>
          <p:nvPr/>
        </p:nvSpPr>
        <p:spPr>
          <a:xfrm>
            <a:off x="1320800" y="1735138"/>
            <a:ext cx="3214688" cy="2498725"/>
          </a:xfrm>
          <a:prstGeom prst="arc">
            <a:avLst>
              <a:gd name="adj1" fmla="val 1071215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53" name="Connettore 1 52">
            <a:extLst>
              <a:ext uri="{FF2B5EF4-FFF2-40B4-BE49-F238E27FC236}">
                <a16:creationId xmlns:a16="http://schemas.microsoft.com/office/drawing/2014/main" id="{0971E1FF-27B9-23B1-9BDE-2F8C88A858CE}"/>
              </a:ext>
            </a:extLst>
          </p:cNvPr>
          <p:cNvCxnSpPr/>
          <p:nvPr/>
        </p:nvCxnSpPr>
        <p:spPr>
          <a:xfrm flipV="1">
            <a:off x="4535488" y="2779713"/>
            <a:ext cx="95250"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28483D85-1A9A-7351-9836-8F2DBCC12299}"/>
              </a:ext>
            </a:extLst>
          </p:cNvPr>
          <p:cNvCxnSpPr/>
          <p:nvPr/>
        </p:nvCxnSpPr>
        <p:spPr>
          <a:xfrm flipH="1" flipV="1">
            <a:off x="4384675" y="2773363"/>
            <a:ext cx="150813" cy="234950"/>
          </a:xfrm>
          <a:prstGeom prst="line">
            <a:avLst/>
          </a:prstGeom>
        </p:spPr>
        <p:style>
          <a:lnRef idx="1">
            <a:schemeClr val="accent1"/>
          </a:lnRef>
          <a:fillRef idx="0">
            <a:schemeClr val="accent1"/>
          </a:fillRef>
          <a:effectRef idx="0">
            <a:schemeClr val="accent1"/>
          </a:effectRef>
          <a:fontRef idx="minor">
            <a:schemeClr val="tx1"/>
          </a:fontRef>
        </p:style>
      </p:cxnSp>
      <p:sp>
        <p:nvSpPr>
          <p:cNvPr id="566297" name="CasellaDiTesto 55">
            <a:extLst>
              <a:ext uri="{FF2B5EF4-FFF2-40B4-BE49-F238E27FC236}">
                <a16:creationId xmlns:a16="http://schemas.microsoft.com/office/drawing/2014/main" id="{0D07BD1F-7670-E58C-5420-A71428470365}"/>
              </a:ext>
            </a:extLst>
          </p:cNvPr>
          <p:cNvSpPr txBox="1">
            <a:spLocks noChangeArrowheads="1"/>
          </p:cNvSpPr>
          <p:nvPr/>
        </p:nvSpPr>
        <p:spPr bwMode="auto">
          <a:xfrm>
            <a:off x="2249488" y="1428750"/>
            <a:ext cx="882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Support the economy,</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state orders (Keynes)</a:t>
            </a:r>
          </a:p>
        </p:txBody>
      </p:sp>
      <p:sp>
        <p:nvSpPr>
          <p:cNvPr id="566298" name="CasellaDiTesto 56">
            <a:extLst>
              <a:ext uri="{FF2B5EF4-FFF2-40B4-BE49-F238E27FC236}">
                <a16:creationId xmlns:a16="http://schemas.microsoft.com/office/drawing/2014/main" id="{F6EAA2A6-CC4A-6ABD-E443-20DF77470B76}"/>
              </a:ext>
            </a:extLst>
          </p:cNvPr>
          <p:cNvSpPr txBox="1">
            <a:spLocks noChangeArrowheads="1"/>
          </p:cNvSpPr>
          <p:nvPr/>
        </p:nvSpPr>
        <p:spPr bwMode="auto">
          <a:xfrm>
            <a:off x="4289425" y="1552575"/>
            <a:ext cx="89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Loan, </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securities repayment (?)</a:t>
            </a:r>
          </a:p>
        </p:txBody>
      </p:sp>
      <p:sp>
        <p:nvSpPr>
          <p:cNvPr id="566299" name="CasellaDiTesto 57">
            <a:extLst>
              <a:ext uri="{FF2B5EF4-FFF2-40B4-BE49-F238E27FC236}">
                <a16:creationId xmlns:a16="http://schemas.microsoft.com/office/drawing/2014/main" id="{EDA4DA1B-D858-FC1F-7B53-585D676B2D05}"/>
              </a:ext>
            </a:extLst>
          </p:cNvPr>
          <p:cNvSpPr txBox="1">
            <a:spLocks noChangeArrowheads="1"/>
          </p:cNvSpPr>
          <p:nvPr/>
        </p:nvSpPr>
        <p:spPr bwMode="auto">
          <a:xfrm>
            <a:off x="4989513" y="2849563"/>
            <a:ext cx="877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Goods and services, securities repayment (?) </a:t>
            </a:r>
          </a:p>
        </p:txBody>
      </p:sp>
      <p:sp>
        <p:nvSpPr>
          <p:cNvPr id="566300" name="CasellaDiTesto 58">
            <a:extLst>
              <a:ext uri="{FF2B5EF4-FFF2-40B4-BE49-F238E27FC236}">
                <a16:creationId xmlns:a16="http://schemas.microsoft.com/office/drawing/2014/main" id="{BE24EECF-7D6A-23F7-8C4D-EDF7D8A215F1}"/>
              </a:ext>
            </a:extLst>
          </p:cNvPr>
          <p:cNvSpPr txBox="1">
            <a:spLocks noChangeArrowheads="1"/>
          </p:cNvSpPr>
          <p:nvPr/>
        </p:nvSpPr>
        <p:spPr bwMode="auto">
          <a:xfrm>
            <a:off x="3406775" y="2886075"/>
            <a:ext cx="588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Loans</a:t>
            </a:r>
          </a:p>
        </p:txBody>
      </p:sp>
      <p:sp>
        <p:nvSpPr>
          <p:cNvPr id="566301" name="CasellaDiTesto 59">
            <a:extLst>
              <a:ext uri="{FF2B5EF4-FFF2-40B4-BE49-F238E27FC236}">
                <a16:creationId xmlns:a16="http://schemas.microsoft.com/office/drawing/2014/main" id="{81CA5841-8DEE-EA56-9FD4-2380D530F9C3}"/>
              </a:ext>
            </a:extLst>
          </p:cNvPr>
          <p:cNvSpPr txBox="1">
            <a:spLocks noChangeArrowheads="1"/>
          </p:cNvSpPr>
          <p:nvPr/>
        </p:nvSpPr>
        <p:spPr bwMode="auto">
          <a:xfrm>
            <a:off x="2973388" y="801688"/>
            <a:ext cx="165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Subsidys, pensions,,old people allocation, allowances, etc.</a:t>
            </a:r>
          </a:p>
          <a:p>
            <a:pPr eaLnBrk="1" hangingPunct="1">
              <a:spcBef>
                <a:spcPct val="0"/>
              </a:spcBef>
              <a:buFontTx/>
              <a:buNone/>
            </a:pPr>
            <a:r>
              <a:rPr lang="it-CH" altLang="it-CH" sz="800" b="1">
                <a:solidFill>
                  <a:srgbClr val="000000"/>
                </a:solidFill>
                <a:latin typeface="Arial" panose="020B0604020202020204" pitchFamily="34" charset="0"/>
              </a:rPr>
              <a:t>repayment tresury bonds (?)</a:t>
            </a:r>
          </a:p>
        </p:txBody>
      </p:sp>
      <p:sp>
        <p:nvSpPr>
          <p:cNvPr id="566302" name="CasellaDiTesto 60">
            <a:extLst>
              <a:ext uri="{FF2B5EF4-FFF2-40B4-BE49-F238E27FC236}">
                <a16:creationId xmlns:a16="http://schemas.microsoft.com/office/drawing/2014/main" id="{B846C316-045F-D9B2-69C8-529C985F14BA}"/>
              </a:ext>
            </a:extLst>
          </p:cNvPr>
          <p:cNvSpPr txBox="1">
            <a:spLocks noChangeArrowheads="1"/>
          </p:cNvSpPr>
          <p:nvPr/>
        </p:nvSpPr>
        <p:spPr bwMode="auto">
          <a:xfrm>
            <a:off x="168275" y="5051425"/>
            <a:ext cx="1617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latin typeface="Arial" panose="020B0604020202020204" pitchFamily="34" charset="0"/>
              </a:rPr>
              <a:t>THE PERVERSE CYCLE OF MONEY</a:t>
            </a:r>
          </a:p>
        </p:txBody>
      </p:sp>
      <p:sp>
        <p:nvSpPr>
          <p:cNvPr id="44" name="Arco 43">
            <a:extLst>
              <a:ext uri="{FF2B5EF4-FFF2-40B4-BE49-F238E27FC236}">
                <a16:creationId xmlns:a16="http://schemas.microsoft.com/office/drawing/2014/main" id="{B48C4C41-86CC-8510-7D0C-E44758F7052C}"/>
              </a:ext>
            </a:extLst>
          </p:cNvPr>
          <p:cNvSpPr/>
          <p:nvPr/>
        </p:nvSpPr>
        <p:spPr>
          <a:xfrm flipV="1">
            <a:off x="1238250" y="3154363"/>
            <a:ext cx="3354388" cy="2297112"/>
          </a:xfrm>
          <a:prstGeom prst="arc">
            <a:avLst>
              <a:gd name="adj1" fmla="val 10712153"/>
              <a:gd name="adj2" fmla="val 38672"/>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66304" name="CasellaDiTesto 1">
            <a:extLst>
              <a:ext uri="{FF2B5EF4-FFF2-40B4-BE49-F238E27FC236}">
                <a16:creationId xmlns:a16="http://schemas.microsoft.com/office/drawing/2014/main" id="{352DA63D-3ACF-E904-93EC-3C8DB03BFCD8}"/>
              </a:ext>
            </a:extLst>
          </p:cNvPr>
          <p:cNvSpPr txBox="1">
            <a:spLocks noChangeArrowheads="1"/>
          </p:cNvSpPr>
          <p:nvPr/>
        </p:nvSpPr>
        <p:spPr bwMode="auto">
          <a:xfrm>
            <a:off x="7600950" y="4540250"/>
            <a:ext cx="143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400" b="1" u="sng">
                <a:solidFill>
                  <a:srgbClr val="FF0000"/>
                </a:solidFill>
                <a:latin typeface="Arial" panose="020B0604020202020204" pitchFamily="34" charset="0"/>
              </a:rPr>
              <a:t>Accumulation</a:t>
            </a:r>
          </a:p>
        </p:txBody>
      </p:sp>
      <p:sp>
        <p:nvSpPr>
          <p:cNvPr id="3" name="Arco 2">
            <a:extLst>
              <a:ext uri="{FF2B5EF4-FFF2-40B4-BE49-F238E27FC236}">
                <a16:creationId xmlns:a16="http://schemas.microsoft.com/office/drawing/2014/main" id="{D135B6E8-D125-56EA-BF3E-23EC68DB9DE3}"/>
              </a:ext>
            </a:extLst>
          </p:cNvPr>
          <p:cNvSpPr/>
          <p:nvPr/>
        </p:nvSpPr>
        <p:spPr>
          <a:xfrm flipV="1">
            <a:off x="1238250" y="2208213"/>
            <a:ext cx="5103813" cy="3963987"/>
          </a:xfrm>
          <a:prstGeom prst="arc">
            <a:avLst>
              <a:gd name="adj1" fmla="val 10762404"/>
              <a:gd name="adj2" fmla="val 0"/>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66306" name="CasellaDiTesto 7">
            <a:extLst>
              <a:ext uri="{FF2B5EF4-FFF2-40B4-BE49-F238E27FC236}">
                <a16:creationId xmlns:a16="http://schemas.microsoft.com/office/drawing/2014/main" id="{5982B350-8F97-DB0A-2458-2A557B34B835}"/>
              </a:ext>
            </a:extLst>
          </p:cNvPr>
          <p:cNvSpPr txBox="1">
            <a:spLocks noChangeArrowheads="1"/>
          </p:cNvSpPr>
          <p:nvPr/>
        </p:nvSpPr>
        <p:spPr bwMode="auto">
          <a:xfrm>
            <a:off x="2292350" y="4943475"/>
            <a:ext cx="1082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Taxes, fees,  loans repayment           </a:t>
            </a:r>
            <a:r>
              <a:rPr lang="it-CH" altLang="it-CH" sz="2400" b="1">
                <a:solidFill>
                  <a:srgbClr val="000000"/>
                </a:solidFill>
                <a:latin typeface="Arial" panose="020B0604020202020204" pitchFamily="34" charset="0"/>
              </a:rPr>
              <a:t>?</a:t>
            </a:r>
          </a:p>
        </p:txBody>
      </p:sp>
      <p:sp>
        <p:nvSpPr>
          <p:cNvPr id="9" name="Arco 8">
            <a:extLst>
              <a:ext uri="{FF2B5EF4-FFF2-40B4-BE49-F238E27FC236}">
                <a16:creationId xmlns:a16="http://schemas.microsoft.com/office/drawing/2014/main" id="{0758DCD8-DB95-F27B-0E78-F16E9AF38739}"/>
              </a:ext>
            </a:extLst>
          </p:cNvPr>
          <p:cNvSpPr/>
          <p:nvPr/>
        </p:nvSpPr>
        <p:spPr>
          <a:xfrm flipV="1">
            <a:off x="4735513" y="3602038"/>
            <a:ext cx="1363662" cy="1144587"/>
          </a:xfrm>
          <a:prstGeom prst="arc">
            <a:avLst>
              <a:gd name="adj1" fmla="val 1088136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1" name="Connettore 1 10">
            <a:extLst>
              <a:ext uri="{FF2B5EF4-FFF2-40B4-BE49-F238E27FC236}">
                <a16:creationId xmlns:a16="http://schemas.microsoft.com/office/drawing/2014/main" id="{540C76F3-A2E5-A8D6-2B6C-F5DD1F94AC27}"/>
              </a:ext>
            </a:extLst>
          </p:cNvPr>
          <p:cNvCxnSpPr>
            <a:stCxn id="9" idx="0"/>
          </p:cNvCxnSpPr>
          <p:nvPr/>
        </p:nvCxnSpPr>
        <p:spPr>
          <a:xfrm flipH="1">
            <a:off x="4689475" y="4191000"/>
            <a:ext cx="46038"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1E03DEDA-875F-5CDB-2A46-14E17C85EE84}"/>
              </a:ext>
            </a:extLst>
          </p:cNvPr>
          <p:cNvCxnSpPr/>
          <p:nvPr/>
        </p:nvCxnSpPr>
        <p:spPr>
          <a:xfrm>
            <a:off x="4735513" y="4189413"/>
            <a:ext cx="123825" cy="176212"/>
          </a:xfrm>
          <a:prstGeom prst="line">
            <a:avLst/>
          </a:prstGeom>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58DF42E6-7327-C7D8-0B1F-B85AAB204746}"/>
              </a:ext>
            </a:extLst>
          </p:cNvPr>
          <p:cNvSpPr/>
          <p:nvPr/>
        </p:nvSpPr>
        <p:spPr>
          <a:xfrm flipV="1">
            <a:off x="2928938" y="3679825"/>
            <a:ext cx="1606550" cy="1074738"/>
          </a:xfrm>
          <a:prstGeom prst="arc">
            <a:avLst>
              <a:gd name="adj1" fmla="val 10747331"/>
              <a:gd name="adj2" fmla="val 0"/>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66311" name="CasellaDiTesto 25">
            <a:extLst>
              <a:ext uri="{FF2B5EF4-FFF2-40B4-BE49-F238E27FC236}">
                <a16:creationId xmlns:a16="http://schemas.microsoft.com/office/drawing/2014/main" id="{11A3B2A3-4EB9-2ACF-3FB2-3EF70CEBDA4E}"/>
              </a:ext>
            </a:extLst>
          </p:cNvPr>
          <p:cNvSpPr txBox="1">
            <a:spLocks noChangeArrowheads="1"/>
          </p:cNvSpPr>
          <p:nvPr/>
        </p:nvSpPr>
        <p:spPr bwMode="auto">
          <a:xfrm>
            <a:off x="6062663" y="1417638"/>
            <a:ext cx="134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Appropriation                 of the added value</a:t>
            </a:r>
          </a:p>
        </p:txBody>
      </p:sp>
      <p:sp>
        <p:nvSpPr>
          <p:cNvPr id="27" name="Arco 26">
            <a:extLst>
              <a:ext uri="{FF2B5EF4-FFF2-40B4-BE49-F238E27FC236}">
                <a16:creationId xmlns:a16="http://schemas.microsoft.com/office/drawing/2014/main" id="{4C628801-2A22-6587-F949-19BEE46CA1E7}"/>
              </a:ext>
            </a:extLst>
          </p:cNvPr>
          <p:cNvSpPr/>
          <p:nvPr/>
        </p:nvSpPr>
        <p:spPr>
          <a:xfrm>
            <a:off x="4689475" y="1785938"/>
            <a:ext cx="3416300" cy="2754312"/>
          </a:xfrm>
          <a:prstGeom prst="arc">
            <a:avLst>
              <a:gd name="adj1" fmla="val 10806310"/>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28" name="Arco 27">
            <a:extLst>
              <a:ext uri="{FF2B5EF4-FFF2-40B4-BE49-F238E27FC236}">
                <a16:creationId xmlns:a16="http://schemas.microsoft.com/office/drawing/2014/main" id="{146BCD3C-3DC7-B5BD-A026-31FBE5CAC487}"/>
              </a:ext>
            </a:extLst>
          </p:cNvPr>
          <p:cNvSpPr/>
          <p:nvPr/>
        </p:nvSpPr>
        <p:spPr>
          <a:xfrm>
            <a:off x="2833688" y="750888"/>
            <a:ext cx="5267325" cy="4621212"/>
          </a:xfrm>
          <a:prstGeom prst="arc">
            <a:avLst>
              <a:gd name="adj1" fmla="val 10815004"/>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66314" name="CasellaDiTesto 28">
            <a:extLst>
              <a:ext uri="{FF2B5EF4-FFF2-40B4-BE49-F238E27FC236}">
                <a16:creationId xmlns:a16="http://schemas.microsoft.com/office/drawing/2014/main" id="{C09DC10D-AE06-2247-594C-D3E9AEA89A98}"/>
              </a:ext>
            </a:extLst>
          </p:cNvPr>
          <p:cNvSpPr txBox="1">
            <a:spLocks noChangeArrowheads="1"/>
          </p:cNvSpPr>
          <p:nvPr/>
        </p:nvSpPr>
        <p:spPr bwMode="auto">
          <a:xfrm>
            <a:off x="1568450" y="2871788"/>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Money loan – discount rate (Friedman)</a:t>
            </a:r>
          </a:p>
        </p:txBody>
      </p:sp>
      <p:sp>
        <p:nvSpPr>
          <p:cNvPr id="30" name="Arco 29">
            <a:extLst>
              <a:ext uri="{FF2B5EF4-FFF2-40B4-BE49-F238E27FC236}">
                <a16:creationId xmlns:a16="http://schemas.microsoft.com/office/drawing/2014/main" id="{BC3C23BA-6673-A550-0E88-F9B62B7F5771}"/>
              </a:ext>
            </a:extLst>
          </p:cNvPr>
          <p:cNvSpPr/>
          <p:nvPr/>
        </p:nvSpPr>
        <p:spPr>
          <a:xfrm>
            <a:off x="6616700" y="2681288"/>
            <a:ext cx="1489075" cy="1028700"/>
          </a:xfrm>
          <a:prstGeom prst="arc">
            <a:avLst>
              <a:gd name="adj1" fmla="val 10894353"/>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31" name="Arco 30">
            <a:extLst>
              <a:ext uri="{FF2B5EF4-FFF2-40B4-BE49-F238E27FC236}">
                <a16:creationId xmlns:a16="http://schemas.microsoft.com/office/drawing/2014/main" id="{F92CAD77-80B5-F01C-2E40-5E71BB23184B}"/>
              </a:ext>
            </a:extLst>
          </p:cNvPr>
          <p:cNvSpPr/>
          <p:nvPr/>
        </p:nvSpPr>
        <p:spPr>
          <a:xfrm flipV="1">
            <a:off x="5467350" y="3713163"/>
            <a:ext cx="2803525" cy="2357437"/>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66317" name="CasellaDiTesto 31">
            <a:extLst>
              <a:ext uri="{FF2B5EF4-FFF2-40B4-BE49-F238E27FC236}">
                <a16:creationId xmlns:a16="http://schemas.microsoft.com/office/drawing/2014/main" id="{6BB651A3-9321-09D1-EB53-CA3FABE974AC}"/>
              </a:ext>
            </a:extLst>
          </p:cNvPr>
          <p:cNvSpPr txBox="1">
            <a:spLocks noChangeArrowheads="1"/>
          </p:cNvSpPr>
          <p:nvPr/>
        </p:nvSpPr>
        <p:spPr bwMode="auto">
          <a:xfrm>
            <a:off x="6127750" y="5316538"/>
            <a:ext cx="1279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FF0000"/>
                </a:solidFill>
                <a:latin typeface="Arial" panose="020B0604020202020204" pitchFamily="34" charset="0"/>
              </a:rPr>
              <a:t>Investments, repayment, taxes, fees, tax evasion, bankruptcy, etc.                       </a:t>
            </a:r>
            <a:r>
              <a:rPr lang="it-CH" altLang="it-CH" sz="2400" b="1">
                <a:solidFill>
                  <a:srgbClr val="FF0000"/>
                </a:solidFill>
                <a:latin typeface="Arial" panose="020B0604020202020204" pitchFamily="34" charset="0"/>
              </a:rPr>
              <a:t>?</a:t>
            </a:r>
          </a:p>
        </p:txBody>
      </p:sp>
      <p:cxnSp>
        <p:nvCxnSpPr>
          <p:cNvPr id="38" name="Connettore 2 37">
            <a:extLst>
              <a:ext uri="{FF2B5EF4-FFF2-40B4-BE49-F238E27FC236}">
                <a16:creationId xmlns:a16="http://schemas.microsoft.com/office/drawing/2014/main" id="{23C6D121-CD5C-9FCE-4A1E-279563733616}"/>
              </a:ext>
            </a:extLst>
          </p:cNvPr>
          <p:cNvCxnSpPr/>
          <p:nvPr/>
        </p:nvCxnSpPr>
        <p:spPr>
          <a:xfrm flipH="1">
            <a:off x="6140450" y="6070600"/>
            <a:ext cx="514350" cy="0"/>
          </a:xfrm>
          <a:prstGeom prst="straightConnector1">
            <a:avLst/>
          </a:prstGeom>
          <a:ln w="190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01D86320-8D31-D81E-9CFD-7C473BC3274B}"/>
              </a:ext>
            </a:extLst>
          </p:cNvPr>
          <p:cNvCxnSpPr/>
          <p:nvPr/>
        </p:nvCxnSpPr>
        <p:spPr>
          <a:xfrm>
            <a:off x="2916238" y="4178300"/>
            <a:ext cx="115887"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43A74B59-2C37-62FA-8735-6968156236A3}"/>
              </a:ext>
            </a:extLst>
          </p:cNvPr>
          <p:cNvCxnSpPr>
            <a:stCxn id="1024" idx="0"/>
          </p:cNvCxnSpPr>
          <p:nvPr/>
        </p:nvCxnSpPr>
        <p:spPr>
          <a:xfrm flipH="1">
            <a:off x="2862263" y="4178300"/>
            <a:ext cx="66675" cy="203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Arco 62">
            <a:extLst>
              <a:ext uri="{FF2B5EF4-FFF2-40B4-BE49-F238E27FC236}">
                <a16:creationId xmlns:a16="http://schemas.microsoft.com/office/drawing/2014/main" id="{C2F6E1F9-06FC-C56A-76BE-9F4ABB85F9CB}"/>
              </a:ext>
            </a:extLst>
          </p:cNvPr>
          <p:cNvSpPr/>
          <p:nvPr/>
        </p:nvSpPr>
        <p:spPr>
          <a:xfrm flipV="1">
            <a:off x="1233488" y="3817938"/>
            <a:ext cx="1379537" cy="908050"/>
          </a:xfrm>
          <a:prstGeom prst="arc">
            <a:avLst>
              <a:gd name="adj1" fmla="val 1076430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1024" name="Arco 1023">
            <a:extLst>
              <a:ext uri="{FF2B5EF4-FFF2-40B4-BE49-F238E27FC236}">
                <a16:creationId xmlns:a16="http://schemas.microsoft.com/office/drawing/2014/main" id="{70E26842-80CE-78C9-9D19-03CF5FB72D04}"/>
              </a:ext>
            </a:extLst>
          </p:cNvPr>
          <p:cNvSpPr/>
          <p:nvPr/>
        </p:nvSpPr>
        <p:spPr>
          <a:xfrm flipV="1">
            <a:off x="2928938" y="2882900"/>
            <a:ext cx="3362325" cy="2568575"/>
          </a:xfrm>
          <a:prstGeom prst="arc">
            <a:avLst>
              <a:gd name="adj1" fmla="val 10822497"/>
              <a:gd name="adj2" fmla="val 0"/>
            </a:avLst>
          </a:prstGeom>
          <a:ln w="1270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566323" name="CasellaDiTesto 1024">
            <a:extLst>
              <a:ext uri="{FF2B5EF4-FFF2-40B4-BE49-F238E27FC236}">
                <a16:creationId xmlns:a16="http://schemas.microsoft.com/office/drawing/2014/main" id="{7197FAB4-EFCB-C314-10EC-93EAF3123956}"/>
              </a:ext>
            </a:extLst>
          </p:cNvPr>
          <p:cNvSpPr txBox="1">
            <a:spLocks noChangeArrowheads="1"/>
          </p:cNvSpPr>
          <p:nvPr/>
        </p:nvSpPr>
        <p:spPr bwMode="auto">
          <a:xfrm>
            <a:off x="4452938" y="4843463"/>
            <a:ext cx="738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Loans repayment, securities         </a:t>
            </a:r>
          </a:p>
          <a:p>
            <a:pPr algn="ctr" eaLnBrk="1" hangingPunct="1">
              <a:spcBef>
                <a:spcPct val="0"/>
              </a:spcBef>
              <a:buFontTx/>
              <a:buNone/>
            </a:pPr>
            <a:r>
              <a:rPr lang="it-CH" altLang="it-CH" sz="2400" b="1">
                <a:solidFill>
                  <a:srgbClr val="000000"/>
                </a:solidFill>
                <a:latin typeface="Arial" panose="020B0604020202020204" pitchFamily="34" charset="0"/>
              </a:rPr>
              <a:t>?</a:t>
            </a:r>
          </a:p>
        </p:txBody>
      </p:sp>
      <p:cxnSp>
        <p:nvCxnSpPr>
          <p:cNvPr id="1032" name="Connettore 1 1031">
            <a:extLst>
              <a:ext uri="{FF2B5EF4-FFF2-40B4-BE49-F238E27FC236}">
                <a16:creationId xmlns:a16="http://schemas.microsoft.com/office/drawing/2014/main" id="{18243F14-35D2-9450-3416-7E615D9EA6F7}"/>
              </a:ext>
            </a:extLst>
          </p:cNvPr>
          <p:cNvCxnSpPr>
            <a:stCxn id="30" idx="2"/>
          </p:cNvCxnSpPr>
          <p:nvPr/>
        </p:nvCxnSpPr>
        <p:spPr>
          <a:xfrm flipV="1">
            <a:off x="8105775" y="3008313"/>
            <a:ext cx="66675" cy="1873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4" name="Connettore 1 1033">
            <a:extLst>
              <a:ext uri="{FF2B5EF4-FFF2-40B4-BE49-F238E27FC236}">
                <a16:creationId xmlns:a16="http://schemas.microsoft.com/office/drawing/2014/main" id="{E5AF0B25-DD00-3951-FC6B-6FE364E3061A}"/>
              </a:ext>
            </a:extLst>
          </p:cNvPr>
          <p:cNvCxnSpPr/>
          <p:nvPr/>
        </p:nvCxnSpPr>
        <p:spPr>
          <a:xfrm flipH="1" flipV="1">
            <a:off x="7994650" y="2998788"/>
            <a:ext cx="111125" cy="196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66326" name="CasellaDiTesto 1044">
            <a:extLst>
              <a:ext uri="{FF2B5EF4-FFF2-40B4-BE49-F238E27FC236}">
                <a16:creationId xmlns:a16="http://schemas.microsoft.com/office/drawing/2014/main" id="{2EA7E0B3-9E9B-30E9-D189-A2447EC15236}"/>
              </a:ext>
            </a:extLst>
          </p:cNvPr>
          <p:cNvSpPr txBox="1">
            <a:spLocks noChangeArrowheads="1"/>
          </p:cNvSpPr>
          <p:nvPr/>
        </p:nvSpPr>
        <p:spPr bwMode="auto">
          <a:xfrm>
            <a:off x="125413" y="6396038"/>
            <a:ext cx="891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200">
                <a:solidFill>
                  <a:srgbClr val="000000"/>
                </a:solidFill>
                <a:latin typeface="Arial" panose="020B0604020202020204" pitchFamily="34" charset="0"/>
              </a:rPr>
              <a:t>Because of  capital accumulation by the capitalists and the appropriation of overvalue, non-payment of taxes, non-repayment of loans, etc. the system leads creditors  to bankruptcy with consequent disruption of the entire economic - financial system.</a:t>
            </a:r>
            <a:endParaRPr lang="it-CH" altLang="it-CH" sz="1200">
              <a:solidFill>
                <a:srgbClr val="000000"/>
              </a:solidFill>
              <a:latin typeface="Arial" panose="020B0604020202020204" pitchFamily="34" charset="0"/>
            </a:endParaRPr>
          </a:p>
        </p:txBody>
      </p:sp>
      <p:sp>
        <p:nvSpPr>
          <p:cNvPr id="566327" name="CasellaDiTesto 1045">
            <a:extLst>
              <a:ext uri="{FF2B5EF4-FFF2-40B4-BE49-F238E27FC236}">
                <a16:creationId xmlns:a16="http://schemas.microsoft.com/office/drawing/2014/main" id="{B8B6CBBE-EF1A-2ED9-23D2-F550E1A0E821}"/>
              </a:ext>
            </a:extLst>
          </p:cNvPr>
          <p:cNvSpPr txBox="1">
            <a:spLocks noChangeArrowheads="1"/>
          </p:cNvSpPr>
          <p:nvPr/>
        </p:nvSpPr>
        <p:spPr bwMode="auto">
          <a:xfrm>
            <a:off x="5065713" y="504825"/>
            <a:ext cx="99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Speculation </a:t>
            </a:r>
          </a:p>
        </p:txBody>
      </p:sp>
      <p:sp>
        <p:nvSpPr>
          <p:cNvPr id="566328" name="CasellaDiTesto 1047">
            <a:extLst>
              <a:ext uri="{FF2B5EF4-FFF2-40B4-BE49-F238E27FC236}">
                <a16:creationId xmlns:a16="http://schemas.microsoft.com/office/drawing/2014/main" id="{DD803DE2-6373-9000-F387-4E2C7ECD3C7F}"/>
              </a:ext>
            </a:extLst>
          </p:cNvPr>
          <p:cNvSpPr txBox="1">
            <a:spLocks noChangeArrowheads="1"/>
          </p:cNvSpPr>
          <p:nvPr/>
        </p:nvSpPr>
        <p:spPr bwMode="auto">
          <a:xfrm>
            <a:off x="7058025" y="281463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Profits</a:t>
            </a:r>
          </a:p>
        </p:txBody>
      </p:sp>
      <p:sp>
        <p:nvSpPr>
          <p:cNvPr id="566329" name="CasellaDiTesto 1">
            <a:extLst>
              <a:ext uri="{FF2B5EF4-FFF2-40B4-BE49-F238E27FC236}">
                <a16:creationId xmlns:a16="http://schemas.microsoft.com/office/drawing/2014/main" id="{23164F3C-842E-01B3-EDF7-63E7C5A84847}"/>
              </a:ext>
            </a:extLst>
          </p:cNvPr>
          <p:cNvSpPr txBox="1">
            <a:spLocks noChangeArrowheads="1"/>
          </p:cNvSpPr>
          <p:nvPr/>
        </p:nvSpPr>
        <p:spPr bwMode="auto">
          <a:xfrm>
            <a:off x="252413" y="4279900"/>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400" b="1" u="sng">
                <a:solidFill>
                  <a:srgbClr val="FF0000"/>
                </a:solidFill>
                <a:latin typeface="Arial" panose="020B0604020202020204" pitchFamily="34" charset="0"/>
              </a:rPr>
              <a:t>Debt</a:t>
            </a:r>
          </a:p>
        </p:txBody>
      </p:sp>
      <p:sp>
        <p:nvSpPr>
          <p:cNvPr id="4" name="Arco 3">
            <a:extLst>
              <a:ext uri="{FF2B5EF4-FFF2-40B4-BE49-F238E27FC236}">
                <a16:creationId xmlns:a16="http://schemas.microsoft.com/office/drawing/2014/main" id="{C3C800A6-DA5F-1F1A-091E-CC701E74FE7F}"/>
              </a:ext>
            </a:extLst>
          </p:cNvPr>
          <p:cNvSpPr/>
          <p:nvPr/>
        </p:nvSpPr>
        <p:spPr>
          <a:xfrm flipH="1" flipV="1">
            <a:off x="8270875" y="4059238"/>
            <a:ext cx="873125" cy="1908175"/>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6" name="Connettore 1 5">
            <a:extLst>
              <a:ext uri="{FF2B5EF4-FFF2-40B4-BE49-F238E27FC236}">
                <a16:creationId xmlns:a16="http://schemas.microsoft.com/office/drawing/2014/main" id="{B416B62A-2342-1D09-3533-57F5B4A987D8}"/>
              </a:ext>
            </a:extLst>
          </p:cNvPr>
          <p:cNvCxnSpPr/>
          <p:nvPr/>
        </p:nvCxnSpPr>
        <p:spPr>
          <a:xfrm flipH="1" flipV="1">
            <a:off x="8564563" y="5792788"/>
            <a:ext cx="142875" cy="1746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AA629E0F-5ED3-D635-604E-A86322A0F3F1}"/>
              </a:ext>
            </a:extLst>
          </p:cNvPr>
          <p:cNvCxnSpPr/>
          <p:nvPr/>
        </p:nvCxnSpPr>
        <p:spPr>
          <a:xfrm flipH="1">
            <a:off x="8564563" y="5967413"/>
            <a:ext cx="142875" cy="1031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6333" name="CasellaDiTesto 9">
            <a:extLst>
              <a:ext uri="{FF2B5EF4-FFF2-40B4-BE49-F238E27FC236}">
                <a16:creationId xmlns:a16="http://schemas.microsoft.com/office/drawing/2014/main" id="{2DC11295-1F0E-7A23-A5B1-98B29F2612C4}"/>
              </a:ext>
            </a:extLst>
          </p:cNvPr>
          <p:cNvSpPr txBox="1">
            <a:spLocks noChangeArrowheads="1"/>
          </p:cNvSpPr>
          <p:nvPr/>
        </p:nvSpPr>
        <p:spPr bwMode="auto">
          <a:xfrm>
            <a:off x="8470900" y="5508625"/>
            <a:ext cx="682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Abroad</a:t>
            </a:r>
          </a:p>
        </p:txBody>
      </p:sp>
      <p:pic>
        <p:nvPicPr>
          <p:cNvPr id="566334" name="Picture 2" descr="C:\Users\Enrico\Enrico\Documenti\AA Enrico nuovo\Politica\Presentazione marxismo\State.jpg">
            <a:extLst>
              <a:ext uri="{FF2B5EF4-FFF2-40B4-BE49-F238E27FC236}">
                <a16:creationId xmlns:a16="http://schemas.microsoft.com/office/drawing/2014/main" id="{300B64F3-A11F-6555-5447-2B77234AF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300" y="3275013"/>
            <a:ext cx="7397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335" name="CasellaDiTesto 1">
            <a:extLst>
              <a:ext uri="{FF2B5EF4-FFF2-40B4-BE49-F238E27FC236}">
                <a16:creationId xmlns:a16="http://schemas.microsoft.com/office/drawing/2014/main" id="{9DC10241-3C99-B6DE-9192-799B42FF769C}"/>
              </a:ext>
            </a:extLst>
          </p:cNvPr>
          <p:cNvSpPr txBox="1">
            <a:spLocks noChangeArrowheads="1"/>
          </p:cNvSpPr>
          <p:nvPr/>
        </p:nvSpPr>
        <p:spPr bwMode="auto">
          <a:xfrm>
            <a:off x="7091363" y="1588"/>
            <a:ext cx="20288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it-CH" altLang="it-CH" sz="800">
                <a:latin typeface="Arial" panose="020B0604020202020204" pitchFamily="34" charset="0"/>
                <a:ea typeface="Arial" panose="020B0604020202020204" pitchFamily="34" charset="0"/>
                <a:cs typeface="Times New Roman" panose="02020603050405020304" pitchFamily="18" charset="0"/>
              </a:rPr>
              <a:t>Securities: stocks, bonds, various investments which are operated by the  users themselves or by major  social insurances (pensions, old age pensions, disability pensions, savings-linked, etc.)</a:t>
            </a:r>
          </a:p>
          <a:p>
            <a:pPr eaLnBrk="1" hangingPunct="1">
              <a:spcBef>
                <a:spcPct val="0"/>
              </a:spcBef>
              <a:buFontTx/>
              <a:buNone/>
            </a:pPr>
            <a:r>
              <a:rPr lang="it-CH" altLang="it-CH" sz="800">
                <a:latin typeface="Arial" panose="020B0604020202020204" pitchFamily="34" charset="0"/>
                <a:ea typeface="Arial" panose="020B0604020202020204" pitchFamily="34" charset="0"/>
                <a:cs typeface="Times New Roman" panose="02020603050405020304" pitchFamily="18" charset="0"/>
              </a:rPr>
              <a:t>               ? : Unsure</a:t>
            </a:r>
          </a:p>
        </p:txBody>
      </p:sp>
      <p:sp>
        <p:nvSpPr>
          <p:cNvPr id="566336" name="CasellaDiTesto 1">
            <a:extLst>
              <a:ext uri="{FF2B5EF4-FFF2-40B4-BE49-F238E27FC236}">
                <a16:creationId xmlns:a16="http://schemas.microsoft.com/office/drawing/2014/main" id="{570D25DC-A573-ADF8-84A1-680704C312E2}"/>
              </a:ext>
            </a:extLst>
          </p:cNvPr>
          <p:cNvSpPr txBox="1">
            <a:spLocks noChangeArrowheads="1"/>
          </p:cNvSpPr>
          <p:nvPr/>
        </p:nvSpPr>
        <p:spPr bwMode="auto">
          <a:xfrm>
            <a:off x="92075" y="3424238"/>
            <a:ext cx="495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a:latin typeface="Arial" panose="020B0604020202020204" pitchFamily="34" charset="0"/>
              </a:rPr>
              <a:t>EU</a:t>
            </a:r>
          </a:p>
          <a:p>
            <a:pPr eaLnBrk="1" hangingPunct="1">
              <a:spcBef>
                <a:spcPct val="0"/>
              </a:spcBef>
              <a:buFontTx/>
              <a:buNone/>
            </a:pPr>
            <a:r>
              <a:rPr lang="it-CH" altLang="it-CH" sz="1200">
                <a:latin typeface="Arial" panose="020B0604020202020204" pitchFamily="34" charset="0"/>
              </a:rPr>
              <a:t>IMF</a:t>
            </a:r>
          </a:p>
          <a:p>
            <a:pPr eaLnBrk="1" hangingPunct="1">
              <a:spcBef>
                <a:spcPct val="0"/>
              </a:spcBef>
              <a:buFontTx/>
              <a:buNone/>
            </a:pPr>
            <a:r>
              <a:rPr lang="it-CH" altLang="it-CH" sz="1200">
                <a:latin typeface="Arial" panose="020B0604020202020204" pitchFamily="34" charset="0"/>
              </a:rPr>
              <a:t>WB</a:t>
            </a:r>
          </a:p>
        </p:txBody>
      </p:sp>
      <p:sp>
        <p:nvSpPr>
          <p:cNvPr id="5" name="Parentesi graffa chiusa 4">
            <a:extLst>
              <a:ext uri="{FF2B5EF4-FFF2-40B4-BE49-F238E27FC236}">
                <a16:creationId xmlns:a16="http://schemas.microsoft.com/office/drawing/2014/main" id="{D3FEFFA4-5027-1C44-277D-FB0B1CCC267D}"/>
              </a:ext>
            </a:extLst>
          </p:cNvPr>
          <p:cNvSpPr/>
          <p:nvPr/>
        </p:nvSpPr>
        <p:spPr>
          <a:xfrm>
            <a:off x="392113" y="3424238"/>
            <a:ext cx="338137" cy="6619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p>
        </p:txBody>
      </p:sp>
      <p:sp>
        <p:nvSpPr>
          <p:cNvPr id="566338" name="Segnaposto numero diapositiva 1">
            <a:extLst>
              <a:ext uri="{FF2B5EF4-FFF2-40B4-BE49-F238E27FC236}">
                <a16:creationId xmlns:a16="http://schemas.microsoft.com/office/drawing/2014/main" id="{1F48B4BC-D551-2268-8108-188C23EBEA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27C701-EAC2-491F-AC32-809689E72831}" type="slidenum">
              <a:rPr lang="it-CH" altLang="it-CH" sz="1200" smtClean="0">
                <a:solidFill>
                  <a:srgbClr val="898989"/>
                </a:solidFill>
                <a:latin typeface="Arial" panose="020B0604020202020204" pitchFamily="34" charset="0"/>
              </a:rPr>
              <a:pPr>
                <a:spcBef>
                  <a:spcPct val="0"/>
                </a:spcBef>
                <a:buFontTx/>
                <a:buNone/>
              </a:pPr>
              <a:t>173</a:t>
            </a:fld>
            <a:endParaRPr lang="it-CH" altLang="it-CH" sz="1200">
              <a:solidFill>
                <a:srgbClr val="898989"/>
              </a:solidFill>
              <a:latin typeface="Arial" panose="020B0604020202020204" pitchFamily="34" charset="0"/>
            </a:endParaRPr>
          </a:p>
        </p:txBody>
      </p:sp>
      <p:pic>
        <p:nvPicPr>
          <p:cNvPr id="566339" name="Picture 67" descr="C:\Users\Enrico\Desktop\bil.jpg">
            <a:extLst>
              <a:ext uri="{FF2B5EF4-FFF2-40B4-BE49-F238E27FC236}">
                <a16:creationId xmlns:a16="http://schemas.microsoft.com/office/drawing/2014/main" id="{0FB77035-A6BF-590D-32E0-139CEF5B9D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188" y="115888"/>
            <a:ext cx="14652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340" name="CasellaDiTesto 1">
            <a:extLst>
              <a:ext uri="{FF2B5EF4-FFF2-40B4-BE49-F238E27FC236}">
                <a16:creationId xmlns:a16="http://schemas.microsoft.com/office/drawing/2014/main" id="{28631054-011C-D0F5-AABE-9823DD212888}"/>
              </a:ext>
            </a:extLst>
          </p:cNvPr>
          <p:cNvSpPr txBox="1">
            <a:spLocks noChangeArrowheads="1"/>
          </p:cNvSpPr>
          <p:nvPr/>
        </p:nvSpPr>
        <p:spPr bwMode="auto">
          <a:xfrm>
            <a:off x="3802063" y="115888"/>
            <a:ext cx="159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Interest on State bonds</a:t>
            </a:r>
          </a:p>
        </p:txBody>
      </p:sp>
      <p:pic>
        <p:nvPicPr>
          <p:cNvPr id="566341" name="Picture 3">
            <a:extLst>
              <a:ext uri="{FF2B5EF4-FFF2-40B4-BE49-F238E27FC236}">
                <a16:creationId xmlns:a16="http://schemas.microsoft.com/office/drawing/2014/main" id="{1E4E22E2-CD3C-0D58-EF53-0EDBB13432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7450" y="74613"/>
            <a:ext cx="69119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6342" name="CasellaDiTesto 263199">
            <a:extLst>
              <a:ext uri="{FF2B5EF4-FFF2-40B4-BE49-F238E27FC236}">
                <a16:creationId xmlns:a16="http://schemas.microsoft.com/office/drawing/2014/main" id="{FF8E3BA9-61A4-5261-3D4D-C4C4656B9C3F}"/>
              </a:ext>
            </a:extLst>
          </p:cNvPr>
          <p:cNvSpPr txBox="1">
            <a:spLocks noChangeArrowheads="1"/>
          </p:cNvSpPr>
          <p:nvPr/>
        </p:nvSpPr>
        <p:spPr bwMode="auto">
          <a:xfrm>
            <a:off x="1616075" y="3597275"/>
            <a:ext cx="808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600">
                <a:latin typeface="Arial" panose="020B0604020202020204" pitchFamily="34" charset="0"/>
              </a:rPr>
              <a:t>scriptural money, tresury bills</a:t>
            </a:r>
          </a:p>
        </p:txBody>
      </p:sp>
      <p:cxnSp>
        <p:nvCxnSpPr>
          <p:cNvPr id="74" name="Connettore 2 73">
            <a:extLst>
              <a:ext uri="{FF2B5EF4-FFF2-40B4-BE49-F238E27FC236}">
                <a16:creationId xmlns:a16="http://schemas.microsoft.com/office/drawing/2014/main" id="{E9E0860C-4433-8A75-4698-89E1E7AA1F6D}"/>
              </a:ext>
            </a:extLst>
          </p:cNvPr>
          <p:cNvCxnSpPr/>
          <p:nvPr/>
        </p:nvCxnSpPr>
        <p:spPr>
          <a:xfrm flipH="1">
            <a:off x="1616075" y="3565525"/>
            <a:ext cx="71437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196BFB7B-4390-0C15-47EA-EA71BC5A4947}"/>
              </a:ext>
            </a:extLst>
          </p:cNvPr>
          <p:cNvCxnSpPr/>
          <p:nvPr/>
        </p:nvCxnSpPr>
        <p:spPr>
          <a:xfrm>
            <a:off x="1646238" y="3894138"/>
            <a:ext cx="719137"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66345" name="CasellaDiTesto 1">
            <a:extLst>
              <a:ext uri="{FF2B5EF4-FFF2-40B4-BE49-F238E27FC236}">
                <a16:creationId xmlns:a16="http://schemas.microsoft.com/office/drawing/2014/main" id="{44DD2EEC-808A-AB9E-850A-99CC781FDDE9}"/>
              </a:ext>
            </a:extLst>
          </p:cNvPr>
          <p:cNvSpPr txBox="1">
            <a:spLocks noChangeArrowheads="1"/>
          </p:cNvSpPr>
          <p:nvPr/>
        </p:nvSpPr>
        <p:spPr bwMode="auto">
          <a:xfrm>
            <a:off x="8031163" y="1128713"/>
            <a:ext cx="97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a:latin typeface="Arial" panose="020B0604020202020204" pitchFamily="34" charset="0"/>
              </a:rPr>
              <a:t>Money is the sap of  capitalism</a:t>
            </a:r>
          </a:p>
        </p:txBody>
      </p:sp>
      <p:sp>
        <p:nvSpPr>
          <p:cNvPr id="77" name="Rettangolo 76">
            <a:extLst>
              <a:ext uri="{FF2B5EF4-FFF2-40B4-BE49-F238E27FC236}">
                <a16:creationId xmlns:a16="http://schemas.microsoft.com/office/drawing/2014/main" id="{8A78776B-B52C-067B-2E5C-CDE9624EAC3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8322" name="Segnaposto numero diapositiva 1">
            <a:extLst>
              <a:ext uri="{FF2B5EF4-FFF2-40B4-BE49-F238E27FC236}">
                <a16:creationId xmlns:a16="http://schemas.microsoft.com/office/drawing/2014/main" id="{45CA79FF-E3E0-ACB6-BEE3-E7B3202AA034}"/>
              </a:ext>
            </a:extLst>
          </p:cNvPr>
          <p:cNvSpPr>
            <a:spLocks noGrp="1" noChangeArrowheads="1"/>
          </p:cNvSpPr>
          <p:nvPr>
            <p:ph type="sldNum" sz="quarter" idx="12"/>
          </p:nvPr>
        </p:nvSpPr>
        <p:spPr>
          <a:xfrm>
            <a:off x="8316913" y="6254750"/>
            <a:ext cx="585787" cy="39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FEF94638-DA1B-4E6F-A525-D1EF07A01362}" type="slidenum">
              <a:rPr lang="it-IT" altLang="en-US" sz="1200" b="1" smtClean="0">
                <a:solidFill>
                  <a:srgbClr val="898989"/>
                </a:solidFill>
              </a:rPr>
              <a:pPr algn="ctr">
                <a:spcBef>
                  <a:spcPct val="0"/>
                </a:spcBef>
                <a:buFontTx/>
                <a:buNone/>
              </a:pPr>
              <a:t>174</a:t>
            </a:fld>
            <a:endParaRPr lang="it-IT" altLang="en-US" sz="1200" b="1">
              <a:solidFill>
                <a:srgbClr val="898989"/>
              </a:solidFill>
            </a:endParaRPr>
          </a:p>
        </p:txBody>
      </p:sp>
      <p:pic>
        <p:nvPicPr>
          <p:cNvPr id="914434" name="Picture 2">
            <a:extLst>
              <a:ext uri="{FF2B5EF4-FFF2-40B4-BE49-F238E27FC236}">
                <a16:creationId xmlns:a16="http://schemas.microsoft.com/office/drawing/2014/main" id="{CA0286A0-D7DA-CB74-3BFA-CDC245552308}"/>
              </a:ext>
            </a:extLst>
          </p:cNvPr>
          <p:cNvPicPr>
            <a:picLocks noChangeAspect="1" noChangeArrowheads="1"/>
          </p:cNvPicPr>
          <p:nvPr/>
        </p:nvPicPr>
        <p:blipFill rotWithShape="1">
          <a:blip r:embed="rId4"/>
          <a:srcRect r="50000"/>
          <a:stretch/>
        </p:blipFill>
        <p:spPr bwMode="auto">
          <a:xfrm>
            <a:off x="823913" y="457200"/>
            <a:ext cx="1511300" cy="1539875"/>
          </a:xfrm>
          <a:prstGeom prst="rect">
            <a:avLst/>
          </a:prstGeom>
          <a:ln>
            <a:noFill/>
          </a:ln>
          <a:effectLst>
            <a:outerShdw blurRad="292100" dist="139700" dir="2700000" algn="tl" rotWithShape="0">
              <a:srgbClr val="333333">
                <a:alpha val="65000"/>
              </a:srgbClr>
            </a:outerShdw>
          </a:effectLst>
        </p:spPr>
      </p:pic>
      <p:sp>
        <p:nvSpPr>
          <p:cNvPr id="568324" name="CasellaDiTesto 3">
            <a:extLst>
              <a:ext uri="{FF2B5EF4-FFF2-40B4-BE49-F238E27FC236}">
                <a16:creationId xmlns:a16="http://schemas.microsoft.com/office/drawing/2014/main" id="{0B47E4A2-2DFA-324E-B152-67B4483515FB}"/>
              </a:ext>
            </a:extLst>
          </p:cNvPr>
          <p:cNvSpPr txBox="1">
            <a:spLocks noChangeArrowheads="1"/>
          </p:cNvSpPr>
          <p:nvPr/>
        </p:nvSpPr>
        <p:spPr bwMode="auto">
          <a:xfrm>
            <a:off x="498475" y="2179638"/>
            <a:ext cx="30241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In Switzerland, metal coins are minted by the Federal Mint and then sold at the nominal price to the National Bank. The difference between the production cost and the nominal price is the seigniorage, which in this case goes to the Swiss Confederation (about 5 million Fr. / year).</a:t>
            </a:r>
          </a:p>
        </p:txBody>
      </p:sp>
      <p:pic>
        <p:nvPicPr>
          <p:cNvPr id="914436" name="Picture 4" descr="Brochure sulle banconote">
            <a:extLst>
              <a:ext uri="{FF2B5EF4-FFF2-40B4-BE49-F238E27FC236}">
                <a16:creationId xmlns:a16="http://schemas.microsoft.com/office/drawing/2014/main" id="{3F9D3596-1B86-559B-4B16-7B1C6E3BD2BE}"/>
              </a:ext>
            </a:extLst>
          </p:cNvPr>
          <p:cNvPicPr>
            <a:picLocks noChangeAspect="1" noChangeArrowheads="1"/>
          </p:cNvPicPr>
          <p:nvPr/>
        </p:nvPicPr>
        <p:blipFill>
          <a:blip r:embed="rId5"/>
          <a:srcRect/>
          <a:stretch>
            <a:fillRect/>
          </a:stretch>
        </p:blipFill>
        <p:spPr bwMode="auto">
          <a:xfrm>
            <a:off x="2979738" y="379413"/>
            <a:ext cx="2828925" cy="1619250"/>
          </a:xfrm>
          <a:prstGeom prst="rect">
            <a:avLst/>
          </a:prstGeom>
          <a:noFill/>
          <a:ln>
            <a:noFill/>
          </a:ln>
          <a:effectLst>
            <a:outerShdw blurRad="292100" dist="139700" dir="2700000" algn="tl" rotWithShape="0">
              <a:srgbClr val="333333">
                <a:alpha val="64999"/>
              </a:srgbClr>
            </a:outerShdw>
          </a:effectLst>
        </p:spPr>
      </p:pic>
      <p:sp>
        <p:nvSpPr>
          <p:cNvPr id="568326" name="CasellaDiTesto 4">
            <a:extLst>
              <a:ext uri="{FF2B5EF4-FFF2-40B4-BE49-F238E27FC236}">
                <a16:creationId xmlns:a16="http://schemas.microsoft.com/office/drawing/2014/main" id="{F5F60FA7-7D42-F506-84DC-268F1CD82CF8}"/>
              </a:ext>
            </a:extLst>
          </p:cNvPr>
          <p:cNvSpPr txBox="1">
            <a:spLocks noChangeArrowheads="1"/>
          </p:cNvSpPr>
          <p:nvPr/>
        </p:nvSpPr>
        <p:spPr bwMode="auto">
          <a:xfrm>
            <a:off x="4551363" y="2316163"/>
            <a:ext cx="12017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a:p>
            <a:pPr>
              <a:spcBef>
                <a:spcPct val="0"/>
              </a:spcBef>
              <a:buFontTx/>
              <a:buNone/>
            </a:pPr>
            <a:r>
              <a:rPr lang="en-US" altLang="en-US" sz="1200"/>
              <a:t>In Switzerland, banknotes are printed by the National Bank.</a:t>
            </a:r>
          </a:p>
        </p:txBody>
      </p:sp>
      <p:pic>
        <p:nvPicPr>
          <p:cNvPr id="914440" name="Picture 8" descr="Carte di credito speciali e carte in valuta estera | UBS Svizzera">
            <a:extLst>
              <a:ext uri="{FF2B5EF4-FFF2-40B4-BE49-F238E27FC236}">
                <a16:creationId xmlns:a16="http://schemas.microsoft.com/office/drawing/2014/main" id="{B6086AD5-6EC3-DC8A-E297-1A98A7A13B7E}"/>
              </a:ext>
            </a:extLst>
          </p:cNvPr>
          <p:cNvPicPr>
            <a:picLocks noChangeAspect="1" noChangeArrowheads="1"/>
          </p:cNvPicPr>
          <p:nvPr/>
        </p:nvPicPr>
        <p:blipFill>
          <a:blip r:embed="rId6"/>
          <a:srcRect/>
          <a:stretch>
            <a:fillRect/>
          </a:stretch>
        </p:blipFill>
        <p:spPr bwMode="auto">
          <a:xfrm>
            <a:off x="6332538" y="325438"/>
            <a:ext cx="2278062" cy="1458912"/>
          </a:xfrm>
          <a:prstGeom prst="rect">
            <a:avLst/>
          </a:prstGeom>
          <a:ln>
            <a:noFill/>
          </a:ln>
          <a:effectLst>
            <a:outerShdw blurRad="292100" dist="139700" dir="2700000" algn="tl" rotWithShape="0">
              <a:srgbClr val="333333">
                <a:alpha val="65000"/>
              </a:srgbClr>
            </a:outerShdw>
          </a:effectLst>
        </p:spPr>
      </p:pic>
      <p:sp>
        <p:nvSpPr>
          <p:cNvPr id="568328" name="CasellaDiTesto 5">
            <a:extLst>
              <a:ext uri="{FF2B5EF4-FFF2-40B4-BE49-F238E27FC236}">
                <a16:creationId xmlns:a16="http://schemas.microsoft.com/office/drawing/2014/main" id="{7AC954B0-6123-D6AE-E80A-0EC3B92FCAC0}"/>
              </a:ext>
            </a:extLst>
          </p:cNvPr>
          <p:cNvSpPr txBox="1">
            <a:spLocks noChangeArrowheads="1"/>
          </p:cNvSpPr>
          <p:nvPr/>
        </p:nvSpPr>
        <p:spPr bwMode="auto">
          <a:xfrm>
            <a:off x="347663" y="4135438"/>
            <a:ext cx="332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These means of payment belong to the Swiss National Bank which rents them to those who need them, primarily the banks.</a:t>
            </a:r>
          </a:p>
          <a:p>
            <a:pPr>
              <a:spcBef>
                <a:spcPct val="0"/>
              </a:spcBef>
              <a:buFontTx/>
              <a:buNone/>
            </a:pPr>
            <a:r>
              <a:rPr lang="en-US" altLang="en-US" sz="1200"/>
              <a:t>Damaging or destroying these means of payment is a crime.</a:t>
            </a:r>
          </a:p>
        </p:txBody>
      </p:sp>
      <p:sp>
        <p:nvSpPr>
          <p:cNvPr id="568329" name="CasellaDiTesto 6">
            <a:extLst>
              <a:ext uri="{FF2B5EF4-FFF2-40B4-BE49-F238E27FC236}">
                <a16:creationId xmlns:a16="http://schemas.microsoft.com/office/drawing/2014/main" id="{A314E325-11C3-6A54-F49C-AD556578D991}"/>
              </a:ext>
            </a:extLst>
          </p:cNvPr>
          <p:cNvSpPr txBox="1">
            <a:spLocks noChangeArrowheads="1"/>
          </p:cNvSpPr>
          <p:nvPr/>
        </p:nvSpPr>
        <p:spPr bwMode="auto">
          <a:xfrm>
            <a:off x="6343650" y="1966913"/>
            <a:ext cx="23876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This means of payment and the electronic (or scriptural) money that is on the accounts belong to the Bank that issued them (in this case to UBS). The seigniorage (interest) remains to the bank. In case of bankruptcy of the bank, all the electronic money of the customers' accounts enters the assets of the bankruptcy estate.</a:t>
            </a:r>
          </a:p>
        </p:txBody>
      </p:sp>
      <p:sp>
        <p:nvSpPr>
          <p:cNvPr id="8" name="Parentesi graffa aperta 7">
            <a:extLst>
              <a:ext uri="{FF2B5EF4-FFF2-40B4-BE49-F238E27FC236}">
                <a16:creationId xmlns:a16="http://schemas.microsoft.com/office/drawing/2014/main" id="{792E1E38-EB81-C769-F33F-45AB33A1D478}"/>
              </a:ext>
            </a:extLst>
          </p:cNvPr>
          <p:cNvSpPr/>
          <p:nvPr/>
        </p:nvSpPr>
        <p:spPr>
          <a:xfrm rot="16200000">
            <a:off x="2978151" y="1077912"/>
            <a:ext cx="455612" cy="5618163"/>
          </a:xfrm>
          <a:prstGeom prst="leftBrace">
            <a:avLst>
              <a:gd name="adj1" fmla="val 34093"/>
              <a:gd name="adj2" fmla="val 245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568331" name="Immagine 12">
            <a:extLst>
              <a:ext uri="{FF2B5EF4-FFF2-40B4-BE49-F238E27FC236}">
                <a16:creationId xmlns:a16="http://schemas.microsoft.com/office/drawing/2014/main" id="{A4E695AD-467E-DEEE-2327-F836F93D6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438" y="4221163"/>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32" name="CasellaDiTesto 13">
            <a:extLst>
              <a:ext uri="{FF2B5EF4-FFF2-40B4-BE49-F238E27FC236}">
                <a16:creationId xmlns:a16="http://schemas.microsoft.com/office/drawing/2014/main" id="{4AC9B4D9-289B-93C5-4676-B902288F8ED5}"/>
              </a:ext>
            </a:extLst>
          </p:cNvPr>
          <p:cNvSpPr txBox="1">
            <a:spLocks noChangeArrowheads="1"/>
          </p:cNvSpPr>
          <p:nvPr/>
        </p:nvSpPr>
        <p:spPr bwMode="auto">
          <a:xfrm>
            <a:off x="4278313" y="5446713"/>
            <a:ext cx="1452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chemeClr val="bg1"/>
                </a:solidFill>
              </a:rPr>
              <a:t>Electronic money</a:t>
            </a:r>
          </a:p>
        </p:txBody>
      </p:sp>
      <p:pic>
        <p:nvPicPr>
          <p:cNvPr id="20" name="Picture 2">
            <a:extLst>
              <a:ext uri="{FF2B5EF4-FFF2-40B4-BE49-F238E27FC236}">
                <a16:creationId xmlns:a16="http://schemas.microsoft.com/office/drawing/2014/main" id="{BE03DF7D-4DEE-7155-EF3F-5FCD4759DDA0}"/>
              </a:ext>
            </a:extLst>
          </p:cNvPr>
          <p:cNvPicPr>
            <a:picLocks noChangeAspect="1" noChangeArrowheads="1"/>
          </p:cNvPicPr>
          <p:nvPr/>
        </p:nvPicPr>
        <p:blipFill>
          <a:blip r:embed="rId8"/>
          <a:srcRect/>
          <a:stretch>
            <a:fillRect/>
          </a:stretch>
        </p:blipFill>
        <p:spPr bwMode="auto">
          <a:xfrm>
            <a:off x="6492875" y="4135438"/>
            <a:ext cx="2305050" cy="2305050"/>
          </a:xfrm>
          <a:prstGeom prst="rect">
            <a:avLst/>
          </a:prstGeom>
          <a:ln>
            <a:noFill/>
          </a:ln>
          <a:effectLst>
            <a:outerShdw blurRad="292100" dist="139700" dir="2700000" algn="tl" rotWithShape="0">
              <a:srgbClr val="333333">
                <a:alpha val="65000"/>
              </a:srgbClr>
            </a:outerShdw>
          </a:effectLst>
        </p:spPr>
      </p:pic>
      <p:cxnSp>
        <p:nvCxnSpPr>
          <p:cNvPr id="16" name="Connettore diritto 15">
            <a:extLst>
              <a:ext uri="{FF2B5EF4-FFF2-40B4-BE49-F238E27FC236}">
                <a16:creationId xmlns:a16="http://schemas.microsoft.com/office/drawing/2014/main" id="{AA643325-491A-73AF-2F4B-80890FE17DB2}"/>
              </a:ext>
            </a:extLst>
          </p:cNvPr>
          <p:cNvCxnSpPr>
            <a:stCxn id="8" idx="0"/>
          </p:cNvCxnSpPr>
          <p:nvPr/>
        </p:nvCxnSpPr>
        <p:spPr>
          <a:xfrm flipV="1">
            <a:off x="396875"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0F5A11F0-1061-1049-04BC-E35EB01CF29B}"/>
              </a:ext>
            </a:extLst>
          </p:cNvPr>
          <p:cNvCxnSpPr>
            <a:cxnSpLocks/>
          </p:cNvCxnSpPr>
          <p:nvPr/>
        </p:nvCxnSpPr>
        <p:spPr>
          <a:xfrm>
            <a:off x="396875" y="185738"/>
            <a:ext cx="5618163"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3483016C-3ABA-DD5C-55B0-082ED014727E}"/>
              </a:ext>
            </a:extLst>
          </p:cNvPr>
          <p:cNvCxnSpPr/>
          <p:nvPr/>
        </p:nvCxnSpPr>
        <p:spPr>
          <a:xfrm flipV="1">
            <a:off x="6015038"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6798B35C-E9A2-9F34-9B06-DF5513BFAEAF}"/>
              </a:ext>
            </a:extLst>
          </p:cNvPr>
          <p:cNvSpPr txBox="1"/>
          <p:nvPr/>
        </p:nvSpPr>
        <p:spPr>
          <a:xfrm>
            <a:off x="3355975" y="6361113"/>
            <a:ext cx="3121025" cy="319087"/>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1400" b="1" dirty="0"/>
              <a:t>The swiss money supply (M1)</a:t>
            </a:r>
          </a:p>
        </p:txBody>
      </p:sp>
      <p:sp>
        <p:nvSpPr>
          <p:cNvPr id="568338" name="CasellaDiTesto 21">
            <a:extLst>
              <a:ext uri="{FF2B5EF4-FFF2-40B4-BE49-F238E27FC236}">
                <a16:creationId xmlns:a16="http://schemas.microsoft.com/office/drawing/2014/main" id="{5114ABC5-9F59-9996-47D9-F3641631E476}"/>
              </a:ext>
            </a:extLst>
          </p:cNvPr>
          <p:cNvSpPr txBox="1">
            <a:spLocks noChangeArrowheads="1"/>
          </p:cNvSpPr>
          <p:nvPr/>
        </p:nvSpPr>
        <p:spPr bwMode="auto">
          <a:xfrm>
            <a:off x="3798888" y="4000500"/>
            <a:ext cx="792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Banknotes</a:t>
            </a:r>
          </a:p>
        </p:txBody>
      </p:sp>
      <p:cxnSp>
        <p:nvCxnSpPr>
          <p:cNvPr id="26" name="Connettore diritto 25">
            <a:extLst>
              <a:ext uri="{FF2B5EF4-FFF2-40B4-BE49-F238E27FC236}">
                <a16:creationId xmlns:a16="http://schemas.microsoft.com/office/drawing/2014/main" id="{42A0D0D1-4EE8-00DD-D8C1-1CE59F50AD9D}"/>
              </a:ext>
            </a:extLst>
          </p:cNvPr>
          <p:cNvCxnSpPr/>
          <p:nvPr/>
        </p:nvCxnSpPr>
        <p:spPr>
          <a:xfrm>
            <a:off x="4551363" y="4146550"/>
            <a:ext cx="157162" cy="34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8340" name="CasellaDiTesto 30">
            <a:extLst>
              <a:ext uri="{FF2B5EF4-FFF2-40B4-BE49-F238E27FC236}">
                <a16:creationId xmlns:a16="http://schemas.microsoft.com/office/drawing/2014/main" id="{5FA54F4D-8439-D75C-6F14-6BB1A998BDB2}"/>
              </a:ext>
            </a:extLst>
          </p:cNvPr>
          <p:cNvSpPr txBox="1">
            <a:spLocks noChangeArrowheads="1"/>
          </p:cNvSpPr>
          <p:nvPr/>
        </p:nvSpPr>
        <p:spPr bwMode="auto">
          <a:xfrm>
            <a:off x="5365750" y="3963988"/>
            <a:ext cx="773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Metal coins</a:t>
            </a:r>
          </a:p>
        </p:txBody>
      </p:sp>
      <p:cxnSp>
        <p:nvCxnSpPr>
          <p:cNvPr id="32" name="Connettore diritto 31">
            <a:extLst>
              <a:ext uri="{FF2B5EF4-FFF2-40B4-BE49-F238E27FC236}">
                <a16:creationId xmlns:a16="http://schemas.microsoft.com/office/drawing/2014/main" id="{6A46002B-9E5E-C0F7-84AA-A70CC4A1448C}"/>
              </a:ext>
            </a:extLst>
          </p:cNvPr>
          <p:cNvCxnSpPr>
            <a:cxnSpLocks/>
            <a:stCxn id="568340" idx="1"/>
          </p:cNvCxnSpPr>
          <p:nvPr/>
        </p:nvCxnSpPr>
        <p:spPr>
          <a:xfrm flipH="1">
            <a:off x="4916488" y="4164013"/>
            <a:ext cx="449262" cy="252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8342" name="CasellaDiTesto 28">
            <a:extLst>
              <a:ext uri="{FF2B5EF4-FFF2-40B4-BE49-F238E27FC236}">
                <a16:creationId xmlns:a16="http://schemas.microsoft.com/office/drawing/2014/main" id="{F407093E-22C2-8A4A-7A8C-BE95913E2259}"/>
              </a:ext>
            </a:extLst>
          </p:cNvPr>
          <p:cNvSpPr txBox="1">
            <a:spLocks noChangeArrowheads="1"/>
          </p:cNvSpPr>
          <p:nvPr/>
        </p:nvSpPr>
        <p:spPr bwMode="auto">
          <a:xfrm>
            <a:off x="347663" y="5283200"/>
            <a:ext cx="3930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a:p>
            <a:pPr>
              <a:spcBef>
                <a:spcPct val="0"/>
              </a:spcBef>
              <a:buFontTx/>
              <a:buNone/>
            </a:pPr>
            <a:r>
              <a:rPr lang="en-US" altLang="en-US" sz="1200"/>
              <a:t>In Switzerland, the money supply (M1) is around             600 billion Swiss francs. The National Bank controls only metal coins and banknotes, representing 10% of the money supply. Electronic money represents 90% of the money supply.</a:t>
            </a:r>
          </a:p>
        </p:txBody>
      </p:sp>
      <p:pic>
        <p:nvPicPr>
          <p:cNvPr id="568343" name="Picture 2" descr="C:\Users\Enrico\Enrico\Documenti\AA Enrico nuovo\Politica\Presentazione marxismo\State.jpg">
            <a:extLst>
              <a:ext uri="{FF2B5EF4-FFF2-40B4-BE49-F238E27FC236}">
                <a16:creationId xmlns:a16="http://schemas.microsoft.com/office/drawing/2014/main" id="{C5E9C869-18AE-DD87-C3D7-4BD6C4BEA6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7588" y="2316163"/>
            <a:ext cx="89058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ttangolo 24">
            <a:extLst>
              <a:ext uri="{FF2B5EF4-FFF2-40B4-BE49-F238E27FC236}">
                <a16:creationId xmlns:a16="http://schemas.microsoft.com/office/drawing/2014/main" id="{FC4E816E-301F-2110-3335-45C6587A4EA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0370" name="Picture 2">
            <a:extLst>
              <a:ext uri="{FF2B5EF4-FFF2-40B4-BE49-F238E27FC236}">
                <a16:creationId xmlns:a16="http://schemas.microsoft.com/office/drawing/2014/main" id="{B572A177-53B6-0DD0-84B6-DFE12AC70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92150"/>
            <a:ext cx="62198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1" name="Picture 4">
            <a:extLst>
              <a:ext uri="{FF2B5EF4-FFF2-40B4-BE49-F238E27FC236}">
                <a16:creationId xmlns:a16="http://schemas.microsoft.com/office/drawing/2014/main" id="{17F35C6E-B65D-1A48-62C3-77FC5A470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4652963"/>
            <a:ext cx="1439863" cy="19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0372" name="Segnaposto numero diapositiva 2">
            <a:extLst>
              <a:ext uri="{FF2B5EF4-FFF2-40B4-BE49-F238E27FC236}">
                <a16:creationId xmlns:a16="http://schemas.microsoft.com/office/drawing/2014/main" id="{B36A10ED-42D8-EF24-C135-29A05AF94375}"/>
              </a:ext>
            </a:extLst>
          </p:cNvPr>
          <p:cNvSpPr>
            <a:spLocks noGrp="1"/>
          </p:cNvSpPr>
          <p:nvPr>
            <p:ph type="sldNum" sz="quarter" idx="12"/>
          </p:nvPr>
        </p:nvSpPr>
        <p:spPr>
          <a:xfrm>
            <a:off x="42863" y="63563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8719A0-3C5F-48AD-8CF4-5BBEA913FAE5}" type="slidenum">
              <a:rPr lang="it-IT" altLang="en-US" sz="1400" smtClean="0"/>
              <a:pPr>
                <a:spcBef>
                  <a:spcPct val="0"/>
                </a:spcBef>
                <a:buFontTx/>
                <a:buNone/>
              </a:pPr>
              <a:t>175</a:t>
            </a:fld>
            <a:endParaRPr lang="it-IT" altLang="en-US" sz="1400"/>
          </a:p>
        </p:txBody>
      </p:sp>
      <p:sp>
        <p:nvSpPr>
          <p:cNvPr id="5" name="Rettangolo 4">
            <a:extLst>
              <a:ext uri="{FF2B5EF4-FFF2-40B4-BE49-F238E27FC236}">
                <a16:creationId xmlns:a16="http://schemas.microsoft.com/office/drawing/2014/main" id="{1F1E309A-6D7D-7F2A-4D47-88A99F239FF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Rectangle 4">
            <a:extLst>
              <a:ext uri="{FF2B5EF4-FFF2-40B4-BE49-F238E27FC236}">
                <a16:creationId xmlns:a16="http://schemas.microsoft.com/office/drawing/2014/main" id="{9808A817-0523-6018-187B-67826ED5DF35}"/>
              </a:ext>
            </a:extLst>
          </p:cNvPr>
          <p:cNvSpPr>
            <a:spLocks noChangeArrowheads="1"/>
          </p:cNvSpPr>
          <p:nvPr/>
        </p:nvSpPr>
        <p:spPr bwMode="auto">
          <a:xfrm>
            <a:off x="539750" y="4762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RULE No. 5 a</a:t>
            </a:r>
            <a:endParaRPr lang="it-IT" altLang="it-CH" sz="4000" b="1">
              <a:solidFill>
                <a:srgbClr val="000000"/>
              </a:solidFill>
            </a:endParaRPr>
          </a:p>
        </p:txBody>
      </p:sp>
      <p:sp>
        <p:nvSpPr>
          <p:cNvPr id="572419" name="Rectangle 5">
            <a:extLst>
              <a:ext uri="{FF2B5EF4-FFF2-40B4-BE49-F238E27FC236}">
                <a16:creationId xmlns:a16="http://schemas.microsoft.com/office/drawing/2014/main" id="{5E76850E-B760-446B-137B-138B5F73DA2F}"/>
              </a:ext>
            </a:extLst>
          </p:cNvPr>
          <p:cNvSpPr>
            <a:spLocks noChangeArrowheads="1"/>
          </p:cNvSpPr>
          <p:nvPr/>
        </p:nvSpPr>
        <p:spPr bwMode="auto">
          <a:xfrm>
            <a:off x="698500" y="1592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spcBef>
                <a:spcPct val="0"/>
              </a:spcBef>
              <a:buFontTx/>
              <a:buNone/>
            </a:pPr>
            <a:r>
              <a:rPr lang="fr-CH" altLang="it-CH" sz="3600" b="1">
                <a:solidFill>
                  <a:srgbClr val="000000"/>
                </a:solidFill>
              </a:rPr>
              <a:t>	THE MARKET ECONOMY </a:t>
            </a:r>
          </a:p>
          <a:p>
            <a:pPr eaLnBrk="1" hangingPunct="1">
              <a:spcBef>
                <a:spcPct val="0"/>
              </a:spcBef>
              <a:buFontTx/>
              <a:buNone/>
            </a:pPr>
            <a:r>
              <a:rPr lang="fr-CH" altLang="it-CH" sz="2800" b="1">
                <a:solidFill>
                  <a:srgbClr val="000000"/>
                </a:solidFill>
              </a:rPr>
              <a:t>	</a:t>
            </a:r>
            <a:r>
              <a:rPr lang="fr-CH" altLang="it-CH" sz="3600" b="1" u="sng">
                <a:solidFill>
                  <a:srgbClr val="FF0000"/>
                </a:solidFill>
              </a:rPr>
              <a:t>NEEDS</a:t>
            </a:r>
          </a:p>
          <a:p>
            <a:pPr eaLnBrk="1" hangingPunct="1">
              <a:buFontTx/>
              <a:buNone/>
            </a:pPr>
            <a:r>
              <a:rPr lang="fr-CH" altLang="it-CH" sz="2800" b="1">
                <a:solidFill>
                  <a:srgbClr val="000000"/>
                </a:solidFill>
              </a:rPr>
              <a:t>   - INVESTMENT</a:t>
            </a:r>
          </a:p>
          <a:p>
            <a:pPr eaLnBrk="1" hangingPunct="1">
              <a:buFontTx/>
              <a:buNone/>
            </a:pPr>
            <a:r>
              <a:rPr lang="fr-CH" altLang="it-CH" sz="2800" b="1">
                <a:solidFill>
                  <a:srgbClr val="000000"/>
                </a:solidFill>
              </a:rPr>
              <a:t>   - SOLVENT MARKETS</a:t>
            </a:r>
          </a:p>
          <a:p>
            <a:pPr eaLnBrk="1" hangingPunct="1">
              <a:buFontTx/>
              <a:buNone/>
            </a:pPr>
            <a:r>
              <a:rPr lang="fr-CH" altLang="it-CH" sz="2800" b="1">
                <a:solidFill>
                  <a:srgbClr val="000000"/>
                </a:solidFill>
              </a:rPr>
              <a:t>	- CONTINUOUS GROWTH </a:t>
            </a:r>
            <a:r>
              <a:rPr lang="fr-CH" altLang="it-CH" sz="1800" b="1">
                <a:solidFill>
                  <a:srgbClr val="000000"/>
                </a:solidFill>
              </a:rPr>
              <a:t>	</a:t>
            </a:r>
            <a:endParaRPr lang="it-IT" altLang="it-CH" sz="1800" b="1">
              <a:solidFill>
                <a:srgbClr val="000000"/>
              </a:solidFill>
            </a:endParaRPr>
          </a:p>
        </p:txBody>
      </p:sp>
      <p:pic>
        <p:nvPicPr>
          <p:cNvPr id="572420" name="Picture 7" descr="C:\Users\Enrico\Enrico\Documenti\AA Enrico nuovo\Politica\Presentazione marxismo\Money.jpg">
            <a:extLst>
              <a:ext uri="{FF2B5EF4-FFF2-40B4-BE49-F238E27FC236}">
                <a16:creationId xmlns:a16="http://schemas.microsoft.com/office/drawing/2014/main" id="{D00CD59F-F497-3F59-5E23-894038869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533775"/>
            <a:ext cx="1095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1" name="Picture 14" descr="C:\Users\Enrico\Enrico\Documenti\AA Enrico nuovo\Politica\Presentazione marxismo\Freccia rossa JPEG.jpg">
            <a:extLst>
              <a:ext uri="{FF2B5EF4-FFF2-40B4-BE49-F238E27FC236}">
                <a16:creationId xmlns:a16="http://schemas.microsoft.com/office/drawing/2014/main" id="{CCDB1826-714E-1D5D-FD06-2E8A6728D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4610100"/>
            <a:ext cx="15271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2" name="CasellaDiTesto 1">
            <a:extLst>
              <a:ext uri="{FF2B5EF4-FFF2-40B4-BE49-F238E27FC236}">
                <a16:creationId xmlns:a16="http://schemas.microsoft.com/office/drawing/2014/main" id="{2E8216DD-ADCB-B458-480F-8BBAD9B17915}"/>
              </a:ext>
            </a:extLst>
          </p:cNvPr>
          <p:cNvSpPr txBox="1">
            <a:spLocks noChangeArrowheads="1"/>
          </p:cNvSpPr>
          <p:nvPr/>
        </p:nvSpPr>
        <p:spPr bwMode="auto">
          <a:xfrm>
            <a:off x="900113" y="6092825"/>
            <a:ext cx="6951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In the current economic system  the loss of consumers (because of the rationalisation of production and the following unemployment) must be compensated by a continuous growth. Should the majority of people be unemployed or poor, this would block the system.</a:t>
            </a:r>
            <a:endParaRPr lang="de-DE" altLang="it-CH" sz="1200" b="1"/>
          </a:p>
        </p:txBody>
      </p:sp>
      <p:sp>
        <p:nvSpPr>
          <p:cNvPr id="572423" name="Segnaposto numero diapositiva 1">
            <a:extLst>
              <a:ext uri="{FF2B5EF4-FFF2-40B4-BE49-F238E27FC236}">
                <a16:creationId xmlns:a16="http://schemas.microsoft.com/office/drawing/2014/main" id="{FE2D508C-614F-16F6-C048-A9B2217DDE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06BF7B-D1B4-4B25-955A-2AF37F59C77F}" type="slidenum">
              <a:rPr lang="it-IT" altLang="en-US" sz="1400" smtClean="0">
                <a:solidFill>
                  <a:srgbClr val="000000"/>
                </a:solidFill>
              </a:rPr>
              <a:pPr>
                <a:spcBef>
                  <a:spcPct val="0"/>
                </a:spcBef>
                <a:buFontTx/>
                <a:buNone/>
              </a:pPr>
              <a:t>176</a:t>
            </a:fld>
            <a:endParaRPr lang="it-IT" altLang="en-US" sz="1400">
              <a:solidFill>
                <a:srgbClr val="000000"/>
              </a:solidFill>
            </a:endParaRPr>
          </a:p>
        </p:txBody>
      </p:sp>
      <p:sp>
        <p:nvSpPr>
          <p:cNvPr id="8" name="Rettangolo 7">
            <a:extLst>
              <a:ext uri="{FF2B5EF4-FFF2-40B4-BE49-F238E27FC236}">
                <a16:creationId xmlns:a16="http://schemas.microsoft.com/office/drawing/2014/main" id="{1CDC53CB-0A84-23A4-FD99-F8DF046D768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4466" name="Rectangle 4">
            <a:extLst>
              <a:ext uri="{FF2B5EF4-FFF2-40B4-BE49-F238E27FC236}">
                <a16:creationId xmlns:a16="http://schemas.microsoft.com/office/drawing/2014/main" id="{A348C3F6-1CEA-F568-4DD4-887D99A8658C}"/>
              </a:ext>
            </a:extLst>
          </p:cNvPr>
          <p:cNvSpPr>
            <a:spLocks noChangeArrowheads="1"/>
          </p:cNvSpPr>
          <p:nvPr/>
        </p:nvSpPr>
        <p:spPr bwMode="auto">
          <a:xfrm>
            <a:off x="539750" y="333375"/>
            <a:ext cx="75612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RULE No. 5 b</a:t>
            </a:r>
            <a:endParaRPr lang="it-IT" altLang="it-CH" sz="4000" b="1">
              <a:solidFill>
                <a:srgbClr val="000000"/>
              </a:solidFill>
            </a:endParaRPr>
          </a:p>
        </p:txBody>
      </p:sp>
      <p:sp>
        <p:nvSpPr>
          <p:cNvPr id="574467" name="Rectangle 5">
            <a:extLst>
              <a:ext uri="{FF2B5EF4-FFF2-40B4-BE49-F238E27FC236}">
                <a16:creationId xmlns:a16="http://schemas.microsoft.com/office/drawing/2014/main" id="{E85301F0-525E-90BB-F816-229C6373EEB8}"/>
              </a:ext>
            </a:extLst>
          </p:cNvPr>
          <p:cNvSpPr>
            <a:spLocks noChangeArrowheads="1"/>
          </p:cNvSpPr>
          <p:nvPr/>
        </p:nvSpPr>
        <p:spPr bwMode="auto">
          <a:xfrm>
            <a:off x="684213" y="1484313"/>
            <a:ext cx="77755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3600" b="1">
                <a:solidFill>
                  <a:srgbClr val="000000"/>
                </a:solidFill>
              </a:rPr>
              <a:t>	</a:t>
            </a:r>
            <a:r>
              <a:rPr lang="en-US" altLang="it-CH" sz="3600" b="1">
                <a:solidFill>
                  <a:srgbClr val="000000"/>
                </a:solidFill>
              </a:rPr>
              <a:t>THE MARKET ECONOMY</a:t>
            </a:r>
          </a:p>
          <a:p>
            <a:pPr eaLnBrk="1" hangingPunct="1"/>
            <a:r>
              <a:rPr lang="en-US" altLang="it-CH" b="1" u="sng">
                <a:solidFill>
                  <a:srgbClr val="FF0000"/>
                </a:solidFill>
              </a:rPr>
              <a:t>CREATES</a:t>
            </a:r>
          </a:p>
          <a:p>
            <a:pPr eaLnBrk="1" hangingPunct="1">
              <a:spcBef>
                <a:spcPct val="0"/>
              </a:spcBef>
              <a:buFontTx/>
              <a:buNone/>
            </a:pPr>
            <a:r>
              <a:rPr lang="en-US" altLang="it-CH" sz="2800" b="1">
                <a:solidFill>
                  <a:srgbClr val="000000"/>
                </a:solidFill>
              </a:rPr>
              <a:t>   	</a:t>
            </a:r>
            <a:r>
              <a:rPr lang="en-US" altLang="it-CH" sz="1600" b="1">
                <a:solidFill>
                  <a:srgbClr val="000000"/>
                </a:solidFill>
              </a:rPr>
              <a:t>-  A </a:t>
            </a:r>
            <a:r>
              <a:rPr lang="en-US" altLang="it-CH" sz="2400" b="1">
                <a:solidFill>
                  <a:srgbClr val="000000"/>
                </a:solidFill>
              </a:rPr>
              <a:t>CYCLIC </a:t>
            </a:r>
            <a:r>
              <a:rPr lang="en-US" altLang="it-CH" sz="1600" b="1">
                <a:solidFill>
                  <a:srgbClr val="000000"/>
                </a:solidFill>
              </a:rPr>
              <a:t>DEVELOPEMENT</a:t>
            </a:r>
            <a:endParaRPr lang="en-US" altLang="it-CH" sz="2400" b="1">
              <a:solidFill>
                <a:srgbClr val="000000"/>
              </a:solidFill>
            </a:endParaRPr>
          </a:p>
          <a:p>
            <a:pPr eaLnBrk="1" hangingPunct="1">
              <a:buFontTx/>
              <a:buNone/>
            </a:pPr>
            <a:r>
              <a:rPr lang="en-US" altLang="it-CH" sz="1600" b="1">
                <a:solidFill>
                  <a:srgbClr val="000000"/>
                </a:solidFill>
              </a:rPr>
              <a:t>    	-  DEREGULATION</a:t>
            </a:r>
          </a:p>
          <a:p>
            <a:pPr eaLnBrk="1" hangingPunct="1">
              <a:buFontTx/>
              <a:buNone/>
            </a:pPr>
            <a:r>
              <a:rPr lang="en-US" altLang="it-CH" sz="1600" b="1">
                <a:solidFill>
                  <a:srgbClr val="000000"/>
                </a:solidFill>
              </a:rPr>
              <a:t>	-  WILD COMPETITION (the strongest or richest wins - example: Amazon)</a:t>
            </a:r>
          </a:p>
          <a:p>
            <a:pPr eaLnBrk="1" hangingPunct="1">
              <a:buFontTx/>
              <a:buNone/>
            </a:pPr>
            <a:r>
              <a:rPr lang="en-US" altLang="it-CH" sz="1600" b="1">
                <a:solidFill>
                  <a:srgbClr val="000000"/>
                </a:solidFill>
              </a:rPr>
              <a:t>	-  EXPLOITATION OF NATURAL RESOURCES AND OF THE STATE</a:t>
            </a:r>
          </a:p>
          <a:p>
            <a:pPr eaLnBrk="1" hangingPunct="1">
              <a:buFontTx/>
              <a:buNone/>
            </a:pPr>
            <a:r>
              <a:rPr lang="en-US" altLang="it-CH" sz="1600" b="1">
                <a:solidFill>
                  <a:srgbClr val="000000"/>
                </a:solidFill>
              </a:rPr>
              <a:t>	-  CONCENTRATION OF WEALTH AND POWER</a:t>
            </a:r>
          </a:p>
          <a:p>
            <a:pPr eaLnBrk="1" hangingPunct="1">
              <a:buFontTx/>
              <a:buNone/>
            </a:pPr>
            <a:r>
              <a:rPr lang="en-US" altLang="it-CH" sz="1600" b="1">
                <a:solidFill>
                  <a:srgbClr val="000000"/>
                </a:solidFill>
              </a:rPr>
              <a:t>	-  DIVISION AND STRATIFICATION OF THE COMMUNITY</a:t>
            </a:r>
          </a:p>
          <a:p>
            <a:pPr eaLnBrk="1" hangingPunct="1">
              <a:buFontTx/>
              <a:buNone/>
            </a:pPr>
            <a:r>
              <a:rPr lang="en-US" altLang="it-CH" sz="1600" b="1">
                <a:solidFill>
                  <a:srgbClr val="000000"/>
                </a:solidFill>
              </a:rPr>
              <a:t>		(rich and poor, bourgeois and proletarian, 1</a:t>
            </a:r>
            <a:r>
              <a:rPr lang="en-US" altLang="it-CH" sz="1600" b="1" baseline="30000">
                <a:solidFill>
                  <a:srgbClr val="000000"/>
                </a:solidFill>
              </a:rPr>
              <a:t>st</a:t>
            </a:r>
            <a:r>
              <a:rPr lang="en-US" altLang="it-CH" sz="1600" b="1">
                <a:solidFill>
                  <a:srgbClr val="000000"/>
                </a:solidFill>
              </a:rPr>
              <a:t>  2nd 3rd  4th. world;</a:t>
            </a:r>
          </a:p>
          <a:p>
            <a:pPr eaLnBrk="1" hangingPunct="1">
              <a:buFontTx/>
              <a:buNone/>
            </a:pPr>
            <a:r>
              <a:rPr lang="en-US" altLang="it-CH" sz="1600" b="1">
                <a:solidFill>
                  <a:srgbClr val="000000"/>
                </a:solidFill>
              </a:rPr>
              <a:t>		workers and employers, etc.)</a:t>
            </a:r>
          </a:p>
          <a:p>
            <a:pPr eaLnBrk="1" hangingPunct="1">
              <a:buFontTx/>
              <a:buNone/>
            </a:pPr>
            <a:r>
              <a:rPr lang="en-US" altLang="it-CH" sz="1600" b="1">
                <a:solidFill>
                  <a:srgbClr val="000000"/>
                </a:solidFill>
              </a:rPr>
              <a:t>	-  CULTURE OF CONSUMPTION</a:t>
            </a:r>
          </a:p>
          <a:p>
            <a:pPr eaLnBrk="1" hangingPunct="1">
              <a:buFontTx/>
              <a:buNone/>
            </a:pPr>
            <a:r>
              <a:rPr lang="en-US" altLang="it-CH" sz="1600" b="1">
                <a:solidFill>
                  <a:srgbClr val="000000"/>
                </a:solidFill>
              </a:rPr>
              <a:t>	-  GREATER INITIATIVE (economic incentives)</a:t>
            </a:r>
          </a:p>
          <a:p>
            <a:pPr eaLnBrk="1" hangingPunct="1">
              <a:buFontTx/>
              <a:buNone/>
            </a:pPr>
            <a:r>
              <a:rPr lang="en-US" altLang="it-CH" sz="1600" b="1">
                <a:solidFill>
                  <a:srgbClr val="000000"/>
                </a:solidFill>
              </a:rPr>
              <a:t>	-  ACCELERATION OF TECHNOLOGICAL PROGRESS</a:t>
            </a:r>
          </a:p>
          <a:p>
            <a:pPr eaLnBrk="1" hangingPunct="1">
              <a:buFontTx/>
              <a:buNone/>
            </a:pPr>
            <a:endParaRPr lang="fr-CH" altLang="it-CH" sz="1600" b="1">
              <a:solidFill>
                <a:srgbClr val="000000"/>
              </a:solidFill>
            </a:endParaRPr>
          </a:p>
          <a:p>
            <a:pPr eaLnBrk="1" hangingPunct="1">
              <a:buFontTx/>
              <a:buNone/>
            </a:pPr>
            <a:r>
              <a:rPr lang="fr-CH" altLang="it-CH" sz="1600" b="1">
                <a:solidFill>
                  <a:srgbClr val="000000"/>
                </a:solidFill>
              </a:rPr>
              <a:t>	</a:t>
            </a:r>
            <a:endParaRPr lang="it-IT" altLang="it-CH" sz="1600" b="1">
              <a:solidFill>
                <a:srgbClr val="000000"/>
              </a:solidFill>
            </a:endParaRPr>
          </a:p>
        </p:txBody>
      </p:sp>
      <p:sp>
        <p:nvSpPr>
          <p:cNvPr id="574468" name="Segnaposto numero diapositiva 1">
            <a:extLst>
              <a:ext uri="{FF2B5EF4-FFF2-40B4-BE49-F238E27FC236}">
                <a16:creationId xmlns:a16="http://schemas.microsoft.com/office/drawing/2014/main" id="{9D4CC967-17AC-20D1-FA3A-D2F9403CDC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249719-E777-4766-8C88-EF2EB5039F84}" type="slidenum">
              <a:rPr lang="it-IT" altLang="en-US" sz="1400" smtClean="0">
                <a:solidFill>
                  <a:srgbClr val="000000"/>
                </a:solidFill>
              </a:rPr>
              <a:pPr>
                <a:spcBef>
                  <a:spcPct val="0"/>
                </a:spcBef>
                <a:buFontTx/>
                <a:buNone/>
              </a:pPr>
              <a:t>177</a:t>
            </a:fld>
            <a:endParaRPr lang="it-IT" altLang="en-US" sz="1400">
              <a:solidFill>
                <a:srgbClr val="000000"/>
              </a:solidFill>
            </a:endParaRPr>
          </a:p>
        </p:txBody>
      </p:sp>
      <p:sp>
        <p:nvSpPr>
          <p:cNvPr id="5" name="Rettangolo 4">
            <a:extLst>
              <a:ext uri="{FF2B5EF4-FFF2-40B4-BE49-F238E27FC236}">
                <a16:creationId xmlns:a16="http://schemas.microsoft.com/office/drawing/2014/main" id="{FF9E645C-8A4E-A21E-6A9D-640805FFDB8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3826" name="Picture 2" descr="http://www.goodreads.ca/wordpress/wp-content/uploads/2008/10/kwave.png">
            <a:hlinkClick r:id="rId4"/>
            <a:extLst>
              <a:ext uri="{FF2B5EF4-FFF2-40B4-BE49-F238E27FC236}">
                <a16:creationId xmlns:a16="http://schemas.microsoft.com/office/drawing/2014/main" id="{CC8FD568-6A1C-C50F-3E51-3E2444C6B2EA}"/>
              </a:ext>
            </a:extLst>
          </p:cNvPr>
          <p:cNvPicPr>
            <a:picLocks noChangeAspect="1" noChangeArrowheads="1"/>
          </p:cNvPicPr>
          <p:nvPr/>
        </p:nvPicPr>
        <p:blipFill>
          <a:blip r:embed="rId5"/>
          <a:srcRect/>
          <a:stretch>
            <a:fillRect/>
          </a:stretch>
        </p:blipFill>
        <p:spPr bwMode="auto">
          <a:xfrm>
            <a:off x="714375" y="642938"/>
            <a:ext cx="7758113" cy="4786312"/>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76515" name="TextBox 3">
            <a:extLst>
              <a:ext uri="{FF2B5EF4-FFF2-40B4-BE49-F238E27FC236}">
                <a16:creationId xmlns:a16="http://schemas.microsoft.com/office/drawing/2014/main" id="{5B146477-61A1-16E8-C109-82CA8C01C6C8}"/>
              </a:ext>
            </a:extLst>
          </p:cNvPr>
          <p:cNvSpPr txBox="1">
            <a:spLocks noChangeArrowheads="1"/>
          </p:cNvSpPr>
          <p:nvPr/>
        </p:nvSpPr>
        <p:spPr bwMode="auto">
          <a:xfrm>
            <a:off x="1476375" y="5643563"/>
            <a:ext cx="5975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The economic cycles according to Kondratieff</a:t>
            </a:r>
            <a:endParaRPr lang="it-IT" altLang="it-CH" sz="2000" b="1">
              <a:solidFill>
                <a:srgbClr val="FFFFFF"/>
              </a:solidFill>
            </a:endParaRPr>
          </a:p>
        </p:txBody>
      </p:sp>
      <p:sp>
        <p:nvSpPr>
          <p:cNvPr id="576516" name="Segnaposto numero diapositiva 1">
            <a:extLst>
              <a:ext uri="{FF2B5EF4-FFF2-40B4-BE49-F238E27FC236}">
                <a16:creationId xmlns:a16="http://schemas.microsoft.com/office/drawing/2014/main" id="{E3E5E6DF-4F81-34B7-4F80-624C0407A7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BFAABC-B33E-480E-B071-6AD996624A84}" type="slidenum">
              <a:rPr lang="it-IT" altLang="en-US" sz="1400" smtClean="0"/>
              <a:pPr>
                <a:spcBef>
                  <a:spcPct val="0"/>
                </a:spcBef>
                <a:buFontTx/>
                <a:buNone/>
              </a:pPr>
              <a:t>178</a:t>
            </a:fld>
            <a:endParaRPr lang="it-IT" altLang="en-US" sz="1400"/>
          </a:p>
        </p:txBody>
      </p:sp>
      <p:sp>
        <p:nvSpPr>
          <p:cNvPr id="5" name="Rettangolo 4">
            <a:extLst>
              <a:ext uri="{FF2B5EF4-FFF2-40B4-BE49-F238E27FC236}">
                <a16:creationId xmlns:a16="http://schemas.microsoft.com/office/drawing/2014/main" id="{EB683E26-9D93-E06C-F0DF-F0847DFF663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CasellaDiTesto 2">
            <a:extLst>
              <a:ext uri="{FF2B5EF4-FFF2-40B4-BE49-F238E27FC236}">
                <a16:creationId xmlns:a16="http://schemas.microsoft.com/office/drawing/2014/main" id="{89BE4974-2671-0AA0-0A83-026C80DBAF5C}"/>
              </a:ext>
            </a:extLst>
          </p:cNvPr>
          <p:cNvSpPr txBox="1">
            <a:spLocks noChangeArrowheads="1"/>
          </p:cNvSpPr>
          <p:nvPr/>
        </p:nvSpPr>
        <p:spPr bwMode="auto">
          <a:xfrm>
            <a:off x="4427538" y="1281113"/>
            <a:ext cx="3671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b="1" u="sng"/>
              <a:t>Consumerism</a:t>
            </a:r>
          </a:p>
        </p:txBody>
      </p:sp>
      <p:sp>
        <p:nvSpPr>
          <p:cNvPr id="578563" name="CasellaDiTesto 3">
            <a:extLst>
              <a:ext uri="{FF2B5EF4-FFF2-40B4-BE49-F238E27FC236}">
                <a16:creationId xmlns:a16="http://schemas.microsoft.com/office/drawing/2014/main" id="{88772002-14F6-599F-E94A-EAF732DA0886}"/>
              </a:ext>
            </a:extLst>
          </p:cNvPr>
          <p:cNvSpPr txBox="1">
            <a:spLocks noChangeArrowheads="1"/>
          </p:cNvSpPr>
          <p:nvPr/>
        </p:nvSpPr>
        <p:spPr bwMode="auto">
          <a:xfrm>
            <a:off x="4427538" y="3213100"/>
            <a:ext cx="3195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t>The propensity of the human to unnecessary and excessive consumption         has a long history.</a:t>
            </a:r>
          </a:p>
        </p:txBody>
      </p:sp>
      <p:pic>
        <p:nvPicPr>
          <p:cNvPr id="331780" name="Picture 5" descr="C:\Users\Enrico\Desktop\AeE.jpg">
            <a:extLst>
              <a:ext uri="{FF2B5EF4-FFF2-40B4-BE49-F238E27FC236}">
                <a16:creationId xmlns:a16="http://schemas.microsoft.com/office/drawing/2014/main" id="{57E776DE-EEF6-5F58-5493-7006EC95913D}"/>
              </a:ext>
            </a:extLst>
          </p:cNvPr>
          <p:cNvPicPr>
            <a:picLocks noChangeAspect="1" noChangeArrowheads="1"/>
          </p:cNvPicPr>
          <p:nvPr/>
        </p:nvPicPr>
        <p:blipFill>
          <a:blip r:embed="rId4"/>
          <a:srcRect/>
          <a:stretch>
            <a:fillRect/>
          </a:stretch>
        </p:blipFill>
        <p:spPr bwMode="auto">
          <a:xfrm>
            <a:off x="709613" y="842963"/>
            <a:ext cx="3384550" cy="49895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31781" name="Picture 8" descr="C:\Documents and Settings\daniele\Documenti\Adaleisis\Palestina\Humour\Cartoons 1\risata di due persone.gif">
            <a:extLst>
              <a:ext uri="{FF2B5EF4-FFF2-40B4-BE49-F238E27FC236}">
                <a16:creationId xmlns:a16="http://schemas.microsoft.com/office/drawing/2014/main" id="{13A361E3-E3ED-2C72-420D-D8506864454B}"/>
              </a:ext>
            </a:extLst>
          </p:cNvPr>
          <p:cNvPicPr>
            <a:picLocks noChangeAspect="1" noChangeArrowheads="1" noCrop="1"/>
          </p:cNvPicPr>
          <p:nvPr/>
        </p:nvPicPr>
        <p:blipFill>
          <a:blip r:embed="rId5"/>
          <a:srcRect/>
          <a:stretch>
            <a:fillRect/>
          </a:stretch>
        </p:blipFill>
        <p:spPr bwMode="auto">
          <a:xfrm>
            <a:off x="6804025" y="4868863"/>
            <a:ext cx="1908175" cy="1206500"/>
          </a:xfrm>
          <a:prstGeom prst="rect">
            <a:avLst/>
          </a:prstGeom>
          <a:ln>
            <a:noFill/>
          </a:ln>
          <a:effectLst>
            <a:outerShdw blurRad="292100" dist="139700" dir="2700000" algn="tl" rotWithShape="0">
              <a:srgbClr val="333333">
                <a:alpha val="65000"/>
              </a:srgbClr>
            </a:outerShdw>
          </a:effectLst>
        </p:spPr>
      </p:pic>
      <p:sp>
        <p:nvSpPr>
          <p:cNvPr id="578566" name="Segnaposto numero diapositiva 2">
            <a:extLst>
              <a:ext uri="{FF2B5EF4-FFF2-40B4-BE49-F238E27FC236}">
                <a16:creationId xmlns:a16="http://schemas.microsoft.com/office/drawing/2014/main" id="{EA875AAE-4A9B-45F9-27E8-AB999A554F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F39BEF-F231-4911-9110-3189FC3DDF0B}" type="slidenum">
              <a:rPr lang="it-IT" altLang="en-US" sz="1400" smtClean="0"/>
              <a:pPr>
                <a:spcBef>
                  <a:spcPct val="0"/>
                </a:spcBef>
                <a:buFontTx/>
                <a:buNone/>
              </a:pPr>
              <a:t>179</a:t>
            </a:fld>
            <a:endParaRPr lang="it-IT" altLang="en-US" sz="1400"/>
          </a:p>
        </p:txBody>
      </p:sp>
      <p:sp>
        <p:nvSpPr>
          <p:cNvPr id="7" name="Rettangolo 6">
            <a:extLst>
              <a:ext uri="{FF2B5EF4-FFF2-40B4-BE49-F238E27FC236}">
                <a16:creationId xmlns:a16="http://schemas.microsoft.com/office/drawing/2014/main" id="{9FDBAF73-73A1-8A85-2677-9AC02D672BB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5">
            <a:extLst>
              <a:ext uri="{FF2B5EF4-FFF2-40B4-BE49-F238E27FC236}">
                <a16:creationId xmlns:a16="http://schemas.microsoft.com/office/drawing/2014/main" id="{A3FB5469-5D9B-EEC6-4733-1B578FC3CD48}"/>
              </a:ext>
            </a:extLst>
          </p:cNvPr>
          <p:cNvSpPr>
            <a:spLocks noChangeArrowheads="1"/>
          </p:cNvSpPr>
          <p:nvPr/>
        </p:nvSpPr>
        <p:spPr bwMode="auto">
          <a:xfrm>
            <a:off x="6022975" y="3948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52931" name="Rectangle 6">
            <a:extLst>
              <a:ext uri="{FF2B5EF4-FFF2-40B4-BE49-F238E27FC236}">
                <a16:creationId xmlns:a16="http://schemas.microsoft.com/office/drawing/2014/main" id="{708D36A9-6542-F946-746E-CCBB7C25A6DC}"/>
              </a:ext>
            </a:extLst>
          </p:cNvPr>
          <p:cNvSpPr>
            <a:spLocks noChangeArrowheads="1"/>
          </p:cNvSpPr>
          <p:nvPr/>
        </p:nvSpPr>
        <p:spPr bwMode="auto">
          <a:xfrm>
            <a:off x="1285875" y="5340350"/>
            <a:ext cx="4792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FFFFFF"/>
                </a:solidFill>
              </a:rPr>
              <a:t>ALVIS MOTOR-CAR  FACTORY, USA, </a:t>
            </a:r>
            <a:r>
              <a:rPr lang="fr-CH" altLang="it-CH" sz="1800" b="1"/>
              <a:t>1929</a:t>
            </a:r>
          </a:p>
        </p:txBody>
      </p:sp>
      <p:sp>
        <p:nvSpPr>
          <p:cNvPr id="252932" name="Rettangolo 1">
            <a:extLst>
              <a:ext uri="{FF2B5EF4-FFF2-40B4-BE49-F238E27FC236}">
                <a16:creationId xmlns:a16="http://schemas.microsoft.com/office/drawing/2014/main" id="{23961853-45A2-1424-6A4F-4113EDD0E516}"/>
              </a:ext>
            </a:extLst>
          </p:cNvPr>
          <p:cNvSpPr>
            <a:spLocks noChangeArrowheads="1"/>
          </p:cNvSpPr>
          <p:nvPr/>
        </p:nvSpPr>
        <p:spPr bwMode="auto">
          <a:xfrm>
            <a:off x="1087438" y="5776913"/>
            <a:ext cx="720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A  motor-car factory,  bound  to disappear  because  of  the relentless  competition from major rival  producers.</a:t>
            </a:r>
          </a:p>
        </p:txBody>
      </p:sp>
      <p:sp>
        <p:nvSpPr>
          <p:cNvPr id="252933" name="Segnaposto numero diapositiva 1">
            <a:extLst>
              <a:ext uri="{FF2B5EF4-FFF2-40B4-BE49-F238E27FC236}">
                <a16:creationId xmlns:a16="http://schemas.microsoft.com/office/drawing/2014/main" id="{09CFDAB8-3975-29D5-0672-590A08DD00C2}"/>
              </a:ext>
            </a:extLst>
          </p:cNvPr>
          <p:cNvSpPr>
            <a:spLocks noGrp="1"/>
          </p:cNvSpPr>
          <p:nvPr>
            <p:ph type="sldNum" sz="quarter" idx="12"/>
          </p:nvPr>
        </p:nvSpPr>
        <p:spPr>
          <a:xfrm flipH="1">
            <a:off x="7858125" y="5707063"/>
            <a:ext cx="430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400">
                <a:solidFill>
                  <a:srgbClr val="FFFFFF"/>
                </a:solidFill>
              </a:rPr>
              <a:t>  </a:t>
            </a:r>
            <a:fld id="{F1D69C79-427E-4747-B14C-F3A3CED0D2CA}" type="slidenum">
              <a:rPr lang="it-IT" altLang="en-US" sz="1400" smtClean="0">
                <a:solidFill>
                  <a:srgbClr val="FFFFFF"/>
                </a:solidFill>
              </a:rPr>
              <a:pPr>
                <a:spcBef>
                  <a:spcPct val="0"/>
                </a:spcBef>
                <a:buFontTx/>
                <a:buNone/>
              </a:pPr>
              <a:t>18</a:t>
            </a:fld>
            <a:endParaRPr lang="it-IT" altLang="en-US" sz="1400">
              <a:solidFill>
                <a:srgbClr val="FFFFFF"/>
              </a:solidFill>
            </a:endParaRPr>
          </a:p>
        </p:txBody>
      </p:sp>
      <p:pic>
        <p:nvPicPr>
          <p:cNvPr id="7" name="Picture 7">
            <a:extLst>
              <a:ext uri="{FF2B5EF4-FFF2-40B4-BE49-F238E27FC236}">
                <a16:creationId xmlns:a16="http://schemas.microsoft.com/office/drawing/2014/main" id="{86E81BB6-7366-B7DC-FC49-E2744D0225FE}"/>
              </a:ext>
            </a:extLst>
          </p:cNvPr>
          <p:cNvPicPr>
            <a:picLocks noChangeAspect="1" noChangeArrowheads="1"/>
          </p:cNvPicPr>
          <p:nvPr/>
        </p:nvPicPr>
        <p:blipFill>
          <a:blip r:embed="rId4"/>
          <a:srcRect/>
          <a:stretch>
            <a:fillRect/>
          </a:stretch>
        </p:blipFill>
        <p:spPr bwMode="auto">
          <a:xfrm>
            <a:off x="1181100" y="596900"/>
            <a:ext cx="6842125" cy="440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7AF21F5F-5FE7-CC38-68D1-C702620DA5E2}"/>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CasellaDiTesto 2">
            <a:extLst>
              <a:ext uri="{FF2B5EF4-FFF2-40B4-BE49-F238E27FC236}">
                <a16:creationId xmlns:a16="http://schemas.microsoft.com/office/drawing/2014/main" id="{4CEA182D-2DA5-9AE0-6655-205522A2C0CB}"/>
              </a:ext>
            </a:extLst>
          </p:cNvPr>
          <p:cNvSpPr txBox="1">
            <a:spLocks noChangeArrowheads="1"/>
          </p:cNvSpPr>
          <p:nvPr/>
        </p:nvSpPr>
        <p:spPr bwMode="auto">
          <a:xfrm>
            <a:off x="5627688" y="1277938"/>
            <a:ext cx="3189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u="sng">
                <a:solidFill>
                  <a:srgbClr val="000000"/>
                </a:solidFill>
              </a:rPr>
              <a:t>Consumerism</a:t>
            </a:r>
          </a:p>
        </p:txBody>
      </p:sp>
      <p:sp>
        <p:nvSpPr>
          <p:cNvPr id="580611" name="CasellaDiTesto 3">
            <a:extLst>
              <a:ext uri="{FF2B5EF4-FFF2-40B4-BE49-F238E27FC236}">
                <a16:creationId xmlns:a16="http://schemas.microsoft.com/office/drawing/2014/main" id="{CD8E4EBA-455E-FED5-9237-FB1D50914956}"/>
              </a:ext>
            </a:extLst>
          </p:cNvPr>
          <p:cNvSpPr txBox="1">
            <a:spLocks noChangeArrowheads="1"/>
          </p:cNvSpPr>
          <p:nvPr/>
        </p:nvSpPr>
        <p:spPr bwMode="auto">
          <a:xfrm>
            <a:off x="5746750" y="1989138"/>
            <a:ext cx="295116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Today, unnecessary and / or  excessive consumption plays an important economic role, has lost its reputation as immoral and is even admired and encouraged.</a:t>
            </a:r>
          </a:p>
          <a:p>
            <a:pPr eaLnBrk="1" hangingPunct="1">
              <a:spcBef>
                <a:spcPct val="0"/>
              </a:spcBef>
              <a:buFontTx/>
              <a:buNone/>
            </a:pPr>
            <a:r>
              <a:rPr lang="en-US" altLang="it-CH" sz="1800">
                <a:solidFill>
                  <a:srgbClr val="000000"/>
                </a:solidFill>
              </a:rPr>
              <a:t>However, an excessive consumption represents a danger for humanity.</a:t>
            </a:r>
          </a:p>
          <a:p>
            <a:pPr eaLnBrk="1" hangingPunct="1">
              <a:spcBef>
                <a:spcPct val="0"/>
              </a:spcBef>
              <a:buFontTx/>
              <a:buNone/>
            </a:pPr>
            <a:endParaRPr lang="en-US" altLang="it-CH" sz="1800">
              <a:solidFill>
                <a:srgbClr val="000000"/>
              </a:solidFill>
            </a:endParaRPr>
          </a:p>
          <a:p>
            <a:pPr eaLnBrk="1" hangingPunct="1">
              <a:spcBef>
                <a:spcPct val="0"/>
              </a:spcBef>
              <a:buFontTx/>
              <a:buNone/>
            </a:pPr>
            <a:r>
              <a:rPr lang="en-US" altLang="it-CH" sz="1800">
                <a:solidFill>
                  <a:srgbClr val="000000"/>
                </a:solidFill>
              </a:rPr>
              <a:t>Excessiveness leads to a crash!</a:t>
            </a:r>
          </a:p>
        </p:txBody>
      </p:sp>
      <p:pic>
        <p:nvPicPr>
          <p:cNvPr id="249861" name="Picture 6" descr="C:\Users\Enrico\Desktop\Consumismo.jpg">
            <a:extLst>
              <a:ext uri="{FF2B5EF4-FFF2-40B4-BE49-F238E27FC236}">
                <a16:creationId xmlns:a16="http://schemas.microsoft.com/office/drawing/2014/main" id="{D0D60B9C-884B-4F5C-34D0-364074EDE6B2}"/>
              </a:ext>
            </a:extLst>
          </p:cNvPr>
          <p:cNvPicPr>
            <a:picLocks noChangeAspect="1" noChangeArrowheads="1"/>
          </p:cNvPicPr>
          <p:nvPr/>
        </p:nvPicPr>
        <p:blipFill>
          <a:blip r:embed="rId3"/>
          <a:srcRect/>
          <a:stretch>
            <a:fillRect/>
          </a:stretch>
        </p:blipFill>
        <p:spPr bwMode="auto">
          <a:xfrm>
            <a:off x="179388" y="2276475"/>
            <a:ext cx="1581150" cy="1936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49862" name="Picture 6" descr="C:\Users\Enrico\Enrico\Documenti\AA Enrico nuovo\Politica\Presentazione marxismo\decroissance21.jpg">
            <a:extLst>
              <a:ext uri="{FF2B5EF4-FFF2-40B4-BE49-F238E27FC236}">
                <a16:creationId xmlns:a16="http://schemas.microsoft.com/office/drawing/2014/main" id="{2BEA8BDA-B3EF-0279-94A5-CD298DD8248C}"/>
              </a:ext>
            </a:extLst>
          </p:cNvPr>
          <p:cNvPicPr>
            <a:picLocks noChangeAspect="1" noChangeArrowheads="1"/>
          </p:cNvPicPr>
          <p:nvPr/>
        </p:nvPicPr>
        <p:blipFill>
          <a:blip r:embed="rId4"/>
          <a:srcRect/>
          <a:stretch>
            <a:fillRect/>
          </a:stretch>
        </p:blipFill>
        <p:spPr bwMode="auto">
          <a:xfrm>
            <a:off x="2951163" y="2349500"/>
            <a:ext cx="1858962" cy="1792288"/>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3" name="Picture 7" descr="C:\Users\Enrico\Enrico\Documenti\AA Enrico nuovo\Politica\Presentazione marxismo\evoluzione_800_800.jpg">
            <a:extLst>
              <a:ext uri="{FF2B5EF4-FFF2-40B4-BE49-F238E27FC236}">
                <a16:creationId xmlns:a16="http://schemas.microsoft.com/office/drawing/2014/main" id="{5567A1A4-5C87-3224-3E1D-739020268571}"/>
              </a:ext>
            </a:extLst>
          </p:cNvPr>
          <p:cNvPicPr>
            <a:picLocks noChangeAspect="1" noChangeArrowheads="1"/>
          </p:cNvPicPr>
          <p:nvPr/>
        </p:nvPicPr>
        <p:blipFill>
          <a:blip r:embed="rId5"/>
          <a:srcRect/>
          <a:stretch>
            <a:fillRect/>
          </a:stretch>
        </p:blipFill>
        <p:spPr bwMode="auto">
          <a:xfrm>
            <a:off x="2339975" y="847725"/>
            <a:ext cx="2484438" cy="101282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5" name="Picture 9" descr="http://1.bp.blogspot.com/-kRK2d7Fc1AI/TkeDx2CU85I/AAAAAAAAAI8/P66ZBXA5B10/s1600/Discarica_ViaParuta3.jpg">
            <a:extLst>
              <a:ext uri="{FF2B5EF4-FFF2-40B4-BE49-F238E27FC236}">
                <a16:creationId xmlns:a16="http://schemas.microsoft.com/office/drawing/2014/main" id="{72C58543-2E6A-7302-B287-AE8B964C7103}"/>
              </a:ext>
            </a:extLst>
          </p:cNvPr>
          <p:cNvPicPr>
            <a:picLocks noChangeAspect="1" noChangeArrowheads="1"/>
          </p:cNvPicPr>
          <p:nvPr/>
        </p:nvPicPr>
        <p:blipFill rotWithShape="1">
          <a:blip r:embed="rId6"/>
          <a:srcRect/>
          <a:stretch/>
        </p:blipFill>
        <p:spPr bwMode="auto">
          <a:xfrm>
            <a:off x="2484438" y="4562475"/>
            <a:ext cx="2325687" cy="152717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5" name="Freccia a destra 4">
            <a:extLst>
              <a:ext uri="{FF2B5EF4-FFF2-40B4-BE49-F238E27FC236}">
                <a16:creationId xmlns:a16="http://schemas.microsoft.com/office/drawing/2014/main" id="{1C792EB7-4F0F-86B6-C9C0-7B3EA8A3B15D}"/>
              </a:ext>
            </a:extLst>
          </p:cNvPr>
          <p:cNvSpPr/>
          <p:nvPr/>
        </p:nvSpPr>
        <p:spPr>
          <a:xfrm rot="-2580000">
            <a:off x="1868488" y="1944688"/>
            <a:ext cx="54451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12" name="Freccia a destra 11">
            <a:extLst>
              <a:ext uri="{FF2B5EF4-FFF2-40B4-BE49-F238E27FC236}">
                <a16:creationId xmlns:a16="http://schemas.microsoft.com/office/drawing/2014/main" id="{6AB166D2-0475-9693-89BC-E0DDBB4708A2}"/>
              </a:ext>
            </a:extLst>
          </p:cNvPr>
          <p:cNvSpPr/>
          <p:nvPr/>
        </p:nvSpPr>
        <p:spPr>
          <a:xfrm>
            <a:off x="2003425" y="3049588"/>
            <a:ext cx="673100" cy="392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6" name="Freccia a destra 5">
            <a:extLst>
              <a:ext uri="{FF2B5EF4-FFF2-40B4-BE49-F238E27FC236}">
                <a16:creationId xmlns:a16="http://schemas.microsoft.com/office/drawing/2014/main" id="{61CC9FA6-4271-8013-81ED-744721A07AEE}"/>
              </a:ext>
            </a:extLst>
          </p:cNvPr>
          <p:cNvSpPr/>
          <p:nvPr/>
        </p:nvSpPr>
        <p:spPr>
          <a:xfrm rot="1980000">
            <a:off x="1766888" y="4360863"/>
            <a:ext cx="579437" cy="366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580619" name="CasellaDiTesto 6">
            <a:extLst>
              <a:ext uri="{FF2B5EF4-FFF2-40B4-BE49-F238E27FC236}">
                <a16:creationId xmlns:a16="http://schemas.microsoft.com/office/drawing/2014/main" id="{196AE26A-7357-44E9-5DDE-3D68B1D4FFE6}"/>
              </a:ext>
            </a:extLst>
          </p:cNvPr>
          <p:cNvSpPr txBox="1">
            <a:spLocks noChangeArrowheads="1"/>
          </p:cNvSpPr>
          <p:nvPr/>
        </p:nvSpPr>
        <p:spPr bwMode="auto">
          <a:xfrm>
            <a:off x="2289175" y="847725"/>
            <a:ext cx="77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solidFill>
                  <a:srgbClr val="000000"/>
                </a:solidFill>
              </a:rPr>
              <a:t>Homo sapiens consumens</a:t>
            </a:r>
          </a:p>
        </p:txBody>
      </p:sp>
      <p:sp>
        <p:nvSpPr>
          <p:cNvPr id="580620" name="Segnaposto numero diapositiva 2">
            <a:extLst>
              <a:ext uri="{FF2B5EF4-FFF2-40B4-BE49-F238E27FC236}">
                <a16:creationId xmlns:a16="http://schemas.microsoft.com/office/drawing/2014/main" id="{2C8E0E3A-FAAC-E8AE-117C-F446EDF8C3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A095AF-974F-4A1A-80E3-E23EB5EACCE5}" type="slidenum">
              <a:rPr lang="it-IT" altLang="en-US" sz="1400" smtClean="0">
                <a:solidFill>
                  <a:srgbClr val="000000"/>
                </a:solidFill>
              </a:rPr>
              <a:pPr>
                <a:spcBef>
                  <a:spcPct val="0"/>
                </a:spcBef>
                <a:buFontTx/>
                <a:buNone/>
              </a:pPr>
              <a:t>180</a:t>
            </a:fld>
            <a:endParaRPr lang="it-IT" altLang="en-US" sz="1400">
              <a:solidFill>
                <a:srgbClr val="000000"/>
              </a:solidFill>
            </a:endParaRPr>
          </a:p>
        </p:txBody>
      </p:sp>
      <p:sp>
        <p:nvSpPr>
          <p:cNvPr id="580621" name="CasellaDiTesto 1">
            <a:extLst>
              <a:ext uri="{FF2B5EF4-FFF2-40B4-BE49-F238E27FC236}">
                <a16:creationId xmlns:a16="http://schemas.microsoft.com/office/drawing/2014/main" id="{BA2C9A4D-33C4-1E40-F70A-78CB8C5B191E}"/>
              </a:ext>
            </a:extLst>
          </p:cNvPr>
          <p:cNvSpPr txBox="1">
            <a:spLocks noChangeArrowheads="1"/>
          </p:cNvSpPr>
          <p:nvPr/>
        </p:nvSpPr>
        <p:spPr bwMode="auto">
          <a:xfrm>
            <a:off x="153988" y="4289425"/>
            <a:ext cx="1631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I consume therefore I am</a:t>
            </a:r>
          </a:p>
        </p:txBody>
      </p:sp>
      <p:sp>
        <p:nvSpPr>
          <p:cNvPr id="14" name="Rettangolo 13">
            <a:extLst>
              <a:ext uri="{FF2B5EF4-FFF2-40B4-BE49-F238E27FC236}">
                <a16:creationId xmlns:a16="http://schemas.microsoft.com/office/drawing/2014/main" id="{E1CB3ECF-9093-C290-5275-A2D9DA805E3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2658" name="Picture 13" descr="C:\Users\Enrico\Desktop\9.jpg">
            <a:extLst>
              <a:ext uri="{FF2B5EF4-FFF2-40B4-BE49-F238E27FC236}">
                <a16:creationId xmlns:a16="http://schemas.microsoft.com/office/drawing/2014/main" id="{E9C6F097-E5E6-6CD4-9711-2B9E32F6C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56"/>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409387F-CCE5-76B8-4610-F68D67B3F2C4}"/>
              </a:ext>
            </a:extLst>
          </p:cNvPr>
          <p:cNvSpPr/>
          <p:nvPr/>
        </p:nvSpPr>
        <p:spPr bwMode="auto">
          <a:xfrm>
            <a:off x="1403350" y="765175"/>
            <a:ext cx="5905500" cy="3743325"/>
          </a:xfrm>
          <a:prstGeom prst="rect">
            <a:avLst/>
          </a:prstGeom>
          <a:noFill/>
          <a:ln w="28575" cap="flat" cmpd="sng" algn="ctr">
            <a:solidFill>
              <a:schemeClr val="accent4">
                <a:lumMod val="95000"/>
                <a:lumOff val="5000"/>
              </a:schemeClr>
            </a:solidFill>
            <a:prstDash val="solid"/>
            <a:round/>
            <a:headEnd type="none" w="med" len="med"/>
            <a:tailEnd type="none" w="med" len="med"/>
          </a:ln>
          <a:effectLst/>
        </p:spPr>
        <p:txBody>
          <a:bodyPr/>
          <a:lstStyle/>
          <a:p>
            <a:pPr eaLnBrk="1" hangingPunct="1">
              <a:defRPr/>
            </a:pPr>
            <a:endParaRPr lang="it-CH" sz="1000" u="sng">
              <a:latin typeface="Arial" charset="0"/>
              <a:cs typeface="Arial" charset="0"/>
            </a:endParaRPr>
          </a:p>
        </p:txBody>
      </p:sp>
      <p:sp>
        <p:nvSpPr>
          <p:cNvPr id="582660" name="Segnaposto numero diapositiva 2">
            <a:extLst>
              <a:ext uri="{FF2B5EF4-FFF2-40B4-BE49-F238E27FC236}">
                <a16:creationId xmlns:a16="http://schemas.microsoft.com/office/drawing/2014/main" id="{63638F63-0C4B-4C33-1BD4-C27BE94EB40C}"/>
              </a:ext>
            </a:extLst>
          </p:cNvPr>
          <p:cNvSpPr>
            <a:spLocks noGrp="1" noChangeArrowheads="1"/>
          </p:cNvSpPr>
          <p:nvPr>
            <p:ph type="sldNum" sz="quarter" idx="12"/>
          </p:nvPr>
        </p:nvSpPr>
        <p:spPr>
          <a:xfrm>
            <a:off x="7956550" y="6165850"/>
            <a:ext cx="730250" cy="431800"/>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B07085-D767-468E-AA8F-426FE3800303}" type="slidenum">
              <a:rPr lang="it-IT" altLang="en-US" sz="1400" smtClean="0">
                <a:solidFill>
                  <a:srgbClr val="000000"/>
                </a:solidFill>
              </a:rPr>
              <a:pPr>
                <a:spcBef>
                  <a:spcPct val="0"/>
                </a:spcBef>
                <a:buFontTx/>
                <a:buNone/>
              </a:pPr>
              <a:t>181</a:t>
            </a:fld>
            <a:endParaRPr lang="it-IT" altLang="en-US" sz="1400">
              <a:solidFill>
                <a:srgbClr val="000000"/>
              </a:solidFill>
            </a:endParaRPr>
          </a:p>
        </p:txBody>
      </p:sp>
      <p:sp>
        <p:nvSpPr>
          <p:cNvPr id="5" name="Rettangolo 4">
            <a:extLst>
              <a:ext uri="{FF2B5EF4-FFF2-40B4-BE49-F238E27FC236}">
                <a16:creationId xmlns:a16="http://schemas.microsoft.com/office/drawing/2014/main" id="{52E3D469-FF38-598C-70B1-92289D88697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4706" name="Rectangle 4">
            <a:extLst>
              <a:ext uri="{FF2B5EF4-FFF2-40B4-BE49-F238E27FC236}">
                <a16:creationId xmlns:a16="http://schemas.microsoft.com/office/drawing/2014/main" id="{D93C65E5-6C15-5776-C309-D35AEF77C1D8}"/>
              </a:ext>
            </a:extLst>
          </p:cNvPr>
          <p:cNvSpPr>
            <a:spLocks noChangeArrowheads="1"/>
          </p:cNvSpPr>
          <p:nvPr/>
        </p:nvSpPr>
        <p:spPr bwMode="auto">
          <a:xfrm>
            <a:off x="611188" y="260350"/>
            <a:ext cx="75612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RULE No. 6</a:t>
            </a:r>
            <a:endParaRPr lang="it-IT" altLang="it-CH" sz="4000" b="1">
              <a:solidFill>
                <a:srgbClr val="000000"/>
              </a:solidFill>
            </a:endParaRPr>
          </a:p>
        </p:txBody>
      </p:sp>
      <p:sp>
        <p:nvSpPr>
          <p:cNvPr id="584707" name="Rectangle 5">
            <a:extLst>
              <a:ext uri="{FF2B5EF4-FFF2-40B4-BE49-F238E27FC236}">
                <a16:creationId xmlns:a16="http://schemas.microsoft.com/office/drawing/2014/main" id="{7C759BE6-AE8F-797E-D8C1-F425B7019F79}"/>
              </a:ext>
            </a:extLst>
          </p:cNvPr>
          <p:cNvSpPr>
            <a:spLocks noChangeArrowheads="1"/>
          </p:cNvSpPr>
          <p:nvPr/>
        </p:nvSpPr>
        <p:spPr bwMode="auto">
          <a:xfrm>
            <a:off x="179388" y="1052513"/>
            <a:ext cx="896461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2800" b="1">
                <a:solidFill>
                  <a:srgbClr val="FF3300"/>
                </a:solidFill>
              </a:rPr>
              <a:t>	</a:t>
            </a:r>
          </a:p>
          <a:p>
            <a:pPr eaLnBrk="1" hangingPunct="1">
              <a:buFontTx/>
              <a:buNone/>
            </a:pPr>
            <a:r>
              <a:rPr lang="fr-CH" altLang="it-CH" sz="2800" b="1">
                <a:latin typeface="Arial Black" panose="020B0A04020102020204" pitchFamily="34" charset="0"/>
              </a:rPr>
              <a:t>	</a:t>
            </a:r>
            <a:r>
              <a:rPr lang="fr-CH" altLang="it-CH" sz="2400" b="1">
                <a:latin typeface="Arial Black" panose="020B0A04020102020204" pitchFamily="34" charset="0"/>
              </a:rPr>
              <a:t>THE BOURGEOISIE    </a:t>
            </a:r>
            <a:r>
              <a:rPr lang="fr-CH" altLang="it-CH" sz="3600" b="1" u="sng">
                <a:solidFill>
                  <a:srgbClr val="000000"/>
                </a:solidFill>
              </a:rPr>
              <a:t>IS</a:t>
            </a:r>
            <a:r>
              <a:rPr lang="fr-CH" altLang="it-CH" sz="3600" b="1">
                <a:solidFill>
                  <a:srgbClr val="000000"/>
                </a:solidFill>
              </a:rPr>
              <a:t>  </a:t>
            </a:r>
            <a:r>
              <a:rPr lang="fr-CH" altLang="it-CH" sz="2400" b="1">
                <a:latin typeface="Arial Black" panose="020B0A04020102020204" pitchFamily="34" charset="0"/>
              </a:rPr>
              <a:t>THE DOMINANT CLASS</a:t>
            </a:r>
          </a:p>
          <a:p>
            <a:pPr eaLnBrk="1" hangingPunct="1"/>
            <a:endParaRPr lang="fr-CH" altLang="it-CH" sz="2400" b="1">
              <a:solidFill>
                <a:srgbClr val="000000"/>
              </a:solidFill>
            </a:endParaRPr>
          </a:p>
          <a:p>
            <a:pPr eaLnBrk="1" hangingPunct="1">
              <a:buFontTx/>
              <a:buNone/>
            </a:pPr>
            <a:r>
              <a:rPr lang="fr-CH" altLang="it-CH" sz="2800" b="1">
                <a:solidFill>
                  <a:srgbClr val="000000"/>
                </a:solidFill>
              </a:rPr>
              <a:t>   	</a:t>
            </a:r>
            <a:r>
              <a:rPr lang="fr-CH" altLang="it-CH" sz="2400" b="1">
                <a:solidFill>
                  <a:srgbClr val="000000"/>
                </a:solidFill>
              </a:rPr>
              <a:t>THE</a:t>
            </a:r>
            <a:r>
              <a:rPr lang="fr-CH" altLang="it-CH" sz="2800" b="1">
                <a:solidFill>
                  <a:srgbClr val="000000"/>
                </a:solidFill>
              </a:rPr>
              <a:t> </a:t>
            </a:r>
            <a:r>
              <a:rPr lang="fr-CH" altLang="it-CH" sz="2400" b="1">
                <a:solidFill>
                  <a:srgbClr val="000000"/>
                </a:solidFill>
              </a:rPr>
              <a:t>BOURGEOISIE IS DOMINANT :</a:t>
            </a:r>
          </a:p>
          <a:p>
            <a:pPr eaLnBrk="1" hangingPunct="1">
              <a:buFontTx/>
              <a:buNone/>
            </a:pPr>
            <a:r>
              <a:rPr lang="fr-CH" altLang="it-CH" sz="2400" b="1">
                <a:solidFill>
                  <a:srgbClr val="000000"/>
                </a:solidFill>
              </a:rPr>
              <a:t>	</a:t>
            </a:r>
            <a:r>
              <a:rPr lang="en-US" altLang="it-CH" sz="2000" b="1">
                <a:solidFill>
                  <a:srgbClr val="000000"/>
                </a:solidFill>
              </a:rPr>
              <a:t>ECONOMICALLY</a:t>
            </a:r>
          </a:p>
          <a:p>
            <a:pPr eaLnBrk="1" hangingPunct="1">
              <a:buFontTx/>
              <a:buNone/>
            </a:pPr>
            <a:r>
              <a:rPr lang="en-US" altLang="it-CH" sz="2000" b="1">
                <a:solidFill>
                  <a:srgbClr val="000000"/>
                </a:solidFill>
              </a:rPr>
              <a:t>     POLITICALLY  and militarily</a:t>
            </a:r>
          </a:p>
          <a:p>
            <a:pPr eaLnBrk="1" hangingPunct="1">
              <a:buFontTx/>
              <a:buNone/>
            </a:pPr>
            <a:r>
              <a:rPr lang="en-US" altLang="it-CH" sz="2000" b="1">
                <a:solidFill>
                  <a:srgbClr val="000000"/>
                </a:solidFill>
              </a:rPr>
              <a:t>     IDEOLOGICALLY</a:t>
            </a:r>
          </a:p>
          <a:p>
            <a:pPr eaLnBrk="1" hangingPunct="1">
              <a:buFontTx/>
              <a:buNone/>
            </a:pPr>
            <a:endParaRPr lang="fr-CH" altLang="it-CH" sz="2400" b="1">
              <a:solidFill>
                <a:srgbClr val="000000"/>
              </a:solidFill>
            </a:endParaRPr>
          </a:p>
          <a:p>
            <a:pPr eaLnBrk="1" hangingPunct="1">
              <a:lnSpc>
                <a:spcPct val="110000"/>
              </a:lnSpc>
              <a:buFontTx/>
              <a:buNone/>
            </a:pPr>
            <a:r>
              <a:rPr lang="fr-CH" altLang="it-CH" sz="2400" b="1">
                <a:solidFill>
                  <a:srgbClr val="000000"/>
                </a:solidFill>
              </a:rPr>
              <a:t>	THE IDEOLOGY OF THE DOMINANT CLASS</a:t>
            </a:r>
          </a:p>
          <a:p>
            <a:pPr eaLnBrk="1" hangingPunct="1">
              <a:lnSpc>
                <a:spcPct val="110000"/>
              </a:lnSpc>
              <a:buFontTx/>
              <a:buNone/>
            </a:pPr>
            <a:r>
              <a:rPr lang="fr-CH" altLang="it-CH" sz="2400" b="1">
                <a:solidFill>
                  <a:srgbClr val="000000"/>
                </a:solidFill>
              </a:rPr>
              <a:t>	</a:t>
            </a:r>
            <a:r>
              <a:rPr lang="fr-CH" altLang="it-CH" sz="2400" b="1">
                <a:solidFill>
                  <a:srgbClr val="000000"/>
                </a:solidFill>
                <a:latin typeface="Arial Black" panose="020B0A04020102020204" pitchFamily="34" charset="0"/>
              </a:rPr>
              <a:t>IS  </a:t>
            </a:r>
            <a:r>
              <a:rPr lang="fr-CH" altLang="it-CH" sz="2400" b="1">
                <a:solidFill>
                  <a:srgbClr val="000000"/>
                </a:solidFill>
              </a:rPr>
              <a:t>THE DOMINANT IDEOLOGY </a:t>
            </a:r>
            <a:endParaRPr lang="it-IT" altLang="it-CH" sz="2400" b="1">
              <a:solidFill>
                <a:srgbClr val="000000"/>
              </a:solidFill>
            </a:endParaRPr>
          </a:p>
        </p:txBody>
      </p:sp>
      <p:sp>
        <p:nvSpPr>
          <p:cNvPr id="584708" name="Segnaposto numero diapositiva 1">
            <a:extLst>
              <a:ext uri="{FF2B5EF4-FFF2-40B4-BE49-F238E27FC236}">
                <a16:creationId xmlns:a16="http://schemas.microsoft.com/office/drawing/2014/main" id="{4B05450F-943A-A428-AD67-115F2D45B0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2170B8-C3C7-4E37-B20E-6B8DD519E5BB}" type="slidenum">
              <a:rPr lang="it-IT" altLang="en-US" sz="1400" smtClean="0">
                <a:solidFill>
                  <a:srgbClr val="000000"/>
                </a:solidFill>
              </a:rPr>
              <a:pPr>
                <a:spcBef>
                  <a:spcPct val="0"/>
                </a:spcBef>
                <a:buFontTx/>
                <a:buNone/>
              </a:pPr>
              <a:t>182</a:t>
            </a:fld>
            <a:endParaRPr lang="it-IT" altLang="en-US" sz="1400">
              <a:solidFill>
                <a:srgbClr val="000000"/>
              </a:solidFill>
            </a:endParaRPr>
          </a:p>
        </p:txBody>
      </p:sp>
      <p:sp>
        <p:nvSpPr>
          <p:cNvPr id="5" name="Rettangolo 4">
            <a:extLst>
              <a:ext uri="{FF2B5EF4-FFF2-40B4-BE49-F238E27FC236}">
                <a16:creationId xmlns:a16="http://schemas.microsoft.com/office/drawing/2014/main" id="{387E76CC-EB02-E6AC-C43B-73F80868425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6754" name="CasellaDiTesto 2">
            <a:extLst>
              <a:ext uri="{FF2B5EF4-FFF2-40B4-BE49-F238E27FC236}">
                <a16:creationId xmlns:a16="http://schemas.microsoft.com/office/drawing/2014/main" id="{4DA1DCFE-E770-3DC5-54BC-C4CE247844FF}"/>
              </a:ext>
            </a:extLst>
          </p:cNvPr>
          <p:cNvSpPr txBox="1">
            <a:spLocks noChangeArrowheads="1"/>
          </p:cNvSpPr>
          <p:nvPr/>
        </p:nvSpPr>
        <p:spPr bwMode="auto">
          <a:xfrm>
            <a:off x="6653213" y="4098925"/>
            <a:ext cx="210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600"/>
              <a:t>Often </a:t>
            </a:r>
            <a:r>
              <a:rPr lang="en-US" altLang="it-CH" sz="1600" b="1"/>
              <a:t>the media               </a:t>
            </a:r>
            <a:r>
              <a:rPr lang="en-US" altLang="it-CH" sz="1600"/>
              <a:t>are an instrument              of  ideological domination.                     They have the power to make the innocent guilty and to make the guilty innocent.</a:t>
            </a:r>
            <a:endParaRPr lang="it-CH" altLang="it-CH" sz="1600"/>
          </a:p>
        </p:txBody>
      </p:sp>
      <p:pic>
        <p:nvPicPr>
          <p:cNvPr id="261123" name="Picture 5" descr="C:\Users\Enrico\Enrico\Documenti\AA Enrico nuovo\Politica\Presentazione marxismo\Censura JPEG.jpg">
            <a:extLst>
              <a:ext uri="{FF2B5EF4-FFF2-40B4-BE49-F238E27FC236}">
                <a16:creationId xmlns:a16="http://schemas.microsoft.com/office/drawing/2014/main" id="{4A24B45D-C551-2882-1ABE-7BE116D895BF}"/>
              </a:ext>
            </a:extLst>
          </p:cNvPr>
          <p:cNvPicPr>
            <a:picLocks noChangeAspect="1" noChangeArrowheads="1"/>
          </p:cNvPicPr>
          <p:nvPr/>
        </p:nvPicPr>
        <p:blipFill>
          <a:blip r:embed="rId4"/>
          <a:srcRect l="2989" t="2829" r="3520" b="2925"/>
          <a:stretch>
            <a:fillRect/>
          </a:stretch>
        </p:blipFill>
        <p:spPr bwMode="auto">
          <a:xfrm>
            <a:off x="468313" y="382588"/>
            <a:ext cx="6027737" cy="6086475"/>
          </a:xfrm>
          <a:prstGeom prst="rect">
            <a:avLst/>
          </a:prstGeom>
          <a:ln>
            <a:noFill/>
          </a:ln>
          <a:effectLst>
            <a:outerShdw blurRad="292100" dist="139700" dir="2700000" algn="tl" rotWithShape="0">
              <a:srgbClr val="333333">
                <a:alpha val="65000"/>
              </a:srgbClr>
            </a:outerShdw>
          </a:effectLst>
        </p:spPr>
      </p:pic>
      <p:sp>
        <p:nvSpPr>
          <p:cNvPr id="586756" name="CasellaDiTesto 2">
            <a:extLst>
              <a:ext uri="{FF2B5EF4-FFF2-40B4-BE49-F238E27FC236}">
                <a16:creationId xmlns:a16="http://schemas.microsoft.com/office/drawing/2014/main" id="{C6EB0DD0-575F-CC0A-BA8D-A10516160089}"/>
              </a:ext>
            </a:extLst>
          </p:cNvPr>
          <p:cNvSpPr txBox="1">
            <a:spLocks noChangeArrowheads="1"/>
          </p:cNvSpPr>
          <p:nvPr/>
        </p:nvSpPr>
        <p:spPr bwMode="auto">
          <a:xfrm>
            <a:off x="6711950" y="307975"/>
            <a:ext cx="1758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(CENSORED)</a:t>
            </a:r>
          </a:p>
        </p:txBody>
      </p:sp>
      <p:pic>
        <p:nvPicPr>
          <p:cNvPr id="261125" name="Picture 5" descr="C:\Users\Enrico\Enrico\Documenti\AA Enrico nuovo\Politica\Presentazione marxismo\Lavaggio cervello JPEG.jpg">
            <a:extLst>
              <a:ext uri="{FF2B5EF4-FFF2-40B4-BE49-F238E27FC236}">
                <a16:creationId xmlns:a16="http://schemas.microsoft.com/office/drawing/2014/main" id="{74809223-C9B6-1FCC-83A9-ADDD9896FCB8}"/>
              </a:ext>
            </a:extLst>
          </p:cNvPr>
          <p:cNvPicPr>
            <a:picLocks noChangeAspect="1" noChangeArrowheads="1"/>
          </p:cNvPicPr>
          <p:nvPr/>
        </p:nvPicPr>
        <p:blipFill>
          <a:blip r:embed="rId5"/>
          <a:srcRect/>
          <a:stretch>
            <a:fillRect/>
          </a:stretch>
        </p:blipFill>
        <p:spPr bwMode="auto">
          <a:xfrm>
            <a:off x="6737350" y="1770063"/>
            <a:ext cx="1741488" cy="2190750"/>
          </a:xfrm>
          <a:prstGeom prst="rect">
            <a:avLst/>
          </a:prstGeom>
          <a:ln>
            <a:noFill/>
          </a:ln>
          <a:effectLst>
            <a:outerShdw blurRad="292100" dist="139700" dir="2700000" algn="tl" rotWithShape="0">
              <a:srgbClr val="333333">
                <a:alpha val="65000"/>
              </a:srgbClr>
            </a:outerShdw>
          </a:effectLst>
        </p:spPr>
      </p:pic>
      <p:sp>
        <p:nvSpPr>
          <p:cNvPr id="586758" name="CasellaDiTesto 2">
            <a:extLst>
              <a:ext uri="{FF2B5EF4-FFF2-40B4-BE49-F238E27FC236}">
                <a16:creationId xmlns:a16="http://schemas.microsoft.com/office/drawing/2014/main" id="{C6C12325-B07F-27E5-5CC7-81FF611AE8E9}"/>
              </a:ext>
            </a:extLst>
          </p:cNvPr>
          <p:cNvSpPr txBox="1">
            <a:spLocks noChangeArrowheads="1"/>
          </p:cNvSpPr>
          <p:nvPr/>
        </p:nvSpPr>
        <p:spPr bwMode="auto">
          <a:xfrm>
            <a:off x="6645275" y="692150"/>
            <a:ext cx="21082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t>The individual is submerged by a flood of news and events which do not allow   him to understand how the society he lives in works.</a:t>
            </a:r>
            <a:endParaRPr lang="it-CH" altLang="it-CH" sz="1100" b="1"/>
          </a:p>
        </p:txBody>
      </p:sp>
      <p:sp>
        <p:nvSpPr>
          <p:cNvPr id="586759" name="Segnaposto numero diapositiva 2">
            <a:extLst>
              <a:ext uri="{FF2B5EF4-FFF2-40B4-BE49-F238E27FC236}">
                <a16:creationId xmlns:a16="http://schemas.microsoft.com/office/drawing/2014/main" id="{99F781D4-18A4-5249-7E14-5A82AB341F81}"/>
              </a:ext>
            </a:extLst>
          </p:cNvPr>
          <p:cNvSpPr>
            <a:spLocks noGrp="1"/>
          </p:cNvSpPr>
          <p:nvPr>
            <p:ph type="sldNum" sz="quarter" idx="12"/>
          </p:nvPr>
        </p:nvSpPr>
        <p:spPr>
          <a:xfrm>
            <a:off x="8232775" y="6207125"/>
            <a:ext cx="528638" cy="37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ADAEB0-6D26-48D8-B3D2-22F57EF7AB39}" type="slidenum">
              <a:rPr lang="it-IT" altLang="en-US" sz="1400" smtClean="0"/>
              <a:pPr>
                <a:spcBef>
                  <a:spcPct val="0"/>
                </a:spcBef>
                <a:buFontTx/>
                <a:buNone/>
              </a:pPr>
              <a:t>183</a:t>
            </a:fld>
            <a:endParaRPr lang="it-IT" altLang="en-US" sz="1400"/>
          </a:p>
        </p:txBody>
      </p:sp>
      <p:sp>
        <p:nvSpPr>
          <p:cNvPr id="8" name="Rettangolo 7">
            <a:extLst>
              <a:ext uri="{FF2B5EF4-FFF2-40B4-BE49-F238E27FC236}">
                <a16:creationId xmlns:a16="http://schemas.microsoft.com/office/drawing/2014/main" id="{2AB6EC2F-3BFA-6C73-375E-1934111C91F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9" name="Rettangolo 8">
            <a:extLst>
              <a:ext uri="{FF2B5EF4-FFF2-40B4-BE49-F238E27FC236}">
                <a16:creationId xmlns:a16="http://schemas.microsoft.com/office/drawing/2014/main" id="{A5D715BB-8EFF-71AA-D982-A72714D92E31}"/>
              </a:ext>
            </a:extLst>
          </p:cNvPr>
          <p:cNvSpPr/>
          <p:nvPr/>
        </p:nvSpPr>
        <p:spPr>
          <a:xfrm>
            <a:off x="19050" y="7938"/>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8802" name="Picture 4" descr="documento storico">
            <a:extLst>
              <a:ext uri="{FF2B5EF4-FFF2-40B4-BE49-F238E27FC236}">
                <a16:creationId xmlns:a16="http://schemas.microsoft.com/office/drawing/2014/main" id="{19A6A6E6-5486-2D29-B0A0-4CE28E6BE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88913"/>
            <a:ext cx="44116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8803" name="Text Box 6">
            <a:extLst>
              <a:ext uri="{FF2B5EF4-FFF2-40B4-BE49-F238E27FC236}">
                <a16:creationId xmlns:a16="http://schemas.microsoft.com/office/drawing/2014/main" id="{C8A1E04E-20D6-5CB7-09BE-10BF79878120}"/>
              </a:ext>
            </a:extLst>
          </p:cNvPr>
          <p:cNvSpPr txBox="1">
            <a:spLocks noChangeArrowheads="1"/>
          </p:cNvSpPr>
          <p:nvPr/>
        </p:nvSpPr>
        <p:spPr bwMode="auto">
          <a:xfrm>
            <a:off x="5219700" y="836613"/>
            <a:ext cx="33115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FFFF"/>
                </a:solidFill>
              </a:rPr>
              <a:t>EXAMPLE OF IDEOLOGICAL DOMINATION</a:t>
            </a:r>
          </a:p>
        </p:txBody>
      </p:sp>
      <p:sp>
        <p:nvSpPr>
          <p:cNvPr id="588804" name="Text Box 7">
            <a:extLst>
              <a:ext uri="{FF2B5EF4-FFF2-40B4-BE49-F238E27FC236}">
                <a16:creationId xmlns:a16="http://schemas.microsoft.com/office/drawing/2014/main" id="{48A2FD83-8D40-7245-0378-131F182E7042}"/>
              </a:ext>
            </a:extLst>
          </p:cNvPr>
          <p:cNvSpPr txBox="1">
            <a:spLocks noChangeArrowheads="1"/>
          </p:cNvSpPr>
          <p:nvPr/>
        </p:nvSpPr>
        <p:spPr bwMode="auto">
          <a:xfrm>
            <a:off x="5219700" y="3789363"/>
            <a:ext cx="28797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With this notice the Italian Catholic church excommunicated all Communists and the people who read communist newspapers or voted for the communist party.</a:t>
            </a:r>
          </a:p>
        </p:txBody>
      </p:sp>
      <p:sp>
        <p:nvSpPr>
          <p:cNvPr id="588805" name="Segnaposto numero diapositiva 1">
            <a:extLst>
              <a:ext uri="{FF2B5EF4-FFF2-40B4-BE49-F238E27FC236}">
                <a16:creationId xmlns:a16="http://schemas.microsoft.com/office/drawing/2014/main" id="{5535FD65-E256-C854-E784-A4B07173D35A}"/>
              </a:ext>
            </a:extLst>
          </p:cNvPr>
          <p:cNvSpPr>
            <a:spLocks noGrp="1"/>
          </p:cNvSpPr>
          <p:nvPr>
            <p:ph type="sldNum" sz="quarter" idx="12"/>
          </p:nvPr>
        </p:nvSpPr>
        <p:spPr>
          <a:xfrm>
            <a:off x="8099425" y="6045200"/>
            <a:ext cx="725488" cy="62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0A43FC-4E7F-4126-BA93-7F3B110C98D2}" type="slidenum">
              <a:rPr lang="it-IT" altLang="en-US" sz="1400" smtClean="0"/>
              <a:pPr>
                <a:spcBef>
                  <a:spcPct val="0"/>
                </a:spcBef>
                <a:buFontTx/>
                <a:buNone/>
              </a:pPr>
              <a:t>184</a:t>
            </a:fld>
            <a:endParaRPr lang="it-IT" altLang="en-US" sz="1400"/>
          </a:p>
        </p:txBody>
      </p:sp>
      <p:sp>
        <p:nvSpPr>
          <p:cNvPr id="6" name="Rettangolo 5">
            <a:extLst>
              <a:ext uri="{FF2B5EF4-FFF2-40B4-BE49-F238E27FC236}">
                <a16:creationId xmlns:a16="http://schemas.microsoft.com/office/drawing/2014/main" id="{DD64CB17-931A-0BDD-83D7-0E93C4CB398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 name="Rettangolo 6">
            <a:extLst>
              <a:ext uri="{FF2B5EF4-FFF2-40B4-BE49-F238E27FC236}">
                <a16:creationId xmlns:a16="http://schemas.microsoft.com/office/drawing/2014/main" id="{7A172067-6CD8-AED9-C92F-537B0E3A356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0850" name="Segnaposto numero diapositiva 1">
            <a:extLst>
              <a:ext uri="{FF2B5EF4-FFF2-40B4-BE49-F238E27FC236}">
                <a16:creationId xmlns:a16="http://schemas.microsoft.com/office/drawing/2014/main" id="{7C9D4186-C2D7-B888-F43A-933EDD1EF5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F0428D-FBF6-40C4-8A86-55C2BB908CC5}" type="slidenum">
              <a:rPr lang="it-IT" altLang="en-US" sz="1400" smtClean="0">
                <a:solidFill>
                  <a:srgbClr val="000000"/>
                </a:solidFill>
              </a:rPr>
              <a:pPr>
                <a:spcBef>
                  <a:spcPct val="0"/>
                </a:spcBef>
                <a:buFontTx/>
                <a:buNone/>
              </a:pPr>
              <a:t>185</a:t>
            </a:fld>
            <a:endParaRPr lang="it-IT" altLang="en-US" sz="1400">
              <a:solidFill>
                <a:srgbClr val="000000"/>
              </a:solidFill>
            </a:endParaRPr>
          </a:p>
        </p:txBody>
      </p:sp>
      <p:sp>
        <p:nvSpPr>
          <p:cNvPr id="590851" name="CasellaDiTesto 2">
            <a:extLst>
              <a:ext uri="{FF2B5EF4-FFF2-40B4-BE49-F238E27FC236}">
                <a16:creationId xmlns:a16="http://schemas.microsoft.com/office/drawing/2014/main" id="{2A76BFCB-7499-A7F1-3300-37FD2E7FD9C3}"/>
              </a:ext>
            </a:extLst>
          </p:cNvPr>
          <p:cNvSpPr txBox="1">
            <a:spLocks noChangeArrowheads="1"/>
          </p:cNvSpPr>
          <p:nvPr/>
        </p:nvSpPr>
        <p:spPr bwMode="auto">
          <a:xfrm>
            <a:off x="755650" y="549275"/>
            <a:ext cx="41052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latin typeface="Arial Black" panose="020B0A04020102020204" pitchFamily="34" charset="0"/>
              </a:rPr>
              <a:t>EXERCISE</a:t>
            </a:r>
          </a:p>
          <a:p>
            <a:pPr eaLnBrk="1" hangingPunct="1">
              <a:spcBef>
                <a:spcPct val="0"/>
              </a:spcBef>
              <a:buFontTx/>
              <a:buNone/>
            </a:pPr>
            <a:endParaRPr lang="it-CH" altLang="it-CH" sz="800">
              <a:solidFill>
                <a:srgbClr val="000000"/>
              </a:solidFill>
            </a:endParaRPr>
          </a:p>
          <a:p>
            <a:pPr eaLnBrk="1" hangingPunct="1">
              <a:spcBef>
                <a:spcPct val="0"/>
              </a:spcBef>
              <a:buFontTx/>
              <a:buNone/>
            </a:pPr>
            <a:r>
              <a:rPr lang="it-CH" altLang="it-CH" sz="2400" b="1">
                <a:solidFill>
                  <a:srgbClr val="000000"/>
                </a:solidFill>
              </a:rPr>
              <a:t>IDEOLOGICAL DOMINATION</a:t>
            </a:r>
          </a:p>
          <a:p>
            <a:pPr eaLnBrk="1" hangingPunct="1">
              <a:spcBef>
                <a:spcPct val="0"/>
              </a:spcBef>
              <a:buFontTx/>
              <a:buNone/>
            </a:pPr>
            <a:endParaRPr lang="it-CH" altLang="it-CH" sz="1800">
              <a:solidFill>
                <a:srgbClr val="000000"/>
              </a:solidFill>
            </a:endParaRPr>
          </a:p>
        </p:txBody>
      </p:sp>
      <p:sp>
        <p:nvSpPr>
          <p:cNvPr id="590852" name="CasellaDiTesto 3">
            <a:extLst>
              <a:ext uri="{FF2B5EF4-FFF2-40B4-BE49-F238E27FC236}">
                <a16:creationId xmlns:a16="http://schemas.microsoft.com/office/drawing/2014/main" id="{AEDC4C0F-092A-4D9B-7859-448EC8974791}"/>
              </a:ext>
            </a:extLst>
          </p:cNvPr>
          <p:cNvSpPr txBox="1">
            <a:spLocks noChangeArrowheads="1"/>
          </p:cNvSpPr>
          <p:nvPr/>
        </p:nvSpPr>
        <p:spPr bwMode="auto">
          <a:xfrm>
            <a:off x="755650" y="2025650"/>
            <a:ext cx="2665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What is the most important news in a daily newspaper?             What page is it on?</a:t>
            </a:r>
            <a:endParaRPr lang="it-CH" altLang="it-CH" sz="1800">
              <a:solidFill>
                <a:srgbClr val="000000"/>
              </a:solidFill>
            </a:endParaRPr>
          </a:p>
        </p:txBody>
      </p:sp>
      <p:sp>
        <p:nvSpPr>
          <p:cNvPr id="590853" name="CasellaDiTesto 4">
            <a:extLst>
              <a:ext uri="{FF2B5EF4-FFF2-40B4-BE49-F238E27FC236}">
                <a16:creationId xmlns:a16="http://schemas.microsoft.com/office/drawing/2014/main" id="{1E4D5013-FC8F-9C1E-3289-813959E4DDA4}"/>
              </a:ext>
            </a:extLst>
          </p:cNvPr>
          <p:cNvSpPr txBox="1">
            <a:spLocks noChangeArrowheads="1"/>
          </p:cNvSpPr>
          <p:nvPr/>
        </p:nvSpPr>
        <p:spPr bwMode="auto">
          <a:xfrm>
            <a:off x="755650" y="3460750"/>
            <a:ext cx="31686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000000"/>
                </a:solidFill>
              </a:rPr>
              <a:t>Define a criteria for determining what is                    the most important news.</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en-US" altLang="it-CH" sz="1200">
                <a:solidFill>
                  <a:srgbClr val="000000"/>
                </a:solidFill>
              </a:rPr>
              <a:t>How many people are affected directly and indirectly by the facts reported in the article?</a:t>
            </a:r>
          </a:p>
          <a:p>
            <a:pPr eaLnBrk="1" hangingPunct="1">
              <a:spcBef>
                <a:spcPct val="0"/>
              </a:spcBef>
              <a:buFontTx/>
              <a:buNone/>
            </a:pPr>
            <a:endParaRPr lang="it-CH" altLang="it-CH" sz="1200">
              <a:solidFill>
                <a:srgbClr val="000000"/>
              </a:solidFill>
            </a:endParaRPr>
          </a:p>
          <a:p>
            <a:pPr eaLnBrk="1" hangingPunct="1">
              <a:spcBef>
                <a:spcPct val="0"/>
              </a:spcBef>
              <a:buFontTx/>
              <a:buNone/>
            </a:pPr>
            <a:r>
              <a:rPr lang="it-CH" altLang="it-CH" sz="1200">
                <a:solidFill>
                  <a:srgbClr val="000000"/>
                </a:solidFill>
              </a:rPr>
              <a:t>What do you obtain from the factual content of </a:t>
            </a:r>
            <a:r>
              <a:rPr lang="en-US" altLang="it-CH" sz="1200">
                <a:solidFill>
                  <a:srgbClr val="000000"/>
                </a:solidFill>
              </a:rPr>
              <a:t> the article in the newspaper?</a:t>
            </a:r>
          </a:p>
          <a:p>
            <a:pPr eaLnBrk="1" hangingPunct="1">
              <a:spcBef>
                <a:spcPct val="0"/>
              </a:spcBef>
              <a:buFontTx/>
              <a:buNone/>
            </a:pPr>
            <a:endParaRPr lang="en-US" altLang="it-CH" sz="1200">
              <a:solidFill>
                <a:srgbClr val="000000"/>
              </a:solidFill>
            </a:endParaRPr>
          </a:p>
          <a:p>
            <a:pPr eaLnBrk="1" hangingPunct="1">
              <a:spcBef>
                <a:spcPct val="0"/>
              </a:spcBef>
              <a:buFontTx/>
              <a:buNone/>
            </a:pPr>
            <a:r>
              <a:rPr lang="en-US" altLang="it-CH" sz="1200">
                <a:solidFill>
                  <a:srgbClr val="000000"/>
                </a:solidFill>
              </a:rPr>
              <a:t>Subsequently a further exercise consists of verifying the reliability of this news and of the sources.</a:t>
            </a:r>
            <a:endParaRPr lang="it-CH" altLang="it-CH" sz="1200">
              <a:solidFill>
                <a:srgbClr val="000000"/>
              </a:solidFill>
            </a:endParaRPr>
          </a:p>
        </p:txBody>
      </p:sp>
      <p:sp>
        <p:nvSpPr>
          <p:cNvPr id="6" name="CasellaDiTesto 5">
            <a:extLst>
              <a:ext uri="{FF2B5EF4-FFF2-40B4-BE49-F238E27FC236}">
                <a16:creationId xmlns:a16="http://schemas.microsoft.com/office/drawing/2014/main" id="{C5348E71-3CB0-24E2-7FA6-B93F27A68AA3}"/>
              </a:ext>
            </a:extLst>
          </p:cNvPr>
          <p:cNvSpPr txBox="1"/>
          <p:nvPr/>
        </p:nvSpPr>
        <p:spPr>
          <a:xfrm>
            <a:off x="5411788" y="868363"/>
            <a:ext cx="3384550" cy="4894262"/>
          </a:xfrm>
          <a:prstGeom prst="rect">
            <a:avLst/>
          </a:prstGeom>
          <a:noFill/>
        </p:spPr>
        <p:txBody>
          <a:bodyPr>
            <a:spAutoFit/>
          </a:bodyPr>
          <a:lstStyle/>
          <a:p>
            <a:pPr eaLnBrk="1" hangingPunct="1">
              <a:defRPr/>
            </a:pPr>
            <a:r>
              <a:rPr lang="en-US" sz="1200" dirty="0">
                <a:solidFill>
                  <a:srgbClr val="000000"/>
                </a:solidFill>
                <a:latin typeface="Arial" charset="0"/>
                <a:cs typeface="Arial" charset="0"/>
              </a:rPr>
              <a:t>Sort according to importance the following news items:</a:t>
            </a:r>
          </a:p>
          <a:p>
            <a:pPr eaLnBrk="1" hangingPunct="1">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XY has won the Boxing world championship </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An earthquake destroyed the city of Aquila</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The government has raised taxes by 5%</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Motorcycle insurance  has increased by 18%</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The President met with the chief of State Y</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A  new diabetes treatment was discovered</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It was discovered that the temperature of our planet has risen by 1.5 degrees</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The local football team beat the XY team</a:t>
            </a:r>
          </a:p>
          <a:p>
            <a:pPr marL="228600" indent="-228600" eaLnBrk="1" hangingPunct="1">
              <a:buFontTx/>
              <a:buAutoNum type="alphaLcParenR"/>
              <a:defRPr/>
            </a:pPr>
            <a:endParaRPr lang="it-CH" sz="1200" dirty="0">
              <a:solidFill>
                <a:srgbClr val="000000"/>
              </a:solidFill>
              <a:latin typeface="Arial" charset="0"/>
              <a:cs typeface="Arial" charset="0"/>
            </a:endParaRPr>
          </a:p>
          <a:p>
            <a:pPr marL="228600" indent="-228600" eaLnBrk="1" hangingPunct="1">
              <a:buFontTx/>
              <a:buAutoNum type="alphaLcParenR"/>
              <a:defRPr/>
            </a:pPr>
            <a:r>
              <a:rPr lang="en-US" sz="1200" dirty="0">
                <a:solidFill>
                  <a:srgbClr val="000000"/>
                </a:solidFill>
                <a:latin typeface="Arial" charset="0"/>
                <a:cs typeface="Arial" charset="0"/>
              </a:rPr>
              <a:t>The unions have asked for a salary increase for all workers</a:t>
            </a:r>
          </a:p>
          <a:p>
            <a:pPr marL="228600" indent="-228600" eaLnBrk="1" hangingPunct="1">
              <a:buFontTx/>
              <a:buAutoNum type="alphaLcParenR"/>
              <a:defRPr/>
            </a:pPr>
            <a:endParaRPr lang="en-US" sz="1200" dirty="0">
              <a:solidFill>
                <a:srgbClr val="000000"/>
              </a:solidFill>
              <a:latin typeface="Arial" charset="0"/>
              <a:cs typeface="Arial" charset="0"/>
            </a:endParaRPr>
          </a:p>
          <a:p>
            <a:pPr marL="268288" indent="-268288" eaLnBrk="1" hangingPunct="1">
              <a:defRPr/>
            </a:pPr>
            <a:r>
              <a:rPr lang="en-US" sz="1200" dirty="0">
                <a:solidFill>
                  <a:srgbClr val="000000"/>
                </a:solidFill>
                <a:latin typeface="Arial" charset="0"/>
                <a:cs typeface="Arial" charset="0"/>
              </a:rPr>
              <a:t>k)   Firefighters have rescued a cat from a drain</a:t>
            </a:r>
            <a:endParaRPr lang="it-CH" sz="1200" dirty="0">
              <a:solidFill>
                <a:srgbClr val="000000"/>
              </a:solidFill>
              <a:latin typeface="Arial" charset="0"/>
              <a:cs typeface="Arial" charset="0"/>
            </a:endParaRPr>
          </a:p>
        </p:txBody>
      </p:sp>
      <p:pic>
        <p:nvPicPr>
          <p:cNvPr id="590855" name="Picture 7">
            <a:extLst>
              <a:ext uri="{FF2B5EF4-FFF2-40B4-BE49-F238E27FC236}">
                <a16:creationId xmlns:a16="http://schemas.microsoft.com/office/drawing/2014/main" id="{CDB0F239-6C5F-364B-2D9F-A9D4A3DAC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2344738"/>
            <a:ext cx="245745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a:extLst>
              <a:ext uri="{FF2B5EF4-FFF2-40B4-BE49-F238E27FC236}">
                <a16:creationId xmlns:a16="http://schemas.microsoft.com/office/drawing/2014/main" id="{D122F206-12C4-FAEF-BEE3-65C2C12C58F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2898" name="Picture 2">
            <a:extLst>
              <a:ext uri="{FF2B5EF4-FFF2-40B4-BE49-F238E27FC236}">
                <a16:creationId xmlns:a16="http://schemas.microsoft.com/office/drawing/2014/main" id="{D39067F7-6058-6D53-0981-A0079313D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72" t="8195" r="9570" b="13492"/>
          <a:stretch>
            <a:fillRect/>
          </a:stretch>
        </p:blipFill>
        <p:spPr bwMode="auto">
          <a:xfrm>
            <a:off x="885825" y="549275"/>
            <a:ext cx="7362825" cy="535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2899" name="Segnaposto numero diapositiva 1">
            <a:extLst>
              <a:ext uri="{FF2B5EF4-FFF2-40B4-BE49-F238E27FC236}">
                <a16:creationId xmlns:a16="http://schemas.microsoft.com/office/drawing/2014/main" id="{4A505D30-EE7D-3F24-95D7-B38422BA692D}"/>
              </a:ext>
            </a:extLst>
          </p:cNvPr>
          <p:cNvSpPr>
            <a:spLocks noGrp="1"/>
          </p:cNvSpPr>
          <p:nvPr>
            <p:ph type="sldNum" sz="quarter" idx="12"/>
          </p:nvPr>
        </p:nvSpPr>
        <p:spPr>
          <a:xfrm>
            <a:off x="7345363" y="6076950"/>
            <a:ext cx="874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D36E6B-C538-466C-A6C4-4D0937D4B345}" type="slidenum">
              <a:rPr lang="it-IT" altLang="en-US" sz="1400" smtClean="0">
                <a:solidFill>
                  <a:srgbClr val="FFFFFF"/>
                </a:solidFill>
              </a:rPr>
              <a:pPr>
                <a:spcBef>
                  <a:spcPct val="0"/>
                </a:spcBef>
                <a:buFontTx/>
                <a:buNone/>
              </a:pPr>
              <a:t>186</a:t>
            </a:fld>
            <a:endParaRPr lang="it-IT" altLang="en-US" sz="1400">
              <a:solidFill>
                <a:srgbClr val="FFFFFF"/>
              </a:solidFill>
            </a:endParaRPr>
          </a:p>
        </p:txBody>
      </p:sp>
      <p:sp>
        <p:nvSpPr>
          <p:cNvPr id="592900" name="CasellaDiTesto 2">
            <a:extLst>
              <a:ext uri="{FF2B5EF4-FFF2-40B4-BE49-F238E27FC236}">
                <a16:creationId xmlns:a16="http://schemas.microsoft.com/office/drawing/2014/main" id="{6224F5CC-629F-71BE-C3D1-C90E55BC87D0}"/>
              </a:ext>
            </a:extLst>
          </p:cNvPr>
          <p:cNvSpPr txBox="1">
            <a:spLocks noChangeArrowheads="1"/>
          </p:cNvSpPr>
          <p:nvPr/>
        </p:nvSpPr>
        <p:spPr bwMode="auto">
          <a:xfrm>
            <a:off x="1979613" y="6037263"/>
            <a:ext cx="48958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t>THOUGHTS OF A CAPITALIST</a:t>
            </a:r>
          </a:p>
        </p:txBody>
      </p:sp>
      <p:sp>
        <p:nvSpPr>
          <p:cNvPr id="2" name="CasellaDiTesto 1">
            <a:extLst>
              <a:ext uri="{FF2B5EF4-FFF2-40B4-BE49-F238E27FC236}">
                <a16:creationId xmlns:a16="http://schemas.microsoft.com/office/drawing/2014/main" id="{B24FCC40-E984-AA4B-FE4E-5FDB44532BB4}"/>
              </a:ext>
            </a:extLst>
          </p:cNvPr>
          <p:cNvSpPr txBox="1"/>
          <p:nvPr/>
        </p:nvSpPr>
        <p:spPr>
          <a:xfrm>
            <a:off x="1835150" y="1412875"/>
            <a:ext cx="2520950" cy="563563"/>
          </a:xfrm>
          <a:prstGeom prst="rect">
            <a:avLst/>
          </a:prstGeom>
          <a:solidFill>
            <a:schemeClr val="tx1"/>
          </a:solidFill>
        </p:spPr>
        <p:txBody>
          <a:bodyPr tIns="0" bIns="9144">
            <a:spAutoFit/>
          </a:bodyPr>
          <a:lstStyle/>
          <a:p>
            <a:pPr algn="ctr">
              <a:defRPr/>
            </a:pPr>
            <a:r>
              <a:rPr lang="en-US" b="1" dirty="0">
                <a:solidFill>
                  <a:schemeClr val="accent4">
                    <a:lumMod val="10000"/>
                  </a:schemeClr>
                </a:solidFill>
                <a:latin typeface="Arial Black" panose="020B0A04020102020204" pitchFamily="34" charset="0"/>
              </a:rPr>
              <a:t>I CANNOT FEEL SAFE ANYWHERE.</a:t>
            </a:r>
          </a:p>
        </p:txBody>
      </p:sp>
      <p:sp>
        <p:nvSpPr>
          <p:cNvPr id="6" name="Rettangolo 5">
            <a:extLst>
              <a:ext uri="{FF2B5EF4-FFF2-40B4-BE49-F238E27FC236}">
                <a16:creationId xmlns:a16="http://schemas.microsoft.com/office/drawing/2014/main" id="{E0322CAF-9AC4-C146-C75F-80D8B953FF9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 name="Rettangolo 6">
            <a:extLst>
              <a:ext uri="{FF2B5EF4-FFF2-40B4-BE49-F238E27FC236}">
                <a16:creationId xmlns:a16="http://schemas.microsoft.com/office/drawing/2014/main" id="{38566A37-BAFF-4C37-4F1C-6D13CCAEAAD7}"/>
              </a:ext>
            </a:extLst>
          </p:cNvPr>
          <p:cNvSpPr/>
          <p:nvPr/>
        </p:nvSpPr>
        <p:spPr>
          <a:xfrm>
            <a:off x="635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4946" name="Picture 5" descr="C:\Users\Enrico\Desktop\2.jpg">
            <a:extLst>
              <a:ext uri="{FF2B5EF4-FFF2-40B4-BE49-F238E27FC236}">
                <a16:creationId xmlns:a16="http://schemas.microsoft.com/office/drawing/2014/main" id="{0A8D957E-B7C7-D520-AD43-23164C71B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 y="28575"/>
            <a:ext cx="913447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7" name="Segnaposto numero diapositiva 1">
            <a:extLst>
              <a:ext uri="{FF2B5EF4-FFF2-40B4-BE49-F238E27FC236}">
                <a16:creationId xmlns:a16="http://schemas.microsoft.com/office/drawing/2014/main" id="{C340B047-397E-6580-0014-79FC6C7DB5E4}"/>
              </a:ext>
            </a:extLst>
          </p:cNvPr>
          <p:cNvSpPr>
            <a:spLocks noGrp="1"/>
          </p:cNvSpPr>
          <p:nvPr>
            <p:ph type="sldNum" sz="quarter" idx="12"/>
          </p:nvPr>
        </p:nvSpPr>
        <p:spPr>
          <a:xfrm>
            <a:off x="7380288" y="5589588"/>
            <a:ext cx="874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9BB6BD-44E1-477F-9F96-65EB75AD1420}" type="slidenum">
              <a:rPr lang="it-IT" altLang="en-US" sz="1400" smtClean="0">
                <a:solidFill>
                  <a:srgbClr val="FFFFFF"/>
                </a:solidFill>
              </a:rPr>
              <a:pPr>
                <a:spcBef>
                  <a:spcPct val="0"/>
                </a:spcBef>
                <a:buFontTx/>
                <a:buNone/>
              </a:pPr>
              <a:t>187</a:t>
            </a:fld>
            <a:endParaRPr lang="it-IT" altLang="en-US" sz="1400">
              <a:solidFill>
                <a:srgbClr val="FFFFFF"/>
              </a:solidFill>
            </a:endParaRPr>
          </a:p>
        </p:txBody>
      </p:sp>
      <p:sp>
        <p:nvSpPr>
          <p:cNvPr id="594948" name="Segnaposto numero diapositiva 1">
            <a:extLst>
              <a:ext uri="{FF2B5EF4-FFF2-40B4-BE49-F238E27FC236}">
                <a16:creationId xmlns:a16="http://schemas.microsoft.com/office/drawing/2014/main" id="{F3DD66CD-37A5-C148-421C-99AF1C352B2A}"/>
              </a:ext>
            </a:extLst>
          </p:cNvPr>
          <p:cNvSpPr txBox="1">
            <a:spLocks noChangeArrowheads="1"/>
          </p:cNvSpPr>
          <p:nvPr/>
        </p:nvSpPr>
        <p:spPr bwMode="auto">
          <a:xfrm>
            <a:off x="7818438" y="6065838"/>
            <a:ext cx="874712" cy="47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D59ED77-28F6-4C31-AF8E-C55D457B709E}" type="slidenum">
              <a:rPr lang="it-IT" altLang="en-US" sz="1800" b="1">
                <a:solidFill>
                  <a:srgbClr val="000000"/>
                </a:solidFill>
              </a:rPr>
              <a:pPr algn="r" eaLnBrk="1" hangingPunct="1">
                <a:spcBef>
                  <a:spcPct val="0"/>
                </a:spcBef>
                <a:buFontTx/>
                <a:buNone/>
              </a:pPr>
              <a:t>187</a:t>
            </a:fld>
            <a:endParaRPr lang="it-IT" altLang="en-US" sz="1800" b="1">
              <a:solidFill>
                <a:srgbClr val="000000"/>
              </a:solidFill>
            </a:endParaRPr>
          </a:p>
        </p:txBody>
      </p:sp>
      <p:sp>
        <p:nvSpPr>
          <p:cNvPr id="4" name="CasellaDiTesto 3">
            <a:extLst>
              <a:ext uri="{FF2B5EF4-FFF2-40B4-BE49-F238E27FC236}">
                <a16:creationId xmlns:a16="http://schemas.microsoft.com/office/drawing/2014/main" id="{EE1BE593-D165-3319-665C-C165B1917F1A}"/>
              </a:ext>
            </a:extLst>
          </p:cNvPr>
          <p:cNvSpPr txBox="1"/>
          <p:nvPr/>
        </p:nvSpPr>
        <p:spPr>
          <a:xfrm>
            <a:off x="1161709" y="2780928"/>
            <a:ext cx="7226715" cy="861774"/>
          </a:xfrm>
          <a:prstGeom prst="rect">
            <a:avLst/>
          </a:prstGeom>
          <a:solidFill>
            <a:schemeClr val="bg1"/>
          </a:solidFill>
        </p:spPr>
        <p:txBody>
          <a:bodyPr wrap="square">
            <a:spAutoFit/>
          </a:bodyPr>
          <a:lstStyle/>
          <a:p>
            <a:pPr>
              <a:defRPr/>
            </a:pPr>
            <a:r>
              <a:rPr lang="en-US" sz="5000" b="1" dirty="0">
                <a:ln w="22225">
                  <a:solidFill>
                    <a:schemeClr val="tx1"/>
                  </a:solidFill>
                  <a:prstDash val="solid"/>
                </a:ln>
                <a:solidFill>
                  <a:srgbClr val="FF0000"/>
                </a:solidFill>
              </a:rPr>
              <a:t>END OF SECTION ONE</a:t>
            </a:r>
          </a:p>
        </p:txBody>
      </p:sp>
      <p:sp>
        <p:nvSpPr>
          <p:cNvPr id="6" name="Rettangolo 5">
            <a:extLst>
              <a:ext uri="{FF2B5EF4-FFF2-40B4-BE49-F238E27FC236}">
                <a16:creationId xmlns:a16="http://schemas.microsoft.com/office/drawing/2014/main" id="{EB055AFA-9008-5204-AECA-8D777D42063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6994" name="Picture 8" descr="C:\Users\Enrico\Desktop\3.jpg">
            <a:extLst>
              <a:ext uri="{FF2B5EF4-FFF2-40B4-BE49-F238E27FC236}">
                <a16:creationId xmlns:a16="http://schemas.microsoft.com/office/drawing/2014/main" id="{2D29BD2B-CB99-13EC-D070-5F1EE80A4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9525"/>
            <a:ext cx="91249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5" name="Segnaposto numero diapositiva 1">
            <a:extLst>
              <a:ext uri="{FF2B5EF4-FFF2-40B4-BE49-F238E27FC236}">
                <a16:creationId xmlns:a16="http://schemas.microsoft.com/office/drawing/2014/main" id="{72A204E5-B989-6A8E-B091-3B9A1C19E139}"/>
              </a:ext>
            </a:extLst>
          </p:cNvPr>
          <p:cNvSpPr>
            <a:spLocks noGrp="1" noChangeArrowheads="1"/>
          </p:cNvSpPr>
          <p:nvPr>
            <p:ph type="sldNum" sz="quarter" idx="12"/>
          </p:nvPr>
        </p:nvSpPr>
        <p:spPr>
          <a:xfrm>
            <a:off x="8027988" y="6237288"/>
            <a:ext cx="765175" cy="360362"/>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A23871-E85C-4C06-8811-DAA84E49E005}" type="slidenum">
              <a:rPr lang="it-IT" altLang="en-US" sz="1800" b="1" smtClean="0">
                <a:solidFill>
                  <a:srgbClr val="000000"/>
                </a:solidFill>
              </a:rPr>
              <a:pPr>
                <a:spcBef>
                  <a:spcPct val="0"/>
                </a:spcBef>
                <a:buFontTx/>
                <a:buNone/>
              </a:pPr>
              <a:t>188</a:t>
            </a:fld>
            <a:endParaRPr lang="it-IT" altLang="en-US" sz="1800" b="1">
              <a:solidFill>
                <a:srgbClr val="000000"/>
              </a:solidFill>
            </a:endParaRPr>
          </a:p>
        </p:txBody>
      </p:sp>
      <p:sp>
        <p:nvSpPr>
          <p:cNvPr id="4" name="CasellaDiTesto 3">
            <a:extLst>
              <a:ext uri="{FF2B5EF4-FFF2-40B4-BE49-F238E27FC236}">
                <a16:creationId xmlns:a16="http://schemas.microsoft.com/office/drawing/2014/main" id="{3F03748B-2D0F-AACC-0716-76D0E3B969C3}"/>
              </a:ext>
            </a:extLst>
          </p:cNvPr>
          <p:cNvSpPr txBox="1"/>
          <p:nvPr/>
        </p:nvSpPr>
        <p:spPr>
          <a:xfrm>
            <a:off x="1750730" y="2102089"/>
            <a:ext cx="5642539" cy="861774"/>
          </a:xfrm>
          <a:prstGeom prst="rect">
            <a:avLst/>
          </a:prstGeom>
          <a:solidFill>
            <a:schemeClr val="accent1">
              <a:lumMod val="90000"/>
            </a:schemeClr>
          </a:solidFill>
        </p:spPr>
        <p:txBody>
          <a:bodyPr>
            <a:spAutoFit/>
          </a:bodyPr>
          <a:lstStyle/>
          <a:p>
            <a:pPr algn="ctr">
              <a:defRPr/>
            </a:pPr>
            <a:r>
              <a:rPr lang="en-US" sz="5000" b="1" dirty="0">
                <a:ln w="22225">
                  <a:solidFill>
                    <a:schemeClr val="tx1"/>
                  </a:solidFill>
                  <a:prstDash val="solid"/>
                </a:ln>
                <a:solidFill>
                  <a:srgbClr val="FF0000"/>
                </a:solidFill>
              </a:rPr>
              <a:t>SECTION TWO</a:t>
            </a:r>
          </a:p>
        </p:txBody>
      </p:sp>
      <p:sp>
        <p:nvSpPr>
          <p:cNvPr id="5" name="CasellaDiTesto 4">
            <a:extLst>
              <a:ext uri="{FF2B5EF4-FFF2-40B4-BE49-F238E27FC236}">
                <a16:creationId xmlns:a16="http://schemas.microsoft.com/office/drawing/2014/main" id="{0F5C7A77-9FBE-8737-2404-8F7535B9F2F5}"/>
              </a:ext>
            </a:extLst>
          </p:cNvPr>
          <p:cNvSpPr txBox="1"/>
          <p:nvPr/>
        </p:nvSpPr>
        <p:spPr>
          <a:xfrm>
            <a:off x="935038" y="2963863"/>
            <a:ext cx="7273925" cy="523875"/>
          </a:xfrm>
          <a:prstGeom prst="rect">
            <a:avLst/>
          </a:prstGeom>
          <a:solidFill>
            <a:schemeClr val="accent1">
              <a:lumMod val="90000"/>
            </a:schemeClr>
          </a:solidFill>
        </p:spPr>
        <p:txBody>
          <a:bodyPr>
            <a:spAutoFit/>
          </a:bodyPr>
          <a:lstStyle/>
          <a:p>
            <a:pPr algn="ctr">
              <a:defRPr/>
            </a:pPr>
            <a:r>
              <a:rPr lang="en-US" sz="2800" b="1" dirty="0"/>
              <a:t>Capitalism - The market economy</a:t>
            </a:r>
          </a:p>
        </p:txBody>
      </p:sp>
      <p:sp>
        <p:nvSpPr>
          <p:cNvPr id="6" name="Rettangolo 5">
            <a:extLst>
              <a:ext uri="{FF2B5EF4-FFF2-40B4-BE49-F238E27FC236}">
                <a16:creationId xmlns:a16="http://schemas.microsoft.com/office/drawing/2014/main" id="{84D183CE-A241-27DE-927C-78236E5C69F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9042" name="Text Box 2">
            <a:extLst>
              <a:ext uri="{FF2B5EF4-FFF2-40B4-BE49-F238E27FC236}">
                <a16:creationId xmlns:a16="http://schemas.microsoft.com/office/drawing/2014/main" id="{CAE9CA2C-5EC5-044E-9732-AB4BF3E522B2}"/>
              </a:ext>
            </a:extLst>
          </p:cNvPr>
          <p:cNvSpPr txBox="1">
            <a:spLocks noChangeArrowheads="1"/>
          </p:cNvSpPr>
          <p:nvPr/>
        </p:nvSpPr>
        <p:spPr bwMode="auto">
          <a:xfrm>
            <a:off x="755650" y="404813"/>
            <a:ext cx="80645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2000" b="1">
                <a:solidFill>
                  <a:srgbClr val="FF0000"/>
                </a:solidFill>
              </a:rPr>
              <a:t>THE PRESENT ECONOMIC SYSTEM  AND THE ALTERNATIVES                                                            </a:t>
            </a:r>
            <a:r>
              <a:rPr lang="fr-CH" altLang="it-CH" sz="1600" b="1">
                <a:solidFill>
                  <a:srgbClr val="FF0000"/>
                </a:solidFill>
              </a:rPr>
              <a:t>GENERAL SCHEME (Section 2  The ravioli factory)</a:t>
            </a:r>
          </a:p>
          <a:p>
            <a:pPr eaLnBrk="1" hangingPunct="1">
              <a:lnSpc>
                <a:spcPct val="30000"/>
              </a:lnSpc>
              <a:spcBef>
                <a:spcPct val="50000"/>
              </a:spcBef>
              <a:buFontTx/>
              <a:buNone/>
            </a:pPr>
            <a:endParaRPr lang="fr-CH" altLang="it-CH" sz="1600" b="1">
              <a:solidFill>
                <a:srgbClr val="FF3300"/>
              </a:solidFill>
            </a:endParaRPr>
          </a:p>
          <a:p>
            <a:pPr eaLnBrk="1" hangingPunct="1">
              <a:spcBef>
                <a:spcPct val="50000"/>
              </a:spcBef>
              <a:buFontTx/>
              <a:buNone/>
            </a:pPr>
            <a:r>
              <a:rPr lang="en-US" altLang="it-CH" sz="1800" b="1">
                <a:solidFill>
                  <a:srgbClr val="000000"/>
                </a:solidFill>
              </a:rPr>
              <a:t>The capitalists launch a business (a ravioli factory)</a:t>
            </a:r>
          </a:p>
          <a:p>
            <a:pPr eaLnBrk="1" hangingPunct="1">
              <a:spcBef>
                <a:spcPct val="50000"/>
              </a:spcBef>
              <a:buFontTx/>
              <a:buNone/>
            </a:pPr>
            <a:r>
              <a:rPr lang="en-US" altLang="it-CH" sz="1800" b="1">
                <a:solidFill>
                  <a:srgbClr val="000000"/>
                </a:solidFill>
              </a:rPr>
              <a:t>Production, Rival business</a:t>
            </a:r>
          </a:p>
          <a:p>
            <a:pPr eaLnBrk="1" hangingPunct="1">
              <a:spcBef>
                <a:spcPct val="50000"/>
              </a:spcBef>
              <a:buFontTx/>
              <a:buNone/>
            </a:pPr>
            <a:r>
              <a:rPr lang="en-US" altLang="it-CH" sz="1400" b="1">
                <a:solidFill>
                  <a:srgbClr val="000000"/>
                </a:solidFill>
              </a:rPr>
              <a:t>Rationalization, automation of the production</a:t>
            </a:r>
          </a:p>
          <a:p>
            <a:pPr eaLnBrk="1" hangingPunct="1">
              <a:spcBef>
                <a:spcPct val="50000"/>
              </a:spcBef>
              <a:buFontTx/>
              <a:buNone/>
            </a:pPr>
            <a:r>
              <a:rPr lang="en-US" altLang="it-CH" sz="1800" b="1">
                <a:solidFill>
                  <a:srgbClr val="000000"/>
                </a:solidFill>
              </a:rPr>
              <a:t>Overproduction, market saturation</a:t>
            </a:r>
          </a:p>
          <a:p>
            <a:pPr eaLnBrk="1" hangingPunct="1">
              <a:spcBef>
                <a:spcPct val="50000"/>
              </a:spcBef>
              <a:buFontTx/>
              <a:buNone/>
            </a:pPr>
            <a:r>
              <a:rPr lang="en-US" altLang="it-CH" sz="1800" b="1">
                <a:solidFill>
                  <a:srgbClr val="000000"/>
                </a:solidFill>
              </a:rPr>
              <a:t>Dismissals</a:t>
            </a:r>
          </a:p>
          <a:p>
            <a:pPr eaLnBrk="1" hangingPunct="1">
              <a:spcBef>
                <a:spcPct val="50000"/>
              </a:spcBef>
              <a:buFontTx/>
              <a:buNone/>
            </a:pPr>
            <a:r>
              <a:rPr lang="en-US" altLang="it-CH" sz="1400" b="1">
                <a:solidFill>
                  <a:srgbClr val="000000"/>
                </a:solidFill>
              </a:rPr>
              <a:t>Cessation of production, storage is full of unsold ravioli</a:t>
            </a:r>
          </a:p>
          <a:p>
            <a:pPr eaLnBrk="1" hangingPunct="1">
              <a:spcBef>
                <a:spcPct val="50000"/>
              </a:spcBef>
              <a:buFontTx/>
              <a:buNone/>
            </a:pPr>
            <a:r>
              <a:rPr lang="en-US" altLang="it-CH" sz="1400" b="1">
                <a:solidFill>
                  <a:srgbClr val="000000"/>
                </a:solidFill>
              </a:rPr>
              <a:t>Economic crisis, the unemployed steal the ravioli</a:t>
            </a:r>
          </a:p>
          <a:p>
            <a:pPr eaLnBrk="1" hangingPunct="1">
              <a:spcBef>
                <a:spcPct val="50000"/>
              </a:spcBef>
              <a:buFontTx/>
              <a:buNone/>
            </a:pPr>
            <a:r>
              <a:rPr lang="en-US" altLang="it-CH" sz="1400" b="1">
                <a:solidFill>
                  <a:srgbClr val="000000"/>
                </a:solidFill>
              </a:rPr>
              <a:t>Police and state intervention to defend private property.</a:t>
            </a:r>
          </a:p>
          <a:p>
            <a:pPr eaLnBrk="1" hangingPunct="1">
              <a:spcBef>
                <a:spcPct val="50000"/>
              </a:spcBef>
              <a:buFontTx/>
              <a:buNone/>
            </a:pPr>
            <a:r>
              <a:rPr lang="en-US" altLang="it-CH" sz="1400" b="1">
                <a:solidFill>
                  <a:srgbClr val="000000"/>
                </a:solidFill>
              </a:rPr>
              <a:t>The State :     intervenes to support the economy</a:t>
            </a:r>
          </a:p>
          <a:p>
            <a:pPr eaLnBrk="1" hangingPunct="1">
              <a:spcBef>
                <a:spcPct val="50000"/>
              </a:spcBef>
              <a:buFontTx/>
              <a:buNone/>
            </a:pPr>
            <a:r>
              <a:rPr lang="en-US" altLang="it-CH" sz="1400" b="1">
                <a:solidFill>
                  <a:srgbClr val="000000"/>
                </a:solidFill>
              </a:rPr>
              <a:t>	     counter-cyclical and monetary interventions</a:t>
            </a:r>
          </a:p>
          <a:p>
            <a:pPr eaLnBrk="1" hangingPunct="1">
              <a:spcBef>
                <a:spcPct val="50000"/>
              </a:spcBef>
              <a:buFontTx/>
              <a:buNone/>
            </a:pPr>
            <a:r>
              <a:rPr lang="en-US" altLang="it-CH" sz="1400" b="1">
                <a:solidFill>
                  <a:srgbClr val="000000"/>
                </a:solidFill>
              </a:rPr>
              <a:t>	     orders of the State</a:t>
            </a:r>
          </a:p>
          <a:p>
            <a:pPr eaLnBrk="1" hangingPunct="1">
              <a:spcBef>
                <a:spcPct val="50000"/>
              </a:spcBef>
              <a:buFontTx/>
              <a:buNone/>
            </a:pPr>
            <a:r>
              <a:rPr lang="en-US" altLang="it-CH" sz="1400" b="1">
                <a:solidFill>
                  <a:srgbClr val="000000"/>
                </a:solidFill>
              </a:rPr>
              <a:t>	     military commands and mobilization</a:t>
            </a:r>
          </a:p>
          <a:p>
            <a:pPr eaLnBrk="1" hangingPunct="1">
              <a:spcBef>
                <a:spcPct val="50000"/>
              </a:spcBef>
              <a:buFontTx/>
              <a:buNone/>
            </a:pPr>
            <a:r>
              <a:rPr lang="en-US" altLang="it-CH" sz="1400" b="1">
                <a:solidFill>
                  <a:srgbClr val="000000"/>
                </a:solidFill>
              </a:rPr>
              <a:t>War, destruction</a:t>
            </a:r>
          </a:p>
          <a:p>
            <a:pPr eaLnBrk="1" hangingPunct="1">
              <a:spcBef>
                <a:spcPct val="50000"/>
              </a:spcBef>
              <a:buFontTx/>
              <a:buNone/>
            </a:pPr>
            <a:r>
              <a:rPr lang="en-US" altLang="it-CH" sz="1400" b="1">
                <a:solidFill>
                  <a:srgbClr val="000000"/>
                </a:solidFill>
              </a:rPr>
              <a:t>Reconstruction</a:t>
            </a:r>
          </a:p>
          <a:p>
            <a:pPr eaLnBrk="1" hangingPunct="1">
              <a:spcBef>
                <a:spcPct val="50000"/>
              </a:spcBef>
              <a:buFontTx/>
              <a:buNone/>
            </a:pPr>
            <a:r>
              <a:rPr lang="en-US" altLang="it-CH" sz="1400" b="1">
                <a:solidFill>
                  <a:srgbClr val="000000"/>
                </a:solidFill>
              </a:rPr>
              <a:t>The cycle begins again</a:t>
            </a:r>
          </a:p>
        </p:txBody>
      </p:sp>
      <p:sp>
        <p:nvSpPr>
          <p:cNvPr id="599043" name="Segnaposto numero diapositiva 1">
            <a:extLst>
              <a:ext uri="{FF2B5EF4-FFF2-40B4-BE49-F238E27FC236}">
                <a16:creationId xmlns:a16="http://schemas.microsoft.com/office/drawing/2014/main" id="{0245A34C-6085-FBBD-2B44-C496670881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41780-ACB7-4599-BA3F-F8BC477488D0}" type="slidenum">
              <a:rPr lang="it-IT" altLang="en-US" sz="1400" smtClean="0">
                <a:solidFill>
                  <a:srgbClr val="000000"/>
                </a:solidFill>
              </a:rPr>
              <a:pPr>
                <a:spcBef>
                  <a:spcPct val="0"/>
                </a:spcBef>
                <a:buFontTx/>
                <a:buNone/>
              </a:pPr>
              <a:t>189</a:t>
            </a:fld>
            <a:endParaRPr lang="it-IT" altLang="en-US" sz="1400">
              <a:solidFill>
                <a:srgbClr val="000000"/>
              </a:solidFill>
            </a:endParaRPr>
          </a:p>
        </p:txBody>
      </p:sp>
      <p:sp>
        <p:nvSpPr>
          <p:cNvPr id="4" name="Rettangolo 3">
            <a:extLst>
              <a:ext uri="{FF2B5EF4-FFF2-40B4-BE49-F238E27FC236}">
                <a16:creationId xmlns:a16="http://schemas.microsoft.com/office/drawing/2014/main" id="{B155FEB9-BF2F-E99D-8F1F-9B33948E280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5" descr="auto vecchia">
            <a:extLst>
              <a:ext uri="{FF2B5EF4-FFF2-40B4-BE49-F238E27FC236}">
                <a16:creationId xmlns:a16="http://schemas.microsoft.com/office/drawing/2014/main" id="{20C6BE2F-05DC-EDEC-1821-72EF01F222D1}"/>
              </a:ext>
            </a:extLst>
          </p:cNvPr>
          <p:cNvPicPr>
            <a:picLocks noGrp="1" noChangeAspect="1" noChangeArrowheads="1"/>
          </p:cNvPicPr>
          <p:nvPr>
            <p:ph idx="1"/>
          </p:nvPr>
        </p:nvPicPr>
        <p:blipFill>
          <a:blip r:embed="rId4"/>
          <a:srcRect/>
          <a:stretch>
            <a:fillRect/>
          </a:stretch>
        </p:blipFill>
        <p:spPr>
          <a:xfrm>
            <a:off x="5037138" y="493713"/>
            <a:ext cx="3168650" cy="2244725"/>
          </a:xfrm>
          <a:ln w="28575">
            <a:solidFill>
              <a:schemeClr val="tx1"/>
            </a:solidFill>
          </a:ln>
          <a:effectLst>
            <a:outerShdw blurRad="292100" dist="139700" dir="2700000" algn="tl" rotWithShape="0">
              <a:srgbClr val="333333">
                <a:alpha val="65000"/>
              </a:srgbClr>
            </a:outerShdw>
          </a:effectLst>
        </p:spPr>
      </p:pic>
      <p:sp>
        <p:nvSpPr>
          <p:cNvPr id="254979" name="Segnaposto numero diapositiva 1">
            <a:extLst>
              <a:ext uri="{FF2B5EF4-FFF2-40B4-BE49-F238E27FC236}">
                <a16:creationId xmlns:a16="http://schemas.microsoft.com/office/drawing/2014/main" id="{3A35C43C-45FC-44C5-E7D8-F53F1D371417}"/>
              </a:ext>
            </a:extLst>
          </p:cNvPr>
          <p:cNvSpPr>
            <a:spLocks noGrp="1"/>
          </p:cNvSpPr>
          <p:nvPr>
            <p:ph type="sldNum" sz="quarter" idx="12"/>
          </p:nvPr>
        </p:nvSpPr>
        <p:spPr>
          <a:xfrm>
            <a:off x="6227763" y="58054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52086C-97F2-4DCA-BB2F-9BDD5999E3CC}" type="slidenum">
              <a:rPr lang="it-IT" altLang="en-US" sz="1400" smtClean="0">
                <a:solidFill>
                  <a:srgbClr val="FFFFFF"/>
                </a:solidFill>
              </a:rPr>
              <a:pPr>
                <a:spcBef>
                  <a:spcPct val="0"/>
                </a:spcBef>
                <a:buFontTx/>
                <a:buNone/>
              </a:pPr>
              <a:t>19</a:t>
            </a:fld>
            <a:endParaRPr lang="it-IT" altLang="en-US" sz="1400">
              <a:solidFill>
                <a:srgbClr val="FFFFFF"/>
              </a:solidFill>
            </a:endParaRPr>
          </a:p>
        </p:txBody>
      </p:sp>
      <p:sp>
        <p:nvSpPr>
          <p:cNvPr id="254980" name="Rectangle 2">
            <a:extLst>
              <a:ext uri="{FF2B5EF4-FFF2-40B4-BE49-F238E27FC236}">
                <a16:creationId xmlns:a16="http://schemas.microsoft.com/office/drawing/2014/main" id="{837CF9BF-B031-DD2B-61FF-6456871EE378}"/>
              </a:ext>
            </a:extLst>
          </p:cNvPr>
          <p:cNvSpPr>
            <a:spLocks noGrp="1" noChangeArrowheads="1"/>
          </p:cNvSpPr>
          <p:nvPr>
            <p:ph type="body" sz="half" idx="4294967295"/>
          </p:nvPr>
        </p:nvSpPr>
        <p:spPr>
          <a:xfrm>
            <a:off x="4932363" y="2924175"/>
            <a:ext cx="4038600" cy="3024188"/>
          </a:xfrm>
        </p:spPr>
        <p:txBody>
          <a:bodyPr/>
          <a:lstStyle/>
          <a:p>
            <a:pPr eaLnBrk="1" hangingPunct="1">
              <a:buFontTx/>
              <a:buNone/>
            </a:pPr>
            <a:endParaRPr lang="fr-CH" altLang="it-CH" sz="3600" b="1"/>
          </a:p>
          <a:p>
            <a:pPr eaLnBrk="1" hangingPunct="1">
              <a:buFontTx/>
              <a:buNone/>
            </a:pPr>
            <a:r>
              <a:rPr lang="fr-CH" altLang="it-CH" sz="3600" b="1"/>
              <a:t>	THE PROJECT</a:t>
            </a:r>
            <a:r>
              <a:rPr lang="fr-CH" altLang="it-CH" sz="2800"/>
              <a:t> </a:t>
            </a:r>
          </a:p>
          <a:p>
            <a:pPr eaLnBrk="1" hangingPunct="1">
              <a:buFontTx/>
              <a:buNone/>
            </a:pPr>
            <a:endParaRPr lang="fr-CH" altLang="it-CH" sz="1000"/>
          </a:p>
          <a:p>
            <a:pPr eaLnBrk="1" hangingPunct="1">
              <a:buFontTx/>
              <a:buNone/>
            </a:pPr>
            <a:r>
              <a:rPr lang="fr-CH" altLang="it-CH" sz="2800"/>
              <a:t>   	The first               motor-car </a:t>
            </a:r>
          </a:p>
          <a:p>
            <a:pPr eaLnBrk="1" hangingPunct="1">
              <a:buFontTx/>
              <a:buNone/>
            </a:pPr>
            <a:r>
              <a:rPr lang="fr-CH" altLang="it-CH" sz="1400"/>
              <a:t>        « very modern »</a:t>
            </a:r>
            <a:r>
              <a:rPr lang="fr-CH" altLang="it-CH" sz="2800"/>
              <a:t>        </a:t>
            </a:r>
          </a:p>
          <a:p>
            <a:pPr eaLnBrk="1" hangingPunct="1">
              <a:buFontTx/>
              <a:buNone/>
            </a:pPr>
            <a:endParaRPr lang="it-IT" altLang="it-CH" sz="2800"/>
          </a:p>
        </p:txBody>
      </p:sp>
      <p:pic>
        <p:nvPicPr>
          <p:cNvPr id="117765" name="Picture 3" descr="disegno di auto vecchia">
            <a:extLst>
              <a:ext uri="{FF2B5EF4-FFF2-40B4-BE49-F238E27FC236}">
                <a16:creationId xmlns:a16="http://schemas.microsoft.com/office/drawing/2014/main" id="{8EB596FF-8D03-8A31-E8CC-3E467BDE7575}"/>
              </a:ext>
            </a:extLst>
          </p:cNvPr>
          <p:cNvPicPr>
            <a:picLocks noGrp="1" noChangeAspect="1" noChangeArrowheads="1"/>
          </p:cNvPicPr>
          <p:nvPr>
            <p:ph sz="half" idx="4294967295"/>
          </p:nvPr>
        </p:nvPicPr>
        <p:blipFill>
          <a:blip r:embed="rId5">
            <a:lum contrast="8000"/>
          </a:blip>
          <a:srcRect/>
          <a:stretch>
            <a:fillRect/>
          </a:stretch>
        </p:blipFill>
        <p:spPr>
          <a:xfrm>
            <a:off x="900113" y="476250"/>
            <a:ext cx="3798887" cy="5930900"/>
          </a:xfrm>
          <a:ln w="12700">
            <a:solidFill>
              <a:schemeClr val="accent4">
                <a:lumMod val="10000"/>
              </a:schemeClr>
            </a:solidFill>
          </a:ln>
          <a:effectLst>
            <a:outerShdw blurRad="292100" dist="139700" dir="2700000" algn="tl" rotWithShape="0">
              <a:srgbClr val="333333">
                <a:alpha val="65000"/>
              </a:srgbClr>
            </a:outerShdw>
          </a:effectLst>
        </p:spPr>
      </p:pic>
      <p:sp>
        <p:nvSpPr>
          <p:cNvPr id="254982" name="Text Box 4">
            <a:extLst>
              <a:ext uri="{FF2B5EF4-FFF2-40B4-BE49-F238E27FC236}">
                <a16:creationId xmlns:a16="http://schemas.microsoft.com/office/drawing/2014/main" id="{83190C09-03C7-5E7D-68A8-CAECA006A596}"/>
              </a:ext>
            </a:extLst>
          </p:cNvPr>
          <p:cNvSpPr txBox="1">
            <a:spLocks noChangeArrowheads="1"/>
          </p:cNvSpPr>
          <p:nvPr/>
        </p:nvSpPr>
        <p:spPr bwMode="auto">
          <a:xfrm>
            <a:off x="4643438" y="18891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it-CH" sz="1800">
              <a:solidFill>
                <a:srgbClr val="FFFFFF"/>
              </a:solidFill>
            </a:endParaRPr>
          </a:p>
        </p:txBody>
      </p:sp>
      <p:sp>
        <p:nvSpPr>
          <p:cNvPr id="7" name="Rettangolo 6">
            <a:extLst>
              <a:ext uri="{FF2B5EF4-FFF2-40B4-BE49-F238E27FC236}">
                <a16:creationId xmlns:a16="http://schemas.microsoft.com/office/drawing/2014/main" id="{52D9B8E1-90B8-0A91-1F0D-E7CB52DC505A}"/>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Rectangle 2">
            <a:extLst>
              <a:ext uri="{FF2B5EF4-FFF2-40B4-BE49-F238E27FC236}">
                <a16:creationId xmlns:a16="http://schemas.microsoft.com/office/drawing/2014/main" id="{6A5C79BD-CFD3-8D73-15DB-499300B9BB8B}"/>
              </a:ext>
            </a:extLst>
          </p:cNvPr>
          <p:cNvSpPr>
            <a:spLocks noGrp="1" noChangeArrowheads="1"/>
          </p:cNvSpPr>
          <p:nvPr>
            <p:ph type="title"/>
          </p:nvPr>
        </p:nvSpPr>
        <p:spPr>
          <a:xfrm>
            <a:off x="539750" y="5516563"/>
            <a:ext cx="8604250" cy="1071562"/>
          </a:xfrm>
        </p:spPr>
        <p:txBody>
          <a:bodyPr/>
          <a:lstStyle/>
          <a:p>
            <a:pPr algn="l" eaLnBrk="1" hangingPunct="1"/>
            <a:r>
              <a:rPr lang="fr-CH" altLang="it-CH" sz="2400" b="1">
                <a:solidFill>
                  <a:schemeClr val="tx1"/>
                </a:solidFill>
              </a:rPr>
              <a:t>   RAVIOLI</a:t>
            </a:r>
            <a:r>
              <a:rPr lang="fr-CH" altLang="it-CH" sz="2000">
                <a:solidFill>
                  <a:schemeClr val="tx1"/>
                </a:solidFill>
              </a:rPr>
              <a:t> 		       </a:t>
            </a:r>
            <a:r>
              <a:rPr lang="en-GB" altLang="it-CH" sz="2400" b="1">
                <a:solidFill>
                  <a:schemeClr val="tx1"/>
                </a:solidFill>
              </a:rPr>
              <a:t>Manual production in                               </a:t>
            </a:r>
            <a:r>
              <a:rPr lang="en-GB" altLang="it-CH" sz="1600" b="1">
                <a:solidFill>
                  <a:schemeClr val="tx1"/>
                </a:solidFill>
              </a:rPr>
              <a:t>A very popular food</a:t>
            </a:r>
            <a:r>
              <a:rPr lang="en-GB" altLang="it-CH" sz="2400" b="1">
                <a:solidFill>
                  <a:schemeClr val="tx1"/>
                </a:solidFill>
              </a:rPr>
              <a:t>	          the food industry</a:t>
            </a:r>
            <a:endParaRPr lang="en-GB" altLang="it-CH" sz="4000">
              <a:solidFill>
                <a:schemeClr val="tx1"/>
              </a:solidFill>
            </a:endParaRPr>
          </a:p>
        </p:txBody>
      </p:sp>
      <p:pic>
        <p:nvPicPr>
          <p:cNvPr id="344067" name="Picture 7" descr="mani1 che fanno tortellini">
            <a:extLst>
              <a:ext uri="{FF2B5EF4-FFF2-40B4-BE49-F238E27FC236}">
                <a16:creationId xmlns:a16="http://schemas.microsoft.com/office/drawing/2014/main" id="{6C952FE1-E7AE-C5E3-7801-28A2EA10B93D}"/>
              </a:ext>
            </a:extLst>
          </p:cNvPr>
          <p:cNvPicPr>
            <a:picLocks noGrp="1" noChangeAspect="1" noChangeArrowheads="1"/>
          </p:cNvPicPr>
          <p:nvPr>
            <p:ph sz="half" idx="1"/>
          </p:nvPr>
        </p:nvPicPr>
        <p:blipFill>
          <a:blip r:embed="rId4"/>
          <a:srcRect/>
          <a:stretch>
            <a:fillRect/>
          </a:stretch>
        </p:blipFill>
        <p:spPr>
          <a:xfrm>
            <a:off x="428625" y="857250"/>
            <a:ext cx="2087563" cy="2028825"/>
          </a:xfrm>
          <a:ln w="28575">
            <a:solidFill>
              <a:schemeClr val="tx1"/>
            </a:solidFill>
          </a:ln>
          <a:effectLst>
            <a:outerShdw blurRad="292100" dist="139700" dir="2700000" algn="tl" rotWithShape="0">
              <a:srgbClr val="333333">
                <a:alpha val="65000"/>
              </a:srgbClr>
            </a:outerShdw>
          </a:effectLst>
        </p:spPr>
      </p:pic>
      <p:pic>
        <p:nvPicPr>
          <p:cNvPr id="601092" name="Picture 3" descr="lavorazione manuale cornetti ritoccata 2">
            <a:extLst>
              <a:ext uri="{FF2B5EF4-FFF2-40B4-BE49-F238E27FC236}">
                <a16:creationId xmlns:a16="http://schemas.microsoft.com/office/drawing/2014/main" id="{F21BDD80-D2A5-2209-E13A-C5A5339FC0FC}"/>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l="8522"/>
          <a:stretch>
            <a:fillRect/>
          </a:stretch>
        </p:blipFill>
        <p:spPr>
          <a:xfrm>
            <a:off x="2571750" y="836613"/>
            <a:ext cx="6356350" cy="4602162"/>
          </a:xfrm>
        </p:spPr>
      </p:pic>
      <p:sp>
        <p:nvSpPr>
          <p:cNvPr id="601093" name="Segnaposto numero diapositiva 1">
            <a:extLst>
              <a:ext uri="{FF2B5EF4-FFF2-40B4-BE49-F238E27FC236}">
                <a16:creationId xmlns:a16="http://schemas.microsoft.com/office/drawing/2014/main" id="{8065B3D1-FEA2-1D4A-5453-BAD03CF9D4F2}"/>
              </a:ext>
            </a:extLst>
          </p:cNvPr>
          <p:cNvSpPr>
            <a:spLocks noGrp="1"/>
          </p:cNvSpPr>
          <p:nvPr>
            <p:ph type="sldNum" sz="quarter" idx="12"/>
          </p:nvPr>
        </p:nvSpPr>
        <p:spPr>
          <a:xfrm>
            <a:off x="7740650" y="6092825"/>
            <a:ext cx="9810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1DDA4D-0CC8-4E94-BB28-DF33DE0F46CC}" type="slidenum">
              <a:rPr lang="it-IT" altLang="en-US" sz="1400" smtClean="0"/>
              <a:pPr>
                <a:spcBef>
                  <a:spcPct val="0"/>
                </a:spcBef>
                <a:buFontTx/>
                <a:buNone/>
              </a:pPr>
              <a:t>190</a:t>
            </a:fld>
            <a:endParaRPr lang="it-IT" altLang="en-US" sz="1400"/>
          </a:p>
        </p:txBody>
      </p:sp>
      <p:sp>
        <p:nvSpPr>
          <p:cNvPr id="601094" name="Rectangle 4">
            <a:extLst>
              <a:ext uri="{FF2B5EF4-FFF2-40B4-BE49-F238E27FC236}">
                <a16:creationId xmlns:a16="http://schemas.microsoft.com/office/drawing/2014/main" id="{25798852-7791-235F-80C0-176B83B868A6}"/>
              </a:ext>
            </a:extLst>
          </p:cNvPr>
          <p:cNvSpPr>
            <a:spLocks noChangeArrowheads="1"/>
          </p:cNvSpPr>
          <p:nvPr/>
        </p:nvSpPr>
        <p:spPr bwMode="auto">
          <a:xfrm>
            <a:off x="323850" y="587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1095" name="Rectangle 5">
            <a:extLst>
              <a:ext uri="{FF2B5EF4-FFF2-40B4-BE49-F238E27FC236}">
                <a16:creationId xmlns:a16="http://schemas.microsoft.com/office/drawing/2014/main" id="{30B8672B-ED81-5AB4-D224-D15DEA3BA5E7}"/>
              </a:ext>
            </a:extLst>
          </p:cNvPr>
          <p:cNvSpPr>
            <a:spLocks noChangeArrowheads="1"/>
          </p:cNvSpPr>
          <p:nvPr/>
        </p:nvSpPr>
        <p:spPr bwMode="auto">
          <a:xfrm>
            <a:off x="5757863" y="2913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1096" name="CasellaDiTesto 8">
            <a:extLst>
              <a:ext uri="{FF2B5EF4-FFF2-40B4-BE49-F238E27FC236}">
                <a16:creationId xmlns:a16="http://schemas.microsoft.com/office/drawing/2014/main" id="{C0F5C970-A72A-EB73-3157-688DDCEE3B69}"/>
              </a:ext>
            </a:extLst>
          </p:cNvPr>
          <p:cNvSpPr txBox="1">
            <a:spLocks noChangeArrowheads="1"/>
          </p:cNvSpPr>
          <p:nvPr/>
        </p:nvSpPr>
        <p:spPr bwMode="auto">
          <a:xfrm>
            <a:off x="323850" y="209550"/>
            <a:ext cx="839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a:t>As with the automotive industry, a family begins the production of ravioli</a:t>
            </a:r>
            <a:endParaRPr lang="it-CH" altLang="it-CH" sz="2000"/>
          </a:p>
        </p:txBody>
      </p:sp>
      <p:pic>
        <p:nvPicPr>
          <p:cNvPr id="601097" name="Picture 10">
            <a:extLst>
              <a:ext uri="{FF2B5EF4-FFF2-40B4-BE49-F238E27FC236}">
                <a16:creationId xmlns:a16="http://schemas.microsoft.com/office/drawing/2014/main" id="{1D005D0F-A8F1-471E-4BCB-D170CE3E8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213100"/>
            <a:ext cx="34083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a:extLst>
              <a:ext uri="{FF2B5EF4-FFF2-40B4-BE49-F238E27FC236}">
                <a16:creationId xmlns:a16="http://schemas.microsoft.com/office/drawing/2014/main" id="{51E208EB-EE6D-A845-F232-D24A28091E9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3138" name="Text Box 5">
            <a:extLst>
              <a:ext uri="{FF2B5EF4-FFF2-40B4-BE49-F238E27FC236}">
                <a16:creationId xmlns:a16="http://schemas.microsoft.com/office/drawing/2014/main" id="{861ECB0B-C120-1760-057E-3133E451BAB0}"/>
              </a:ext>
            </a:extLst>
          </p:cNvPr>
          <p:cNvSpPr txBox="1">
            <a:spLocks noChangeArrowheads="1"/>
          </p:cNvSpPr>
          <p:nvPr/>
        </p:nvSpPr>
        <p:spPr bwMode="auto">
          <a:xfrm>
            <a:off x="539750" y="5445125"/>
            <a:ext cx="19446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MACHINE FOR        THE PRODUCTION OF  RAVIOLI</a:t>
            </a:r>
            <a:endParaRPr lang="it-IT" altLang="it-CH" sz="1400" b="1">
              <a:solidFill>
                <a:srgbClr val="FFFFFF"/>
              </a:solidFill>
            </a:endParaRPr>
          </a:p>
        </p:txBody>
      </p:sp>
      <p:sp>
        <p:nvSpPr>
          <p:cNvPr id="603139" name="Text Box 8">
            <a:extLst>
              <a:ext uri="{FF2B5EF4-FFF2-40B4-BE49-F238E27FC236}">
                <a16:creationId xmlns:a16="http://schemas.microsoft.com/office/drawing/2014/main" id="{0EC7A57E-512E-705A-6872-961235D88D79}"/>
              </a:ext>
            </a:extLst>
          </p:cNvPr>
          <p:cNvSpPr txBox="1">
            <a:spLocks noChangeArrowheads="1"/>
          </p:cNvSpPr>
          <p:nvPr/>
        </p:nvSpPr>
        <p:spPr bwMode="auto">
          <a:xfrm>
            <a:off x="6659563" y="1341438"/>
            <a:ext cx="20891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MACHINES FOR THE PRODUCTION OF                  EDIBLE PASTA</a:t>
            </a:r>
          </a:p>
        </p:txBody>
      </p:sp>
      <p:sp>
        <p:nvSpPr>
          <p:cNvPr id="603140" name="Segnaposto numero diapositiva 1">
            <a:extLst>
              <a:ext uri="{FF2B5EF4-FFF2-40B4-BE49-F238E27FC236}">
                <a16:creationId xmlns:a16="http://schemas.microsoft.com/office/drawing/2014/main" id="{3BB45368-9F99-69F1-55F7-DEC15798543E}"/>
              </a:ext>
            </a:extLst>
          </p:cNvPr>
          <p:cNvSpPr>
            <a:spLocks noGrp="1"/>
          </p:cNvSpPr>
          <p:nvPr>
            <p:ph type="sldNum" sz="quarter" idx="12"/>
          </p:nvPr>
        </p:nvSpPr>
        <p:spPr>
          <a:xfrm>
            <a:off x="4067175" y="6183313"/>
            <a:ext cx="973138" cy="48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6D1666-B6D5-4B42-B0D5-AFFBEFD44253}" type="slidenum">
              <a:rPr lang="it-IT" altLang="en-US" sz="1400" smtClean="0"/>
              <a:pPr>
                <a:spcBef>
                  <a:spcPct val="0"/>
                </a:spcBef>
                <a:buFontTx/>
                <a:buNone/>
              </a:pPr>
              <a:t>191</a:t>
            </a:fld>
            <a:endParaRPr lang="it-IT" altLang="en-US" sz="1400"/>
          </a:p>
        </p:txBody>
      </p:sp>
      <p:pic>
        <p:nvPicPr>
          <p:cNvPr id="8" name="Picture 9" descr="fabbrica raviolitrice">
            <a:extLst>
              <a:ext uri="{FF2B5EF4-FFF2-40B4-BE49-F238E27FC236}">
                <a16:creationId xmlns:a16="http://schemas.microsoft.com/office/drawing/2014/main" id="{7297FE78-CCA1-284A-4F66-A95BEA541728}"/>
              </a:ext>
            </a:extLst>
          </p:cNvPr>
          <p:cNvPicPr>
            <a:picLocks noChangeAspect="1" noChangeArrowheads="1"/>
          </p:cNvPicPr>
          <p:nvPr/>
        </p:nvPicPr>
        <p:blipFill>
          <a:blip r:embed="rId4"/>
          <a:srcRect/>
          <a:stretch>
            <a:fillRect/>
          </a:stretch>
        </p:blipFill>
        <p:spPr bwMode="auto">
          <a:xfrm>
            <a:off x="514350" y="476250"/>
            <a:ext cx="2200275" cy="4508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0" descr="industria alimentare vibrosetacci per pasta">
            <a:extLst>
              <a:ext uri="{FF2B5EF4-FFF2-40B4-BE49-F238E27FC236}">
                <a16:creationId xmlns:a16="http://schemas.microsoft.com/office/drawing/2014/main" id="{8C0DA51B-EBBE-5F3D-487B-EAE41FBF6B35}"/>
              </a:ext>
            </a:extLst>
          </p:cNvPr>
          <p:cNvPicPr>
            <a:picLocks noChangeAspect="1" noChangeArrowheads="1"/>
          </p:cNvPicPr>
          <p:nvPr/>
        </p:nvPicPr>
        <p:blipFill>
          <a:blip r:embed="rId5"/>
          <a:srcRect/>
          <a:stretch>
            <a:fillRect/>
          </a:stretch>
        </p:blipFill>
        <p:spPr bwMode="auto">
          <a:xfrm>
            <a:off x="5148263" y="3789363"/>
            <a:ext cx="3814762" cy="292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1">
            <a:extLst>
              <a:ext uri="{FF2B5EF4-FFF2-40B4-BE49-F238E27FC236}">
                <a16:creationId xmlns:a16="http://schemas.microsoft.com/office/drawing/2014/main" id="{62A41C5C-B8CF-B403-D822-34C2F5D96024}"/>
              </a:ext>
            </a:extLst>
          </p:cNvPr>
          <p:cNvPicPr>
            <a:picLocks noChangeAspect="1" noChangeArrowheads="1"/>
          </p:cNvPicPr>
          <p:nvPr/>
        </p:nvPicPr>
        <p:blipFill>
          <a:blip r:embed="rId6"/>
          <a:srcRect/>
          <a:stretch>
            <a:fillRect/>
          </a:stretch>
        </p:blipFill>
        <p:spPr bwMode="auto">
          <a:xfrm>
            <a:off x="2916238" y="476250"/>
            <a:ext cx="3268662" cy="4508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57C1DE16-0CB3-8048-90DC-FEDF667FDE3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5186" name="Text Box 5">
            <a:extLst>
              <a:ext uri="{FF2B5EF4-FFF2-40B4-BE49-F238E27FC236}">
                <a16:creationId xmlns:a16="http://schemas.microsoft.com/office/drawing/2014/main" id="{8E11A617-D3F5-E736-5EC0-BADADECAAFE0}"/>
              </a:ext>
            </a:extLst>
          </p:cNvPr>
          <p:cNvSpPr txBox="1">
            <a:spLocks noChangeArrowheads="1"/>
          </p:cNvSpPr>
          <p:nvPr/>
        </p:nvSpPr>
        <p:spPr bwMode="auto">
          <a:xfrm>
            <a:off x="6842125" y="1052513"/>
            <a:ext cx="21605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FOOD           INDUSTRY :</a:t>
            </a:r>
          </a:p>
          <a:p>
            <a:pPr eaLnBrk="1" hangingPunct="1">
              <a:spcBef>
                <a:spcPct val="50000"/>
              </a:spcBef>
              <a:buFontTx/>
              <a:buNone/>
            </a:pPr>
            <a:endParaRPr lang="fr-CH" altLang="it-CH" sz="1800" b="1">
              <a:solidFill>
                <a:srgbClr val="FFFFFF"/>
              </a:solidFill>
            </a:endParaRPr>
          </a:p>
          <a:p>
            <a:pPr eaLnBrk="1" hangingPunct="1">
              <a:spcBef>
                <a:spcPct val="50000"/>
              </a:spcBef>
              <a:buFontTx/>
              <a:buNone/>
            </a:pPr>
            <a:r>
              <a:rPr lang="fr-CH" altLang="it-CH" sz="1800" b="1">
                <a:solidFill>
                  <a:srgbClr val="FFFFFF"/>
                </a:solidFill>
              </a:rPr>
              <a:t>AUTOMATED BAKERY</a:t>
            </a:r>
          </a:p>
        </p:txBody>
      </p:sp>
      <p:sp>
        <p:nvSpPr>
          <p:cNvPr id="605187" name="Segnaposto numero diapositiva 1">
            <a:extLst>
              <a:ext uri="{FF2B5EF4-FFF2-40B4-BE49-F238E27FC236}">
                <a16:creationId xmlns:a16="http://schemas.microsoft.com/office/drawing/2014/main" id="{3012C6F4-3CC5-0004-FA86-BA60FEE5C106}"/>
              </a:ext>
            </a:extLst>
          </p:cNvPr>
          <p:cNvSpPr>
            <a:spLocks noGrp="1"/>
          </p:cNvSpPr>
          <p:nvPr>
            <p:ph type="sldNum" sz="quarter" idx="12"/>
          </p:nvPr>
        </p:nvSpPr>
        <p:spPr>
          <a:xfrm>
            <a:off x="7450138" y="6103938"/>
            <a:ext cx="946150" cy="55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727B02-0C77-4F0D-BC9C-B483C7823F64}" type="slidenum">
              <a:rPr lang="it-IT" altLang="en-US" sz="1400" smtClean="0"/>
              <a:pPr>
                <a:spcBef>
                  <a:spcPct val="0"/>
                </a:spcBef>
                <a:buFontTx/>
                <a:buNone/>
              </a:pPr>
              <a:t>192</a:t>
            </a:fld>
            <a:endParaRPr lang="it-IT" altLang="en-US" sz="1400"/>
          </a:p>
        </p:txBody>
      </p:sp>
      <p:pic>
        <p:nvPicPr>
          <p:cNvPr id="6" name="Picture 6">
            <a:extLst>
              <a:ext uri="{FF2B5EF4-FFF2-40B4-BE49-F238E27FC236}">
                <a16:creationId xmlns:a16="http://schemas.microsoft.com/office/drawing/2014/main" id="{B0659A04-8118-8EBB-5098-28D7F75C7260}"/>
              </a:ext>
            </a:extLst>
          </p:cNvPr>
          <p:cNvPicPr>
            <a:picLocks noChangeAspect="1" noChangeArrowheads="1"/>
          </p:cNvPicPr>
          <p:nvPr/>
        </p:nvPicPr>
        <p:blipFill>
          <a:blip r:embed="rId4"/>
          <a:srcRect/>
          <a:stretch>
            <a:fillRect/>
          </a:stretch>
        </p:blipFill>
        <p:spPr bwMode="auto">
          <a:xfrm>
            <a:off x="749300" y="476250"/>
            <a:ext cx="5848350" cy="5905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7" descr="INDUSTRIA ALIMENTARE pane">
            <a:extLst>
              <a:ext uri="{FF2B5EF4-FFF2-40B4-BE49-F238E27FC236}">
                <a16:creationId xmlns:a16="http://schemas.microsoft.com/office/drawing/2014/main" id="{BAE00C30-AE28-C9A4-1CD6-D4E796F3CE8E}"/>
              </a:ext>
            </a:extLst>
          </p:cNvPr>
          <p:cNvPicPr>
            <a:picLocks noChangeAspect="1" noChangeArrowheads="1"/>
          </p:cNvPicPr>
          <p:nvPr/>
        </p:nvPicPr>
        <p:blipFill>
          <a:blip r:embed="rId5"/>
          <a:srcRect/>
          <a:stretch>
            <a:fillRect/>
          </a:stretch>
        </p:blipFill>
        <p:spPr bwMode="auto">
          <a:xfrm>
            <a:off x="7164388" y="4365625"/>
            <a:ext cx="1152525" cy="1152525"/>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F2722577-5582-4BBC-C1D8-009FDE73D0C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7234" name="Rectangle 5">
            <a:extLst>
              <a:ext uri="{FF2B5EF4-FFF2-40B4-BE49-F238E27FC236}">
                <a16:creationId xmlns:a16="http://schemas.microsoft.com/office/drawing/2014/main" id="{B31F7FE9-308C-E1E3-8017-4EA20DD5B852}"/>
              </a:ext>
            </a:extLst>
          </p:cNvPr>
          <p:cNvSpPr>
            <a:spLocks noChangeArrowheads="1"/>
          </p:cNvSpPr>
          <p:nvPr/>
        </p:nvSpPr>
        <p:spPr bwMode="auto">
          <a:xfrm>
            <a:off x="0"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7235" name="Rectangle 7">
            <a:extLst>
              <a:ext uri="{FF2B5EF4-FFF2-40B4-BE49-F238E27FC236}">
                <a16:creationId xmlns:a16="http://schemas.microsoft.com/office/drawing/2014/main" id="{E86A1538-3E9B-DB4F-98F3-4D884D9F5061}"/>
              </a:ext>
            </a:extLst>
          </p:cNvPr>
          <p:cNvSpPr>
            <a:spLocks noChangeArrowheads="1"/>
          </p:cNvSpPr>
          <p:nvPr/>
        </p:nvSpPr>
        <p:spPr bwMode="auto">
          <a:xfrm>
            <a:off x="0" y="72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7236" name="Text Box 10">
            <a:extLst>
              <a:ext uri="{FF2B5EF4-FFF2-40B4-BE49-F238E27FC236}">
                <a16:creationId xmlns:a16="http://schemas.microsoft.com/office/drawing/2014/main" id="{B4A0ADA9-73B4-BE2A-EEEC-1ADB0EA3ECB9}"/>
              </a:ext>
            </a:extLst>
          </p:cNvPr>
          <p:cNvSpPr txBox="1">
            <a:spLocks noChangeArrowheads="1"/>
          </p:cNvSpPr>
          <p:nvPr/>
        </p:nvSpPr>
        <p:spPr bwMode="auto">
          <a:xfrm>
            <a:off x="477838" y="6021388"/>
            <a:ext cx="47513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FFFFFF"/>
                </a:solidFill>
              </a:rPr>
              <a:t>AUTOMATION IN THE FOOD INDUSTRY</a:t>
            </a:r>
            <a:endParaRPr lang="it-IT" altLang="it-CH" sz="1600" b="1">
              <a:solidFill>
                <a:srgbClr val="FFFFFF"/>
              </a:solidFill>
            </a:endParaRPr>
          </a:p>
        </p:txBody>
      </p:sp>
      <p:sp>
        <p:nvSpPr>
          <p:cNvPr id="607237" name="Segnaposto numero diapositiva 1">
            <a:extLst>
              <a:ext uri="{FF2B5EF4-FFF2-40B4-BE49-F238E27FC236}">
                <a16:creationId xmlns:a16="http://schemas.microsoft.com/office/drawing/2014/main" id="{FB244CA1-17E8-8EF4-FAF1-A83AB6E5B78B}"/>
              </a:ext>
            </a:extLst>
          </p:cNvPr>
          <p:cNvSpPr>
            <a:spLocks noGrp="1"/>
          </p:cNvSpPr>
          <p:nvPr>
            <p:ph type="sldNum" sz="quarter" idx="12"/>
          </p:nvPr>
        </p:nvSpPr>
        <p:spPr>
          <a:xfrm>
            <a:off x="4572000" y="5805488"/>
            <a:ext cx="1079500" cy="487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143105-08B5-46C0-A5E1-37EF2312F7E3}" type="slidenum">
              <a:rPr lang="it-IT" altLang="en-US" sz="1400" smtClean="0"/>
              <a:pPr>
                <a:spcBef>
                  <a:spcPct val="0"/>
                </a:spcBef>
                <a:buFontTx/>
                <a:buNone/>
              </a:pPr>
              <a:t>193</a:t>
            </a:fld>
            <a:endParaRPr lang="it-IT" altLang="en-US" sz="1400"/>
          </a:p>
        </p:txBody>
      </p:sp>
      <p:pic>
        <p:nvPicPr>
          <p:cNvPr id="9" name="Picture 9" descr="industria alimentare a">
            <a:extLst>
              <a:ext uri="{FF2B5EF4-FFF2-40B4-BE49-F238E27FC236}">
                <a16:creationId xmlns:a16="http://schemas.microsoft.com/office/drawing/2014/main" id="{92056286-6B85-4688-3B3D-627A5BA5A8B0}"/>
              </a:ext>
            </a:extLst>
          </p:cNvPr>
          <p:cNvPicPr>
            <a:picLocks noChangeAspect="1" noChangeArrowheads="1"/>
          </p:cNvPicPr>
          <p:nvPr/>
        </p:nvPicPr>
        <p:blipFill>
          <a:blip r:embed="rId4"/>
          <a:srcRect/>
          <a:stretch>
            <a:fillRect/>
          </a:stretch>
        </p:blipFill>
        <p:spPr bwMode="auto">
          <a:xfrm>
            <a:off x="373063" y="288925"/>
            <a:ext cx="5151437" cy="53292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12" descr="industria alimentare Automazione">
            <a:extLst>
              <a:ext uri="{FF2B5EF4-FFF2-40B4-BE49-F238E27FC236}">
                <a16:creationId xmlns:a16="http://schemas.microsoft.com/office/drawing/2014/main" id="{0345BD72-4C40-D4FA-A822-DBD9673D95CD}"/>
              </a:ext>
            </a:extLst>
          </p:cNvPr>
          <p:cNvPicPr>
            <a:picLocks noChangeAspect="1" noChangeArrowheads="1"/>
          </p:cNvPicPr>
          <p:nvPr/>
        </p:nvPicPr>
        <p:blipFill>
          <a:blip r:embed="rId5"/>
          <a:srcRect t="853"/>
          <a:stretch>
            <a:fillRect/>
          </a:stretch>
        </p:blipFill>
        <p:spPr bwMode="auto">
          <a:xfrm>
            <a:off x="5676900" y="2492375"/>
            <a:ext cx="3168650" cy="40163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13">
            <a:extLst>
              <a:ext uri="{FF2B5EF4-FFF2-40B4-BE49-F238E27FC236}">
                <a16:creationId xmlns:a16="http://schemas.microsoft.com/office/drawing/2014/main" id="{1178FB23-3616-67A5-8D78-5E0BD1CE2B19}"/>
              </a:ext>
            </a:extLst>
          </p:cNvPr>
          <p:cNvPicPr>
            <a:picLocks noChangeAspect="1" noChangeArrowheads="1"/>
          </p:cNvPicPr>
          <p:nvPr/>
        </p:nvPicPr>
        <p:blipFill rotWithShape="1">
          <a:blip r:embed="rId6"/>
          <a:srcRect r="4351" b="3944"/>
          <a:stretch/>
        </p:blipFill>
        <p:spPr bwMode="auto">
          <a:xfrm>
            <a:off x="5651500" y="288925"/>
            <a:ext cx="3168650" cy="2055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0B95654F-E2B3-DBFB-8D21-1F51ED758B8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9282" name="Text Box 6">
            <a:extLst>
              <a:ext uri="{FF2B5EF4-FFF2-40B4-BE49-F238E27FC236}">
                <a16:creationId xmlns:a16="http://schemas.microsoft.com/office/drawing/2014/main" id="{952336D6-9F16-8248-2734-85B75ABFE2E8}"/>
              </a:ext>
            </a:extLst>
          </p:cNvPr>
          <p:cNvSpPr txBox="1">
            <a:spLocks noChangeArrowheads="1"/>
          </p:cNvSpPr>
          <p:nvPr/>
        </p:nvSpPr>
        <p:spPr bwMode="auto">
          <a:xfrm>
            <a:off x="7272338" y="2349500"/>
            <a:ext cx="18716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AUTOMATION </a:t>
            </a:r>
          </a:p>
          <a:p>
            <a:pPr eaLnBrk="1" hangingPunct="1">
              <a:spcBef>
                <a:spcPct val="50000"/>
              </a:spcBef>
              <a:buFontTx/>
              <a:buNone/>
            </a:pPr>
            <a:r>
              <a:rPr lang="en-US" altLang="it-CH" sz="1800" b="1">
                <a:solidFill>
                  <a:srgbClr val="FFFFFF"/>
                </a:solidFill>
              </a:rPr>
              <a:t>IN THE </a:t>
            </a:r>
          </a:p>
          <a:p>
            <a:pPr eaLnBrk="1" hangingPunct="1">
              <a:spcBef>
                <a:spcPct val="50000"/>
              </a:spcBef>
              <a:buFontTx/>
              <a:buNone/>
            </a:pPr>
            <a:r>
              <a:rPr lang="en-US" altLang="it-CH" sz="1800" b="1">
                <a:solidFill>
                  <a:srgbClr val="FFFFFF"/>
                </a:solidFill>
              </a:rPr>
              <a:t>FOOD</a:t>
            </a:r>
          </a:p>
          <a:p>
            <a:pPr eaLnBrk="1" hangingPunct="1">
              <a:spcBef>
                <a:spcPct val="50000"/>
              </a:spcBef>
              <a:buFontTx/>
              <a:buNone/>
            </a:pPr>
            <a:r>
              <a:rPr lang="en-US" altLang="it-CH" sz="1800" b="1">
                <a:solidFill>
                  <a:srgbClr val="FFFFFF"/>
                </a:solidFill>
              </a:rPr>
              <a:t>INDUSTRY</a:t>
            </a:r>
          </a:p>
        </p:txBody>
      </p:sp>
      <p:sp>
        <p:nvSpPr>
          <p:cNvPr id="609283" name="Segnaposto numero diapositiva 1">
            <a:extLst>
              <a:ext uri="{FF2B5EF4-FFF2-40B4-BE49-F238E27FC236}">
                <a16:creationId xmlns:a16="http://schemas.microsoft.com/office/drawing/2014/main" id="{79A7B010-A541-D103-FE03-F79D49D4B7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7543FB-3D94-47B6-894B-BBEF6E0E2DCD}" type="slidenum">
              <a:rPr lang="it-IT" altLang="en-US" sz="1400" smtClean="0"/>
              <a:pPr>
                <a:spcBef>
                  <a:spcPct val="0"/>
                </a:spcBef>
                <a:buFontTx/>
                <a:buNone/>
              </a:pPr>
              <a:t>194</a:t>
            </a:fld>
            <a:endParaRPr lang="it-IT" altLang="en-US" sz="1400"/>
          </a:p>
        </p:txBody>
      </p:sp>
      <p:pic>
        <p:nvPicPr>
          <p:cNvPr id="5" name="Picture 7" descr="fabbrica biscotti , con testo">
            <a:extLst>
              <a:ext uri="{FF2B5EF4-FFF2-40B4-BE49-F238E27FC236}">
                <a16:creationId xmlns:a16="http://schemas.microsoft.com/office/drawing/2014/main" id="{0C511EB2-8D83-2856-8260-F01209E49813}"/>
              </a:ext>
            </a:extLst>
          </p:cNvPr>
          <p:cNvPicPr>
            <a:picLocks noChangeAspect="1" noChangeArrowheads="1"/>
          </p:cNvPicPr>
          <p:nvPr/>
        </p:nvPicPr>
        <p:blipFill>
          <a:blip r:embed="rId4"/>
          <a:srcRect/>
          <a:stretch>
            <a:fillRect/>
          </a:stretch>
        </p:blipFill>
        <p:spPr bwMode="auto">
          <a:xfrm>
            <a:off x="684213" y="404813"/>
            <a:ext cx="6443662" cy="6053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2F9D0648-752A-9F02-0291-FFE7E8B12E0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1330" name="Text Box 5">
            <a:extLst>
              <a:ext uri="{FF2B5EF4-FFF2-40B4-BE49-F238E27FC236}">
                <a16:creationId xmlns:a16="http://schemas.microsoft.com/office/drawing/2014/main" id="{8CB8D1AB-4B76-B390-E15F-F7711A5B96E5}"/>
              </a:ext>
            </a:extLst>
          </p:cNvPr>
          <p:cNvSpPr txBox="1">
            <a:spLocks noChangeArrowheads="1"/>
          </p:cNvSpPr>
          <p:nvPr/>
        </p:nvSpPr>
        <p:spPr bwMode="auto">
          <a:xfrm>
            <a:off x="1960563" y="6092825"/>
            <a:ext cx="5256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AUTOMATION  IN THE  FOOD INDUSTRY</a:t>
            </a:r>
          </a:p>
        </p:txBody>
      </p:sp>
      <p:sp>
        <p:nvSpPr>
          <p:cNvPr id="611331" name="Segnaposto numero diapositiva 1">
            <a:extLst>
              <a:ext uri="{FF2B5EF4-FFF2-40B4-BE49-F238E27FC236}">
                <a16:creationId xmlns:a16="http://schemas.microsoft.com/office/drawing/2014/main" id="{FE6A1CA5-3DF2-8935-F7A8-575227F45BDE}"/>
              </a:ext>
            </a:extLst>
          </p:cNvPr>
          <p:cNvSpPr>
            <a:spLocks noGrp="1"/>
          </p:cNvSpPr>
          <p:nvPr>
            <p:ph type="sldNum" sz="quarter" idx="12"/>
          </p:nvPr>
        </p:nvSpPr>
        <p:spPr>
          <a:xfrm>
            <a:off x="6494463" y="61245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26FB0-E1BD-4CBF-BC82-BFB610B6C6CF}" type="slidenum">
              <a:rPr lang="it-IT" altLang="en-US" sz="1400" smtClean="0"/>
              <a:pPr>
                <a:spcBef>
                  <a:spcPct val="0"/>
                </a:spcBef>
                <a:buFontTx/>
                <a:buNone/>
              </a:pPr>
              <a:t>195</a:t>
            </a:fld>
            <a:endParaRPr lang="it-IT" altLang="en-US" sz="1400"/>
          </a:p>
        </p:txBody>
      </p:sp>
      <p:pic>
        <p:nvPicPr>
          <p:cNvPr id="5" name="Picture 4" descr="fabbrica automazione nell'industria laimentare imbottigliamento 3">
            <a:extLst>
              <a:ext uri="{FF2B5EF4-FFF2-40B4-BE49-F238E27FC236}">
                <a16:creationId xmlns:a16="http://schemas.microsoft.com/office/drawing/2014/main" id="{C7A7AD32-A71F-AF32-EAA5-5CA4ECB297F9}"/>
              </a:ext>
            </a:extLst>
          </p:cNvPr>
          <p:cNvPicPr>
            <a:picLocks noChangeAspect="1" noChangeArrowheads="1"/>
          </p:cNvPicPr>
          <p:nvPr/>
        </p:nvPicPr>
        <p:blipFill>
          <a:blip r:embed="rId4">
            <a:lum contrast="10000"/>
          </a:blip>
          <a:srcRect/>
          <a:stretch>
            <a:fillRect/>
          </a:stretch>
        </p:blipFill>
        <p:spPr bwMode="auto">
          <a:xfrm>
            <a:off x="611188" y="614363"/>
            <a:ext cx="8027987" cy="52181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2821066B-9882-6F82-07D6-AB07A92FEDC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INDUSRIA ALIMENTARE 17">
            <a:extLst>
              <a:ext uri="{FF2B5EF4-FFF2-40B4-BE49-F238E27FC236}">
                <a16:creationId xmlns:a16="http://schemas.microsoft.com/office/drawing/2014/main" id="{C492BAC5-A59C-085E-6EB4-6C709D92B0E6}"/>
              </a:ext>
            </a:extLst>
          </p:cNvPr>
          <p:cNvPicPr>
            <a:picLocks noChangeAspect="1" noChangeArrowheads="1"/>
          </p:cNvPicPr>
          <p:nvPr/>
        </p:nvPicPr>
        <p:blipFill>
          <a:blip r:embed="rId4"/>
          <a:srcRect/>
          <a:stretch>
            <a:fillRect/>
          </a:stretch>
        </p:blipFill>
        <p:spPr bwMode="auto">
          <a:xfrm>
            <a:off x="107950" y="115888"/>
            <a:ext cx="4537075" cy="3432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0" descr="industria alimentare gnocchi">
            <a:extLst>
              <a:ext uri="{FF2B5EF4-FFF2-40B4-BE49-F238E27FC236}">
                <a16:creationId xmlns:a16="http://schemas.microsoft.com/office/drawing/2014/main" id="{72A71B30-7C83-31A9-F816-FAD727FED416}"/>
              </a:ext>
            </a:extLst>
          </p:cNvPr>
          <p:cNvPicPr>
            <a:picLocks noChangeAspect="1" noChangeArrowheads="1"/>
          </p:cNvPicPr>
          <p:nvPr/>
        </p:nvPicPr>
        <p:blipFill>
          <a:blip r:embed="rId5"/>
          <a:srcRect/>
          <a:stretch>
            <a:fillRect/>
          </a:stretch>
        </p:blipFill>
        <p:spPr bwMode="auto">
          <a:xfrm>
            <a:off x="107950" y="3573463"/>
            <a:ext cx="1079500" cy="17272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1" descr="INDUSTRIA ALIMENTARE IMBOTTGLIAMENTO 3">
            <a:extLst>
              <a:ext uri="{FF2B5EF4-FFF2-40B4-BE49-F238E27FC236}">
                <a16:creationId xmlns:a16="http://schemas.microsoft.com/office/drawing/2014/main" id="{D683C4A1-1CD2-328C-43E8-F3FC63E0B095}"/>
              </a:ext>
            </a:extLst>
          </p:cNvPr>
          <p:cNvPicPr>
            <a:picLocks noChangeAspect="1" noChangeArrowheads="1"/>
          </p:cNvPicPr>
          <p:nvPr/>
        </p:nvPicPr>
        <p:blipFill>
          <a:blip r:embed="rId6"/>
          <a:srcRect/>
          <a:stretch>
            <a:fillRect/>
          </a:stretch>
        </p:blipFill>
        <p:spPr bwMode="auto">
          <a:xfrm>
            <a:off x="107950" y="5229225"/>
            <a:ext cx="4211638" cy="149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5" descr="INDUSTRIA alimentare pasta corta">
            <a:extLst>
              <a:ext uri="{FF2B5EF4-FFF2-40B4-BE49-F238E27FC236}">
                <a16:creationId xmlns:a16="http://schemas.microsoft.com/office/drawing/2014/main" id="{B04D7102-5F31-9460-FCEA-F9A83613E986}"/>
              </a:ext>
            </a:extLst>
          </p:cNvPr>
          <p:cNvPicPr>
            <a:picLocks noChangeAspect="1" noChangeArrowheads="1"/>
          </p:cNvPicPr>
          <p:nvPr/>
        </p:nvPicPr>
        <p:blipFill>
          <a:blip r:embed="rId7"/>
          <a:srcRect/>
          <a:stretch>
            <a:fillRect/>
          </a:stretch>
        </p:blipFill>
        <p:spPr bwMode="auto">
          <a:xfrm>
            <a:off x="1403350" y="3644900"/>
            <a:ext cx="1350963" cy="1409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16" descr="industria alimentare spaghett">
            <a:extLst>
              <a:ext uri="{FF2B5EF4-FFF2-40B4-BE49-F238E27FC236}">
                <a16:creationId xmlns:a16="http://schemas.microsoft.com/office/drawing/2014/main" id="{971C2EEB-D8F5-E8E9-4F7F-DFFE30128AD4}"/>
              </a:ext>
            </a:extLst>
          </p:cNvPr>
          <p:cNvPicPr>
            <a:picLocks noChangeAspect="1" noChangeArrowheads="1"/>
          </p:cNvPicPr>
          <p:nvPr/>
        </p:nvPicPr>
        <p:blipFill>
          <a:blip r:embed="rId8"/>
          <a:srcRect/>
          <a:stretch>
            <a:fillRect/>
          </a:stretch>
        </p:blipFill>
        <p:spPr bwMode="auto">
          <a:xfrm>
            <a:off x="3279775" y="3644900"/>
            <a:ext cx="1379538" cy="2089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17" descr="industria Alimentare imbottigliamento 2">
            <a:extLst>
              <a:ext uri="{FF2B5EF4-FFF2-40B4-BE49-F238E27FC236}">
                <a16:creationId xmlns:a16="http://schemas.microsoft.com/office/drawing/2014/main" id="{64B00F99-209D-EEB2-91EE-46C22D2F6B6D}"/>
              </a:ext>
            </a:extLst>
          </p:cNvPr>
          <p:cNvPicPr>
            <a:picLocks noChangeAspect="1" noChangeArrowheads="1"/>
          </p:cNvPicPr>
          <p:nvPr/>
        </p:nvPicPr>
        <p:blipFill>
          <a:blip r:embed="rId9"/>
          <a:srcRect/>
          <a:stretch>
            <a:fillRect/>
          </a:stretch>
        </p:blipFill>
        <p:spPr bwMode="auto">
          <a:xfrm>
            <a:off x="4787900" y="4005263"/>
            <a:ext cx="4176713" cy="27162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24" descr="sortiermaschine domaene fuerstenhof">
            <a:extLst>
              <a:ext uri="{FF2B5EF4-FFF2-40B4-BE49-F238E27FC236}">
                <a16:creationId xmlns:a16="http://schemas.microsoft.com/office/drawing/2014/main" id="{3A1C5A4D-8848-6D56-29F0-C12563FE184A}"/>
              </a:ext>
            </a:extLst>
          </p:cNvPr>
          <p:cNvPicPr>
            <a:picLocks noChangeAspect="1" noChangeArrowheads="1"/>
          </p:cNvPicPr>
          <p:nvPr/>
        </p:nvPicPr>
        <p:blipFill>
          <a:blip r:embed="rId10"/>
          <a:srcRect/>
          <a:stretch>
            <a:fillRect/>
          </a:stretch>
        </p:blipFill>
        <p:spPr bwMode="auto">
          <a:xfrm>
            <a:off x="4787900" y="115888"/>
            <a:ext cx="4176713" cy="3130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13385" name="Text Box 20">
            <a:extLst>
              <a:ext uri="{FF2B5EF4-FFF2-40B4-BE49-F238E27FC236}">
                <a16:creationId xmlns:a16="http://schemas.microsoft.com/office/drawing/2014/main" id="{020BFB19-6CBE-E248-BA40-ED63AB52D5A6}"/>
              </a:ext>
            </a:extLst>
          </p:cNvPr>
          <p:cNvSpPr txBox="1">
            <a:spLocks noChangeArrowheads="1"/>
          </p:cNvSpPr>
          <p:nvPr/>
        </p:nvSpPr>
        <p:spPr bwMode="auto">
          <a:xfrm>
            <a:off x="4859338" y="3357563"/>
            <a:ext cx="3960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MECHANISATION AND AUTOMATION IN THE FOOD INDUSTRY</a:t>
            </a:r>
          </a:p>
        </p:txBody>
      </p:sp>
      <p:sp>
        <p:nvSpPr>
          <p:cNvPr id="613386" name="Text Box 21">
            <a:extLst>
              <a:ext uri="{FF2B5EF4-FFF2-40B4-BE49-F238E27FC236}">
                <a16:creationId xmlns:a16="http://schemas.microsoft.com/office/drawing/2014/main" id="{27A4A9DB-07E5-3643-D010-9C0C23DF8F64}"/>
              </a:ext>
            </a:extLst>
          </p:cNvPr>
          <p:cNvSpPr txBox="1">
            <a:spLocks noChangeArrowheads="1"/>
          </p:cNvSpPr>
          <p:nvPr/>
        </p:nvSpPr>
        <p:spPr bwMode="auto">
          <a:xfrm>
            <a:off x="107950" y="5229225"/>
            <a:ext cx="11160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rPr>
              <a:t>GNOCCHI</a:t>
            </a:r>
            <a:endParaRPr lang="it-IT" altLang="it-CH" sz="1200">
              <a:solidFill>
                <a:srgbClr val="000000"/>
              </a:solidFill>
            </a:endParaRPr>
          </a:p>
        </p:txBody>
      </p:sp>
      <p:sp>
        <p:nvSpPr>
          <p:cNvPr id="613387" name="Text Box 22">
            <a:extLst>
              <a:ext uri="{FF2B5EF4-FFF2-40B4-BE49-F238E27FC236}">
                <a16:creationId xmlns:a16="http://schemas.microsoft.com/office/drawing/2014/main" id="{AC1628A4-5F13-D531-8F28-45839F5470F7}"/>
              </a:ext>
            </a:extLst>
          </p:cNvPr>
          <p:cNvSpPr txBox="1">
            <a:spLocks noChangeArrowheads="1"/>
          </p:cNvSpPr>
          <p:nvPr/>
        </p:nvSpPr>
        <p:spPr bwMode="auto">
          <a:xfrm>
            <a:off x="2339975" y="4652963"/>
            <a:ext cx="863600" cy="430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PÂTE COURTE</a:t>
            </a:r>
            <a:endParaRPr lang="it-IT" altLang="it-CH" sz="1100">
              <a:solidFill>
                <a:srgbClr val="000000"/>
              </a:solidFill>
            </a:endParaRPr>
          </a:p>
        </p:txBody>
      </p:sp>
      <p:sp>
        <p:nvSpPr>
          <p:cNvPr id="613388" name="Text Box 23">
            <a:extLst>
              <a:ext uri="{FF2B5EF4-FFF2-40B4-BE49-F238E27FC236}">
                <a16:creationId xmlns:a16="http://schemas.microsoft.com/office/drawing/2014/main" id="{47ACB079-D569-7695-59BA-2F8BDAA2D86D}"/>
              </a:ext>
            </a:extLst>
          </p:cNvPr>
          <p:cNvSpPr txBox="1">
            <a:spLocks noChangeArrowheads="1"/>
          </p:cNvSpPr>
          <p:nvPr/>
        </p:nvSpPr>
        <p:spPr bwMode="auto">
          <a:xfrm>
            <a:off x="3348038" y="5516563"/>
            <a:ext cx="93662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SPAGHETTI</a:t>
            </a:r>
            <a:endParaRPr lang="it-IT" altLang="it-CH" sz="1000">
              <a:solidFill>
                <a:srgbClr val="000000"/>
              </a:solidFill>
            </a:endParaRPr>
          </a:p>
        </p:txBody>
      </p:sp>
      <p:sp>
        <p:nvSpPr>
          <p:cNvPr id="613389" name="Segnaposto numero diapositiva 1">
            <a:extLst>
              <a:ext uri="{FF2B5EF4-FFF2-40B4-BE49-F238E27FC236}">
                <a16:creationId xmlns:a16="http://schemas.microsoft.com/office/drawing/2014/main" id="{38C3EA22-5913-7189-FB3A-41326CA04ACF}"/>
              </a:ext>
            </a:extLst>
          </p:cNvPr>
          <p:cNvSpPr>
            <a:spLocks noGrp="1"/>
          </p:cNvSpPr>
          <p:nvPr>
            <p:ph type="sldNum" sz="quarter" idx="12"/>
          </p:nvPr>
        </p:nvSpPr>
        <p:spPr>
          <a:xfrm>
            <a:off x="8213725" y="3489325"/>
            <a:ext cx="765175" cy="468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A416FD-5826-4B51-8567-313163283708}" type="slidenum">
              <a:rPr lang="it-IT" altLang="en-US" sz="1400" smtClean="0"/>
              <a:pPr>
                <a:spcBef>
                  <a:spcPct val="0"/>
                </a:spcBef>
                <a:buFontTx/>
                <a:buNone/>
              </a:pPr>
              <a:t>196</a:t>
            </a:fld>
            <a:endParaRPr lang="it-IT" altLang="en-US" sz="1400"/>
          </a:p>
        </p:txBody>
      </p:sp>
      <p:sp>
        <p:nvSpPr>
          <p:cNvPr id="21" name="Rettangolo 20">
            <a:extLst>
              <a:ext uri="{FF2B5EF4-FFF2-40B4-BE49-F238E27FC236}">
                <a16:creationId xmlns:a16="http://schemas.microsoft.com/office/drawing/2014/main" id="{E8E46684-1BD4-FB1B-6843-B8AD1FC8C50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426" name="Text Box 5">
            <a:extLst>
              <a:ext uri="{FF2B5EF4-FFF2-40B4-BE49-F238E27FC236}">
                <a16:creationId xmlns:a16="http://schemas.microsoft.com/office/drawing/2014/main" id="{D8FF58AD-C744-BA0A-1FA9-2B5DCB2A2966}"/>
              </a:ext>
            </a:extLst>
          </p:cNvPr>
          <p:cNvSpPr txBox="1">
            <a:spLocks noChangeArrowheads="1"/>
          </p:cNvSpPr>
          <p:nvPr/>
        </p:nvSpPr>
        <p:spPr bwMode="auto">
          <a:xfrm>
            <a:off x="835025" y="6276975"/>
            <a:ext cx="806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AN ENORMOUS QUANTITY OF CANNED RAVIOLI  IS PRODUCED</a:t>
            </a:r>
          </a:p>
        </p:txBody>
      </p:sp>
      <p:sp>
        <p:nvSpPr>
          <p:cNvPr id="615427" name="Segnaposto numero diapositiva 1">
            <a:extLst>
              <a:ext uri="{FF2B5EF4-FFF2-40B4-BE49-F238E27FC236}">
                <a16:creationId xmlns:a16="http://schemas.microsoft.com/office/drawing/2014/main" id="{86768A64-2BFD-F3B9-7175-8ED56F51D016}"/>
              </a:ext>
            </a:extLst>
          </p:cNvPr>
          <p:cNvSpPr>
            <a:spLocks noGrp="1"/>
          </p:cNvSpPr>
          <p:nvPr>
            <p:ph type="sldNum" sz="quarter" idx="12"/>
          </p:nvPr>
        </p:nvSpPr>
        <p:spPr>
          <a:xfrm>
            <a:off x="6754813" y="6276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4707DE-CDE2-4BF5-986F-6560E2820DF6}" type="slidenum">
              <a:rPr lang="it-IT" altLang="en-US" sz="1400" smtClean="0"/>
              <a:pPr>
                <a:spcBef>
                  <a:spcPct val="0"/>
                </a:spcBef>
                <a:buFontTx/>
                <a:buNone/>
              </a:pPr>
              <a:t>197</a:t>
            </a:fld>
            <a:endParaRPr lang="it-IT" altLang="en-US" sz="1400"/>
          </a:p>
        </p:txBody>
      </p:sp>
      <p:pic>
        <p:nvPicPr>
          <p:cNvPr id="5" name="Picture 4" descr="iNDUSTRIA ALIMENTARE 11">
            <a:extLst>
              <a:ext uri="{FF2B5EF4-FFF2-40B4-BE49-F238E27FC236}">
                <a16:creationId xmlns:a16="http://schemas.microsoft.com/office/drawing/2014/main" id="{CB101CF1-DA9B-349E-04ED-70550CE37487}"/>
              </a:ext>
            </a:extLst>
          </p:cNvPr>
          <p:cNvPicPr>
            <a:picLocks noChangeAspect="1" noChangeArrowheads="1"/>
          </p:cNvPicPr>
          <p:nvPr/>
        </p:nvPicPr>
        <p:blipFill>
          <a:blip r:embed="rId4"/>
          <a:srcRect/>
          <a:stretch>
            <a:fillRect/>
          </a:stretch>
        </p:blipFill>
        <p:spPr bwMode="auto">
          <a:xfrm>
            <a:off x="900113" y="525463"/>
            <a:ext cx="7378700" cy="5534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4ADE7ED-7005-BAC6-5BD4-53321DCDE4F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474" name="TextBox 3">
            <a:extLst>
              <a:ext uri="{FF2B5EF4-FFF2-40B4-BE49-F238E27FC236}">
                <a16:creationId xmlns:a16="http://schemas.microsoft.com/office/drawing/2014/main" id="{E1443184-6F9F-9604-919C-06684E6D522E}"/>
              </a:ext>
            </a:extLst>
          </p:cNvPr>
          <p:cNvSpPr txBox="1">
            <a:spLocks noChangeArrowheads="1"/>
          </p:cNvSpPr>
          <p:nvPr/>
        </p:nvSpPr>
        <p:spPr bwMode="auto">
          <a:xfrm>
            <a:off x="1011238" y="4832350"/>
            <a:ext cx="5143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400">
                <a:solidFill>
                  <a:srgbClr val="FFFFFF"/>
                </a:solidFill>
              </a:rPr>
              <a:t>... the warehouse of the ravioli factory is overfilled with unsold goods (in any case there is a large excess of production capacity).</a:t>
            </a:r>
          </a:p>
        </p:txBody>
      </p:sp>
      <p:sp>
        <p:nvSpPr>
          <p:cNvPr id="617475" name="TextBox 4">
            <a:extLst>
              <a:ext uri="{FF2B5EF4-FFF2-40B4-BE49-F238E27FC236}">
                <a16:creationId xmlns:a16="http://schemas.microsoft.com/office/drawing/2014/main" id="{A4A8F94D-5E12-1D1D-95E7-BBF96D4514EA}"/>
              </a:ext>
            </a:extLst>
          </p:cNvPr>
          <p:cNvSpPr txBox="1">
            <a:spLocks noChangeArrowheads="1"/>
          </p:cNvSpPr>
          <p:nvPr/>
        </p:nvSpPr>
        <p:spPr bwMode="auto">
          <a:xfrm>
            <a:off x="6084888" y="1247775"/>
            <a:ext cx="23145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400">
                <a:solidFill>
                  <a:srgbClr val="FFFFFF"/>
                </a:solidFill>
              </a:rPr>
              <a:t>Soon the ravioli market is also saturated and the ravioli factory has to suspend  production while ....</a:t>
            </a:r>
          </a:p>
        </p:txBody>
      </p:sp>
      <p:sp>
        <p:nvSpPr>
          <p:cNvPr id="617476" name="Segnaposto numero diapositiva 1">
            <a:extLst>
              <a:ext uri="{FF2B5EF4-FFF2-40B4-BE49-F238E27FC236}">
                <a16:creationId xmlns:a16="http://schemas.microsoft.com/office/drawing/2014/main" id="{C4C709D1-E6BE-B25A-039E-541E0E451126}"/>
              </a:ext>
            </a:extLst>
          </p:cNvPr>
          <p:cNvSpPr>
            <a:spLocks noGrp="1"/>
          </p:cNvSpPr>
          <p:nvPr>
            <p:ph type="sldNum" sz="quarter" idx="12"/>
          </p:nvPr>
        </p:nvSpPr>
        <p:spPr>
          <a:xfrm>
            <a:off x="6372225" y="58054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3A3AE1-03F5-4D26-B5CB-7250715FB963}" type="slidenum">
              <a:rPr lang="it-IT" altLang="en-US" sz="1400" smtClean="0"/>
              <a:pPr>
                <a:spcBef>
                  <a:spcPct val="0"/>
                </a:spcBef>
                <a:buFontTx/>
                <a:buNone/>
              </a:pPr>
              <a:t>198</a:t>
            </a:fld>
            <a:endParaRPr lang="it-IT" altLang="en-US" sz="1400"/>
          </a:p>
        </p:txBody>
      </p:sp>
      <p:pic>
        <p:nvPicPr>
          <p:cNvPr id="6" name="Picture 2" descr="http://www.gamersincanada.com/images/news/entrepot.jpg">
            <a:extLst>
              <a:ext uri="{FF2B5EF4-FFF2-40B4-BE49-F238E27FC236}">
                <a16:creationId xmlns:a16="http://schemas.microsoft.com/office/drawing/2014/main" id="{2726B6AA-DC1E-B56C-D10C-565844BCFD78}"/>
              </a:ext>
            </a:extLst>
          </p:cNvPr>
          <p:cNvPicPr>
            <a:picLocks noChangeAspect="1" noChangeArrowheads="1"/>
          </p:cNvPicPr>
          <p:nvPr/>
        </p:nvPicPr>
        <p:blipFill>
          <a:blip r:embed="rId4"/>
          <a:srcRect/>
          <a:stretch>
            <a:fillRect/>
          </a:stretch>
        </p:blipFill>
        <p:spPr bwMode="auto">
          <a:xfrm>
            <a:off x="1004888" y="579438"/>
            <a:ext cx="4799012" cy="39576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4B27876A-B4F8-F425-EC02-7646DF16C4A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descr="Diapo 119 bis">
            <a:extLst>
              <a:ext uri="{FF2B5EF4-FFF2-40B4-BE49-F238E27FC236}">
                <a16:creationId xmlns:a16="http://schemas.microsoft.com/office/drawing/2014/main" id="{0BFB459D-4D4B-F254-0EA4-E767B91CF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763"/>
            <a:ext cx="91821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3" name="Text Box 3">
            <a:extLst>
              <a:ext uri="{FF2B5EF4-FFF2-40B4-BE49-F238E27FC236}">
                <a16:creationId xmlns:a16="http://schemas.microsoft.com/office/drawing/2014/main" id="{E416AF4A-545D-8E33-8491-6D5B2C69373E}"/>
              </a:ext>
            </a:extLst>
          </p:cNvPr>
          <p:cNvSpPr txBox="1">
            <a:spLocks noChangeArrowheads="1"/>
          </p:cNvSpPr>
          <p:nvPr/>
        </p:nvSpPr>
        <p:spPr bwMode="auto">
          <a:xfrm>
            <a:off x="1547813" y="5516563"/>
            <a:ext cx="3382962" cy="3698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it-CH" sz="1800" b="1">
                <a:solidFill>
                  <a:srgbClr val="000000"/>
                </a:solidFill>
              </a:rPr>
              <a:t>   THERE IS TOO MUCH RAVIOLI</a:t>
            </a:r>
          </a:p>
        </p:txBody>
      </p:sp>
      <p:sp>
        <p:nvSpPr>
          <p:cNvPr id="619524" name="Text Box 4">
            <a:extLst>
              <a:ext uri="{FF2B5EF4-FFF2-40B4-BE49-F238E27FC236}">
                <a16:creationId xmlns:a16="http://schemas.microsoft.com/office/drawing/2014/main" id="{DC292CA2-5237-C39A-D542-38FE31747D00}"/>
              </a:ext>
            </a:extLst>
          </p:cNvPr>
          <p:cNvSpPr txBox="1">
            <a:spLocks noChangeArrowheads="1"/>
          </p:cNvSpPr>
          <p:nvPr/>
        </p:nvSpPr>
        <p:spPr bwMode="auto">
          <a:xfrm>
            <a:off x="6300788" y="1052513"/>
            <a:ext cx="1800225" cy="17541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it-CH" sz="1800" b="1">
                <a:solidFill>
                  <a:srgbClr val="000000"/>
                </a:solidFill>
              </a:rPr>
              <a:t>THE RAVIOLI MUST BE CONSUMED (AND SOLD) BEFORE THEIR EXPIRY DATE</a:t>
            </a:r>
          </a:p>
        </p:txBody>
      </p:sp>
      <p:sp>
        <p:nvSpPr>
          <p:cNvPr id="619525" name="TextBox 5">
            <a:extLst>
              <a:ext uri="{FF2B5EF4-FFF2-40B4-BE49-F238E27FC236}">
                <a16:creationId xmlns:a16="http://schemas.microsoft.com/office/drawing/2014/main" id="{F7C3763B-D3DF-3009-386D-7DA5A3E1412B}"/>
              </a:ext>
            </a:extLst>
          </p:cNvPr>
          <p:cNvSpPr txBox="1">
            <a:spLocks noChangeArrowheads="1"/>
          </p:cNvSpPr>
          <p:nvPr/>
        </p:nvSpPr>
        <p:spPr bwMode="auto">
          <a:xfrm>
            <a:off x="6602413" y="4579938"/>
            <a:ext cx="1196975" cy="585787"/>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1600" b="1">
                <a:solidFill>
                  <a:srgbClr val="000000"/>
                </a:solidFill>
              </a:rPr>
              <a:t>EXPIRES</a:t>
            </a:r>
          </a:p>
          <a:p>
            <a:pPr algn="ctr" eaLnBrk="1" hangingPunct="1">
              <a:spcBef>
                <a:spcPct val="0"/>
              </a:spcBef>
              <a:buFontTx/>
              <a:buNone/>
            </a:pPr>
            <a:r>
              <a:rPr lang="it-CH" altLang="it-CH" sz="1600" b="1">
                <a:solidFill>
                  <a:srgbClr val="000000"/>
                </a:solidFill>
              </a:rPr>
              <a:t> 31.12.2026</a:t>
            </a:r>
            <a:endParaRPr lang="it-IT" altLang="it-CH" sz="1600" b="1">
              <a:solidFill>
                <a:srgbClr val="000000"/>
              </a:solidFill>
            </a:endParaRPr>
          </a:p>
        </p:txBody>
      </p:sp>
      <p:sp>
        <p:nvSpPr>
          <p:cNvPr id="619526" name="Segnaposto numero diapositiva 1">
            <a:extLst>
              <a:ext uri="{FF2B5EF4-FFF2-40B4-BE49-F238E27FC236}">
                <a16:creationId xmlns:a16="http://schemas.microsoft.com/office/drawing/2014/main" id="{C11BB672-1E0A-8847-4A74-4079BA94BC90}"/>
              </a:ext>
            </a:extLst>
          </p:cNvPr>
          <p:cNvSpPr>
            <a:spLocks noGrp="1"/>
          </p:cNvSpPr>
          <p:nvPr>
            <p:ph type="sldNum" sz="quarter" idx="12"/>
          </p:nvPr>
        </p:nvSpPr>
        <p:spPr bwMode="auto">
          <a:xfrm>
            <a:off x="7956550" y="5643563"/>
            <a:ext cx="4778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CB55771-01E3-42D5-A43D-4A544A708301}" type="slidenum">
              <a:rPr lang="it-IT" altLang="en-US" sz="1200" b="1" smtClean="0"/>
              <a:pPr>
                <a:spcBef>
                  <a:spcPct val="0"/>
                </a:spcBef>
                <a:buFontTx/>
                <a:buNone/>
              </a:pPr>
              <a:t>199</a:t>
            </a:fld>
            <a:endParaRPr lang="it-IT" altLang="en-US" sz="1200" b="1"/>
          </a:p>
        </p:txBody>
      </p:sp>
      <p:sp>
        <p:nvSpPr>
          <p:cNvPr id="7" name="Rettangolo 6">
            <a:extLst>
              <a:ext uri="{FF2B5EF4-FFF2-40B4-BE49-F238E27FC236}">
                <a16:creationId xmlns:a16="http://schemas.microsoft.com/office/drawing/2014/main" id="{A88F98A0-6888-A790-139F-9DCA3F6FD8B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CA00283-B83C-AD43-0277-D0C4E1E8C4DB}"/>
              </a:ext>
            </a:extLst>
          </p:cNvPr>
          <p:cNvSpPr/>
          <p:nvPr/>
        </p:nvSpPr>
        <p:spPr>
          <a:xfrm>
            <a:off x="0" y="0"/>
            <a:ext cx="9144000" cy="6858000"/>
          </a:xfrm>
          <a:prstGeom prst="rect">
            <a:avLst/>
          </a:prstGeom>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0163" name="Text Box 4">
            <a:extLst>
              <a:ext uri="{FF2B5EF4-FFF2-40B4-BE49-F238E27FC236}">
                <a16:creationId xmlns:a16="http://schemas.microsoft.com/office/drawing/2014/main" id="{ACA510BD-2B87-CC3A-A1DE-F89C2B4B7E55}"/>
              </a:ext>
            </a:extLst>
          </p:cNvPr>
          <p:cNvSpPr txBox="1">
            <a:spLocks noChangeArrowheads="1"/>
          </p:cNvSpPr>
          <p:nvPr/>
        </p:nvSpPr>
        <p:spPr bwMode="auto">
          <a:xfrm>
            <a:off x="755650" y="549275"/>
            <a:ext cx="7848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2000" b="1">
                <a:solidFill>
                  <a:srgbClr val="FF3300"/>
                </a:solidFill>
              </a:rPr>
              <a:t>THE CURRENT ECONOMIC SYSTEM AND ITS ALTERNATIVES </a:t>
            </a:r>
            <a:r>
              <a:rPr lang="en-US" altLang="it-CH" sz="1600" b="1">
                <a:solidFill>
                  <a:srgbClr val="FF3300"/>
                </a:solidFill>
              </a:rPr>
              <a:t>GENERAL LAYOUT (1st section, the automobile industry)</a:t>
            </a:r>
          </a:p>
          <a:p>
            <a:pPr eaLnBrk="1" hangingPunct="1">
              <a:spcBef>
                <a:spcPts val="600"/>
              </a:spcBef>
              <a:buFontTx/>
              <a:buNone/>
            </a:pPr>
            <a:r>
              <a:rPr lang="en-US" altLang="it-CH" sz="1400" b="1">
                <a:solidFill>
                  <a:srgbClr val="000000"/>
                </a:solidFill>
              </a:rPr>
              <a:t>The capitalists start a business</a:t>
            </a:r>
          </a:p>
          <a:p>
            <a:pPr eaLnBrk="1" hangingPunct="1">
              <a:spcBef>
                <a:spcPts val="600"/>
              </a:spcBef>
              <a:buFontTx/>
              <a:buNone/>
            </a:pPr>
            <a:r>
              <a:rPr lang="en-US" altLang="it-CH" sz="1400" b="1">
                <a:solidFill>
                  <a:srgbClr val="000000"/>
                </a:solidFill>
              </a:rPr>
              <a:t>Engaging the workforce</a:t>
            </a:r>
          </a:p>
          <a:p>
            <a:pPr eaLnBrk="1" hangingPunct="1">
              <a:spcBef>
                <a:spcPts val="600"/>
              </a:spcBef>
              <a:buFontTx/>
              <a:buNone/>
            </a:pPr>
            <a:r>
              <a:rPr lang="en-US" altLang="it-CH" sz="1400" b="1">
                <a:solidFill>
                  <a:srgbClr val="000000"/>
                </a:solidFill>
              </a:rPr>
              <a:t>Production</a:t>
            </a:r>
          </a:p>
          <a:p>
            <a:pPr eaLnBrk="1" hangingPunct="1">
              <a:spcBef>
                <a:spcPts val="600"/>
              </a:spcBef>
              <a:buFontTx/>
              <a:buNone/>
            </a:pPr>
            <a:r>
              <a:rPr lang="en-US" altLang="it-CH" sz="1400" b="1">
                <a:solidFill>
                  <a:srgbClr val="000000"/>
                </a:solidFill>
              </a:rPr>
              <a:t>Appropriation of surplus value</a:t>
            </a:r>
          </a:p>
          <a:p>
            <a:pPr eaLnBrk="1" hangingPunct="1">
              <a:spcBef>
                <a:spcPts val="600"/>
              </a:spcBef>
              <a:buFontTx/>
              <a:buNone/>
            </a:pPr>
            <a:r>
              <a:rPr lang="en-US" altLang="it-CH" sz="1400" b="1">
                <a:solidFill>
                  <a:srgbClr val="000000"/>
                </a:solidFill>
              </a:rPr>
              <a:t>A rival business</a:t>
            </a:r>
          </a:p>
          <a:p>
            <a:pPr eaLnBrk="1" hangingPunct="1">
              <a:spcBef>
                <a:spcPts val="600"/>
              </a:spcBef>
              <a:buFontTx/>
              <a:buNone/>
            </a:pPr>
            <a:r>
              <a:rPr lang="en-US" altLang="it-CH" sz="1400" b="1">
                <a:solidFill>
                  <a:srgbClr val="000000"/>
                </a:solidFill>
              </a:rPr>
              <a:t>Reduction of  profits</a:t>
            </a:r>
          </a:p>
          <a:p>
            <a:pPr eaLnBrk="1" hangingPunct="1">
              <a:spcBef>
                <a:spcPts val="600"/>
              </a:spcBef>
              <a:buFontTx/>
              <a:buNone/>
            </a:pPr>
            <a:r>
              <a:rPr lang="en-US" altLang="it-CH" sz="1400" b="1">
                <a:solidFill>
                  <a:srgbClr val="000000"/>
                </a:solidFill>
              </a:rPr>
              <a:t>Rationalisation, production, automatisation</a:t>
            </a:r>
          </a:p>
          <a:p>
            <a:pPr eaLnBrk="1" hangingPunct="1">
              <a:spcBef>
                <a:spcPts val="600"/>
              </a:spcBef>
              <a:buFontTx/>
              <a:buNone/>
            </a:pPr>
            <a:r>
              <a:rPr lang="en-US" altLang="it-CH" sz="1400" b="1">
                <a:solidFill>
                  <a:srgbClr val="000000"/>
                </a:solidFill>
              </a:rPr>
              <a:t>Unemployed and  the rich</a:t>
            </a:r>
          </a:p>
          <a:p>
            <a:pPr eaLnBrk="1" hangingPunct="1">
              <a:spcBef>
                <a:spcPts val="600"/>
              </a:spcBef>
              <a:buFontTx/>
              <a:buNone/>
            </a:pPr>
            <a:r>
              <a:rPr lang="en-US" altLang="it-CH" sz="1400" b="1">
                <a:solidFill>
                  <a:srgbClr val="000000"/>
                </a:solidFill>
              </a:rPr>
              <a:t>Overproduction</a:t>
            </a:r>
          </a:p>
          <a:p>
            <a:pPr eaLnBrk="1" hangingPunct="1">
              <a:spcBef>
                <a:spcPts val="600"/>
              </a:spcBef>
              <a:buFontTx/>
              <a:buNone/>
            </a:pPr>
            <a:r>
              <a:rPr lang="en-US" altLang="it-CH" sz="1400" b="1">
                <a:solidFill>
                  <a:srgbClr val="000000"/>
                </a:solidFill>
              </a:rPr>
              <a:t>Redundancies </a:t>
            </a:r>
          </a:p>
          <a:p>
            <a:pPr eaLnBrk="1" hangingPunct="1">
              <a:spcBef>
                <a:spcPts val="600"/>
              </a:spcBef>
              <a:buFontTx/>
              <a:buNone/>
            </a:pPr>
            <a:r>
              <a:rPr lang="en-US" altLang="it-CH" sz="1400" b="1">
                <a:solidFill>
                  <a:srgbClr val="000000"/>
                </a:solidFill>
              </a:rPr>
              <a:t>Ceasing production and inward investment</a:t>
            </a:r>
          </a:p>
          <a:p>
            <a:pPr eaLnBrk="1" hangingPunct="1">
              <a:spcBef>
                <a:spcPts val="600"/>
              </a:spcBef>
              <a:buFontTx/>
              <a:buNone/>
            </a:pPr>
            <a:r>
              <a:rPr lang="en-US" altLang="it-CH" sz="1400" b="1">
                <a:solidFill>
                  <a:srgbClr val="000000"/>
                </a:solidFill>
              </a:rPr>
              <a:t>Economic crisis</a:t>
            </a:r>
          </a:p>
          <a:p>
            <a:pPr eaLnBrk="1" hangingPunct="1">
              <a:spcBef>
                <a:spcPts val="600"/>
              </a:spcBef>
              <a:buFontTx/>
              <a:buNone/>
            </a:pPr>
            <a:r>
              <a:rPr lang="en-US" altLang="it-CH" sz="1400" b="1">
                <a:solidFill>
                  <a:srgbClr val="000000"/>
                </a:solidFill>
              </a:rPr>
              <a:t>The State:    measures to support the economy</a:t>
            </a:r>
          </a:p>
          <a:p>
            <a:pPr eaLnBrk="1" hangingPunct="1">
              <a:spcBef>
                <a:spcPts val="600"/>
              </a:spcBef>
              <a:buFontTx/>
              <a:buNone/>
            </a:pPr>
            <a:r>
              <a:rPr lang="en-US" altLang="it-CH" sz="1400" b="1">
                <a:solidFill>
                  <a:srgbClr val="000000"/>
                </a:solidFill>
              </a:rPr>
              <a:t>                      counter-cyclical and monetary control measures</a:t>
            </a:r>
          </a:p>
          <a:p>
            <a:pPr eaLnBrk="1" hangingPunct="1">
              <a:spcBef>
                <a:spcPts val="600"/>
              </a:spcBef>
              <a:buFontTx/>
              <a:buNone/>
            </a:pPr>
            <a:r>
              <a:rPr lang="en-US" altLang="it-CH" sz="1400" b="1">
                <a:solidFill>
                  <a:srgbClr val="000000"/>
                </a:solidFill>
              </a:rPr>
              <a:t>                      </a:t>
            </a:r>
            <a:r>
              <a:rPr lang="en-GB" altLang="it-CH" sz="1400" b="1">
                <a:solidFill>
                  <a:srgbClr val="000000"/>
                </a:solidFill>
              </a:rPr>
              <a:t>Nationalisation</a:t>
            </a:r>
          </a:p>
          <a:p>
            <a:pPr eaLnBrk="1" hangingPunct="1">
              <a:spcBef>
                <a:spcPts val="600"/>
              </a:spcBef>
              <a:buFontTx/>
              <a:buNone/>
            </a:pPr>
            <a:r>
              <a:rPr lang="en-US" altLang="it-CH" sz="1400" b="1">
                <a:solidFill>
                  <a:srgbClr val="000000"/>
                </a:solidFill>
              </a:rPr>
              <a:t>                      military purchases and deployment</a:t>
            </a:r>
          </a:p>
          <a:p>
            <a:pPr eaLnBrk="1" hangingPunct="1">
              <a:spcBef>
                <a:spcPts val="600"/>
              </a:spcBef>
              <a:buFontTx/>
              <a:buNone/>
            </a:pPr>
            <a:r>
              <a:rPr lang="en-US" altLang="it-CH" sz="1400" b="1">
                <a:solidFill>
                  <a:srgbClr val="000000"/>
                </a:solidFill>
              </a:rPr>
              <a:t>War, damage</a:t>
            </a:r>
          </a:p>
          <a:p>
            <a:pPr eaLnBrk="1" hangingPunct="1">
              <a:spcBef>
                <a:spcPts val="600"/>
              </a:spcBef>
              <a:buFontTx/>
              <a:buNone/>
            </a:pPr>
            <a:r>
              <a:rPr lang="en-US" altLang="it-CH" sz="1400" b="1">
                <a:solidFill>
                  <a:srgbClr val="000000"/>
                </a:solidFill>
              </a:rPr>
              <a:t>Reconstruction</a:t>
            </a:r>
          </a:p>
        </p:txBody>
      </p:sp>
      <p:sp>
        <p:nvSpPr>
          <p:cNvPr id="220164" name="Segnaposto numero diapositiva 1">
            <a:extLst>
              <a:ext uri="{FF2B5EF4-FFF2-40B4-BE49-F238E27FC236}">
                <a16:creationId xmlns:a16="http://schemas.microsoft.com/office/drawing/2014/main" id="{BA6718A3-6176-8D61-DD53-47FA652ECB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742C18-321A-4630-8D28-C38906D7278D}" type="slidenum">
              <a:rPr lang="it-IT" altLang="en-US" sz="1400" smtClean="0">
                <a:solidFill>
                  <a:srgbClr val="000000"/>
                </a:solidFill>
              </a:rPr>
              <a:pPr>
                <a:spcBef>
                  <a:spcPct val="0"/>
                </a:spcBef>
                <a:buFontTx/>
                <a:buNone/>
              </a:pPr>
              <a:t>2</a:t>
            </a:fld>
            <a:endParaRPr lang="it-IT" altLang="en-US" sz="1400">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Rectangle 6">
            <a:extLst>
              <a:ext uri="{FF2B5EF4-FFF2-40B4-BE49-F238E27FC236}">
                <a16:creationId xmlns:a16="http://schemas.microsoft.com/office/drawing/2014/main" id="{A5A8F0D3-E707-319D-6069-8F7D5A7FABA3}"/>
              </a:ext>
            </a:extLst>
          </p:cNvPr>
          <p:cNvSpPr>
            <a:spLocks noChangeArrowheads="1"/>
          </p:cNvSpPr>
          <p:nvPr/>
        </p:nvSpPr>
        <p:spPr bwMode="auto">
          <a:xfrm>
            <a:off x="1843088"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57027" name="Rectangle 7">
            <a:extLst>
              <a:ext uri="{FF2B5EF4-FFF2-40B4-BE49-F238E27FC236}">
                <a16:creationId xmlns:a16="http://schemas.microsoft.com/office/drawing/2014/main" id="{280692F5-D9D3-77A9-A643-2BDCB93DBC15}"/>
              </a:ext>
            </a:extLst>
          </p:cNvPr>
          <p:cNvSpPr>
            <a:spLocks noChangeArrowheads="1"/>
          </p:cNvSpPr>
          <p:nvPr/>
        </p:nvSpPr>
        <p:spPr bwMode="auto">
          <a:xfrm>
            <a:off x="1843088" y="5832475"/>
            <a:ext cx="44211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solidFill>
                  <a:srgbClr val="FFFFFF"/>
                </a:solidFill>
              </a:rPr>
              <a:t>MANUAL CAR PRODUCTION</a:t>
            </a:r>
            <a:endParaRPr lang="it-IT" altLang="it-CH" sz="2400" b="1">
              <a:solidFill>
                <a:srgbClr val="FFFFFF"/>
              </a:solidFill>
            </a:endParaRPr>
          </a:p>
          <a:p>
            <a:pPr algn="ctr" eaLnBrk="1" hangingPunct="1">
              <a:spcBef>
                <a:spcPct val="0"/>
              </a:spcBef>
              <a:buFontTx/>
              <a:buNone/>
            </a:pPr>
            <a:r>
              <a:rPr lang="fr-CH" altLang="it-CH" sz="1800">
                <a:solidFill>
                  <a:srgbClr val="FFFFFF"/>
                </a:solidFill>
              </a:rPr>
              <a:t>BUFORI Factory, INDONESIA</a:t>
            </a:r>
            <a:r>
              <a:rPr lang="fr-CH" altLang="it-CH" sz="1800" b="1"/>
              <a:t>, 1995</a:t>
            </a:r>
          </a:p>
        </p:txBody>
      </p:sp>
      <p:sp>
        <p:nvSpPr>
          <p:cNvPr id="257028" name="CasellaDiTesto 1">
            <a:extLst>
              <a:ext uri="{FF2B5EF4-FFF2-40B4-BE49-F238E27FC236}">
                <a16:creationId xmlns:a16="http://schemas.microsoft.com/office/drawing/2014/main" id="{5C03CA8C-3C48-05E7-6B98-09DEF8AA8198}"/>
              </a:ext>
            </a:extLst>
          </p:cNvPr>
          <p:cNvSpPr txBox="1">
            <a:spLocks noChangeArrowheads="1"/>
          </p:cNvSpPr>
          <p:nvPr/>
        </p:nvSpPr>
        <p:spPr bwMode="auto">
          <a:xfrm>
            <a:off x="7646988" y="981075"/>
            <a:ext cx="1476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t>At the beginning the work  atmosphere is familiar and human</a:t>
            </a:r>
          </a:p>
        </p:txBody>
      </p:sp>
      <p:sp>
        <p:nvSpPr>
          <p:cNvPr id="257029" name="Segnaposto numero diapositiva 1">
            <a:extLst>
              <a:ext uri="{FF2B5EF4-FFF2-40B4-BE49-F238E27FC236}">
                <a16:creationId xmlns:a16="http://schemas.microsoft.com/office/drawing/2014/main" id="{EEE50660-2037-ECED-E043-ECBB2963A2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032608-40FB-4EC0-BB55-7A6FFE8EF1D8}" type="slidenum">
              <a:rPr lang="it-IT" altLang="en-US" sz="1400" smtClean="0">
                <a:solidFill>
                  <a:srgbClr val="FFFFFF"/>
                </a:solidFill>
              </a:rPr>
              <a:pPr>
                <a:spcBef>
                  <a:spcPct val="0"/>
                </a:spcBef>
                <a:buFontTx/>
                <a:buNone/>
              </a:pPr>
              <a:t>20</a:t>
            </a:fld>
            <a:endParaRPr lang="it-IT" altLang="en-US" sz="1400">
              <a:solidFill>
                <a:srgbClr val="FFFFFF"/>
              </a:solidFill>
            </a:endParaRPr>
          </a:p>
        </p:txBody>
      </p:sp>
      <p:pic>
        <p:nvPicPr>
          <p:cNvPr id="7" name="Picture 5" descr="㿷ᛟྔ">
            <a:extLst>
              <a:ext uri="{FF2B5EF4-FFF2-40B4-BE49-F238E27FC236}">
                <a16:creationId xmlns:a16="http://schemas.microsoft.com/office/drawing/2014/main" id="{8311EDD3-8AD7-22BE-84DD-E9D93795AF17}"/>
              </a:ext>
            </a:extLst>
          </p:cNvPr>
          <p:cNvPicPr>
            <a:picLocks noChangeAspect="1" noChangeArrowheads="1"/>
          </p:cNvPicPr>
          <p:nvPr/>
        </p:nvPicPr>
        <p:blipFill>
          <a:blip r:embed="rId4">
            <a:lum contrast="8000"/>
          </a:blip>
          <a:srcRect/>
          <a:stretch>
            <a:fillRect/>
          </a:stretch>
        </p:blipFill>
        <p:spPr bwMode="auto">
          <a:xfrm>
            <a:off x="804863" y="568325"/>
            <a:ext cx="6767512" cy="5213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6EF454D5-D42C-A844-7ACA-1549D9631643}"/>
              </a:ext>
            </a:extLst>
          </p:cNvPr>
          <p:cNvSpPr/>
          <p:nvPr/>
        </p:nvSpPr>
        <p:spPr bwMode="auto">
          <a:xfrm>
            <a:off x="11113"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itolo 1">
            <a:extLst>
              <a:ext uri="{FF2B5EF4-FFF2-40B4-BE49-F238E27FC236}">
                <a16:creationId xmlns:a16="http://schemas.microsoft.com/office/drawing/2014/main" id="{C967BEE1-F32C-99B9-2B70-7F3BACDD76A7}"/>
              </a:ext>
            </a:extLst>
          </p:cNvPr>
          <p:cNvSpPr>
            <a:spLocks noGrp="1" noChangeArrowheads="1"/>
          </p:cNvSpPr>
          <p:nvPr>
            <p:ph type="title"/>
          </p:nvPr>
        </p:nvSpPr>
        <p:spPr>
          <a:xfrm>
            <a:off x="2700338" y="334963"/>
            <a:ext cx="3529012" cy="869950"/>
          </a:xfrm>
        </p:spPr>
        <p:txBody>
          <a:bodyPr/>
          <a:lstStyle/>
          <a:p>
            <a:r>
              <a:rPr lang="it-CH" altLang="it-CH"/>
              <a:t>Exercise</a:t>
            </a:r>
          </a:p>
        </p:txBody>
      </p:sp>
      <p:sp>
        <p:nvSpPr>
          <p:cNvPr id="621571" name="CasellaDiTesto 4">
            <a:extLst>
              <a:ext uri="{FF2B5EF4-FFF2-40B4-BE49-F238E27FC236}">
                <a16:creationId xmlns:a16="http://schemas.microsoft.com/office/drawing/2014/main" id="{0F972AB1-7C93-6D79-32D4-482232344A71}"/>
              </a:ext>
            </a:extLst>
          </p:cNvPr>
          <p:cNvSpPr txBox="1">
            <a:spLocks noChangeArrowheads="1"/>
          </p:cNvSpPr>
          <p:nvPr/>
        </p:nvSpPr>
        <p:spPr bwMode="auto">
          <a:xfrm>
            <a:off x="996950" y="1196975"/>
            <a:ext cx="7129463"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en-US" altLang="it-CH" sz="2000" b="1">
                <a:solidFill>
                  <a:srgbClr val="000000"/>
                </a:solidFill>
              </a:rPr>
              <a:t>A computer has an expiry date?</a:t>
            </a:r>
          </a:p>
          <a:p>
            <a:pPr eaLnBrk="1" hangingPunct="1">
              <a:spcBef>
                <a:spcPct val="0"/>
              </a:spcBef>
              <a:buFontTx/>
              <a:buNone/>
            </a:pPr>
            <a:r>
              <a:rPr lang="en-US" altLang="it-CH" sz="2000">
                <a:solidFill>
                  <a:srgbClr val="000000"/>
                </a:solidFill>
              </a:rPr>
              <a:t>It becomes obsolete within 5 years</a:t>
            </a:r>
          </a:p>
          <a:p>
            <a:pPr eaLnBrk="1" hangingPunct="1">
              <a:spcBef>
                <a:spcPct val="0"/>
              </a:spcBef>
              <a:buFontTx/>
              <a:buNone/>
            </a:pPr>
            <a:endParaRPr lang="en-US" altLang="it-CH" sz="2000" b="1">
              <a:solidFill>
                <a:srgbClr val="000000"/>
              </a:solidFill>
            </a:endParaRPr>
          </a:p>
          <a:p>
            <a:pPr eaLnBrk="1" hangingPunct="1">
              <a:spcBef>
                <a:spcPct val="0"/>
              </a:spcBef>
              <a:buFontTx/>
              <a:buNone/>
            </a:pPr>
            <a:r>
              <a:rPr lang="en-US" altLang="it-CH" sz="2000" b="1">
                <a:solidFill>
                  <a:srgbClr val="000000"/>
                </a:solidFill>
              </a:rPr>
              <a:t>A house has an expiry date?</a:t>
            </a:r>
          </a:p>
          <a:p>
            <a:pPr eaLnBrk="1" hangingPunct="1">
              <a:spcBef>
                <a:spcPct val="0"/>
              </a:spcBef>
              <a:buFontTx/>
              <a:buNone/>
            </a:pPr>
            <a:r>
              <a:rPr lang="en-US" altLang="it-CH" sz="2000">
                <a:solidFill>
                  <a:srgbClr val="000000"/>
                </a:solidFill>
              </a:rPr>
              <a:t>2% annual depreciation during 50 years</a:t>
            </a:r>
          </a:p>
          <a:p>
            <a:pPr eaLnBrk="1" hangingPunct="1">
              <a:spcBef>
                <a:spcPct val="0"/>
              </a:spcBef>
              <a:buFontTx/>
              <a:buNone/>
            </a:pPr>
            <a:r>
              <a:rPr lang="en-US" altLang="it-CH" sz="2000">
                <a:solidFill>
                  <a:srgbClr val="000000"/>
                </a:solidFill>
              </a:rPr>
              <a:t>revocation of habitability by the Autority</a:t>
            </a:r>
          </a:p>
          <a:p>
            <a:pPr eaLnBrk="1" hangingPunct="1">
              <a:spcBef>
                <a:spcPct val="0"/>
              </a:spcBef>
              <a:buFontTx/>
              <a:buNone/>
            </a:pPr>
            <a:endParaRPr lang="en-US" altLang="it-CH" sz="2000" b="1">
              <a:solidFill>
                <a:srgbClr val="000000"/>
              </a:solidFill>
            </a:endParaRPr>
          </a:p>
          <a:p>
            <a:pPr eaLnBrk="1" hangingPunct="1">
              <a:spcBef>
                <a:spcPct val="0"/>
              </a:spcBef>
              <a:buFontTx/>
              <a:buNone/>
            </a:pPr>
            <a:r>
              <a:rPr lang="en-US" altLang="it-CH" sz="2000" b="1">
                <a:solidFill>
                  <a:srgbClr val="000000"/>
                </a:solidFill>
              </a:rPr>
              <a:t>A car has an expiry date?</a:t>
            </a:r>
          </a:p>
          <a:p>
            <a:pPr eaLnBrk="1" hangingPunct="1">
              <a:spcBef>
                <a:spcPct val="0"/>
              </a:spcBef>
              <a:buFontTx/>
              <a:buNone/>
            </a:pPr>
            <a:r>
              <a:rPr lang="en-US" altLang="it-CH" sz="2000">
                <a:solidFill>
                  <a:srgbClr val="000000"/>
                </a:solidFill>
              </a:rPr>
              <a:t>When it no longer passes its MOT</a:t>
            </a:r>
          </a:p>
          <a:p>
            <a:pPr eaLnBrk="1" hangingPunct="1">
              <a:spcBef>
                <a:spcPct val="0"/>
              </a:spcBef>
              <a:buFontTx/>
              <a:buNone/>
            </a:pPr>
            <a:endParaRPr lang="en-US" altLang="it-CH" sz="2000" b="1">
              <a:solidFill>
                <a:srgbClr val="000000"/>
              </a:solidFill>
            </a:endParaRPr>
          </a:p>
          <a:p>
            <a:pPr eaLnBrk="1" hangingPunct="1">
              <a:spcBef>
                <a:spcPct val="0"/>
              </a:spcBef>
              <a:buFontTx/>
              <a:buNone/>
            </a:pPr>
            <a:r>
              <a:rPr lang="en-US" altLang="it-CH" sz="2000" b="1">
                <a:solidFill>
                  <a:srgbClr val="000000"/>
                </a:solidFill>
              </a:rPr>
              <a:t>A dress has an expiry date?</a:t>
            </a:r>
          </a:p>
          <a:p>
            <a:pPr eaLnBrk="1" hangingPunct="1">
              <a:spcBef>
                <a:spcPct val="0"/>
              </a:spcBef>
              <a:buFontTx/>
              <a:buNone/>
            </a:pPr>
            <a:r>
              <a:rPr lang="en-US" altLang="it-CH" sz="2000">
                <a:solidFill>
                  <a:srgbClr val="000000"/>
                </a:solidFill>
              </a:rPr>
              <a:t>When it is no longer fashionable:                                                                       a girl of today would wear the clothes of her grandmother?</a:t>
            </a:r>
          </a:p>
          <a:p>
            <a:pPr eaLnBrk="1" hangingPunct="1">
              <a:spcBef>
                <a:spcPct val="0"/>
              </a:spcBef>
              <a:buFontTx/>
              <a:buNone/>
            </a:pPr>
            <a:endParaRPr lang="en-US" altLang="it-CH" sz="2000" b="1">
              <a:solidFill>
                <a:srgbClr val="000000"/>
              </a:solidFill>
            </a:endParaRPr>
          </a:p>
          <a:p>
            <a:pPr eaLnBrk="1" hangingPunct="1">
              <a:spcBef>
                <a:spcPct val="0"/>
              </a:spcBef>
              <a:buFontTx/>
              <a:buNone/>
            </a:pPr>
            <a:r>
              <a:rPr lang="en-US" altLang="it-CH" sz="2000" b="1">
                <a:solidFill>
                  <a:srgbClr val="000000"/>
                </a:solidFill>
              </a:rPr>
              <a:t>In Switzerland 250’000 tons of expired</a:t>
            </a:r>
            <a:endParaRPr lang="it-CH" altLang="it-CH" sz="2000">
              <a:solidFill>
                <a:srgbClr val="000000"/>
              </a:solidFill>
            </a:endParaRPr>
          </a:p>
          <a:p>
            <a:pPr eaLnBrk="1" hangingPunct="1">
              <a:spcBef>
                <a:spcPct val="0"/>
              </a:spcBef>
              <a:buFontTx/>
              <a:buNone/>
            </a:pPr>
            <a:r>
              <a:rPr lang="en-US" altLang="it-CH" sz="2000" b="1">
                <a:solidFill>
                  <a:srgbClr val="000000"/>
                </a:solidFill>
              </a:rPr>
              <a:t>food are thrown away each year.</a:t>
            </a:r>
            <a:endParaRPr lang="it-CH" altLang="it-CH" sz="1800">
              <a:solidFill>
                <a:srgbClr val="000000"/>
              </a:solidFill>
            </a:endParaRPr>
          </a:p>
        </p:txBody>
      </p:sp>
      <p:sp>
        <p:nvSpPr>
          <p:cNvPr id="621572" name="Segnaposto numero diapositiva 1">
            <a:extLst>
              <a:ext uri="{FF2B5EF4-FFF2-40B4-BE49-F238E27FC236}">
                <a16:creationId xmlns:a16="http://schemas.microsoft.com/office/drawing/2014/main" id="{531E3689-99E0-83F4-BA10-4B6AE06B38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FE2711-ED90-4889-ADB2-6F84AEAED62C}" type="slidenum">
              <a:rPr lang="it-IT" altLang="en-US" sz="1400" smtClean="0">
                <a:solidFill>
                  <a:srgbClr val="000000"/>
                </a:solidFill>
              </a:rPr>
              <a:pPr>
                <a:spcBef>
                  <a:spcPct val="0"/>
                </a:spcBef>
                <a:buFontTx/>
                <a:buNone/>
              </a:pPr>
              <a:t>200</a:t>
            </a:fld>
            <a:endParaRPr lang="it-IT" altLang="en-US" sz="1400">
              <a:solidFill>
                <a:srgbClr val="000000"/>
              </a:solidFill>
            </a:endParaRPr>
          </a:p>
        </p:txBody>
      </p:sp>
      <p:sp>
        <p:nvSpPr>
          <p:cNvPr id="5" name="Rettangolo 4">
            <a:extLst>
              <a:ext uri="{FF2B5EF4-FFF2-40B4-BE49-F238E27FC236}">
                <a16:creationId xmlns:a16="http://schemas.microsoft.com/office/drawing/2014/main" id="{1DBC7D4C-76E9-FE1A-8AB1-105CA1E7264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9" descr="Manif 2 bis">
            <a:extLst>
              <a:ext uri="{FF2B5EF4-FFF2-40B4-BE49-F238E27FC236}">
                <a16:creationId xmlns:a16="http://schemas.microsoft.com/office/drawing/2014/main" id="{FC19C9A0-385A-A57D-494E-879E8AADA4CE}"/>
              </a:ext>
            </a:extLst>
          </p:cNvPr>
          <p:cNvPicPr>
            <a:picLocks noChangeAspect="1" noChangeArrowheads="1"/>
          </p:cNvPicPr>
          <p:nvPr/>
        </p:nvPicPr>
        <p:blipFill>
          <a:blip r:embed="rId4"/>
          <a:srcRect/>
          <a:stretch>
            <a:fillRect/>
          </a:stretch>
        </p:blipFill>
        <p:spPr bwMode="auto">
          <a:xfrm>
            <a:off x="755650" y="792163"/>
            <a:ext cx="7773988" cy="4767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3619" name="Text Box 10">
            <a:extLst>
              <a:ext uri="{FF2B5EF4-FFF2-40B4-BE49-F238E27FC236}">
                <a16:creationId xmlns:a16="http://schemas.microsoft.com/office/drawing/2014/main" id="{551FE398-B8D6-C5A6-59A9-A0E709F30C73}"/>
              </a:ext>
            </a:extLst>
          </p:cNvPr>
          <p:cNvSpPr txBox="1">
            <a:spLocks noChangeArrowheads="1"/>
          </p:cNvSpPr>
          <p:nvPr/>
        </p:nvSpPr>
        <p:spPr bwMode="auto">
          <a:xfrm>
            <a:off x="3575050" y="1125538"/>
            <a:ext cx="28082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200" b="1">
                <a:solidFill>
                  <a:srgbClr val="000000"/>
                </a:solidFill>
                <a:latin typeface="Arial Black" panose="020B0A04020102020204" pitchFamily="34" charset="0"/>
              </a:rPr>
              <a:t>WE WANT JOBS</a:t>
            </a:r>
          </a:p>
          <a:p>
            <a:pPr algn="ctr" eaLnBrk="1" hangingPunct="1">
              <a:spcBef>
                <a:spcPct val="50000"/>
              </a:spcBef>
              <a:buFontTx/>
              <a:buNone/>
            </a:pPr>
            <a:r>
              <a:rPr lang="en-US" altLang="it-CH" sz="1200" b="1">
                <a:solidFill>
                  <a:srgbClr val="000000"/>
                </a:solidFill>
                <a:latin typeface="Arial Black" panose="020B0A04020102020204" pitchFamily="34" charset="0"/>
              </a:rPr>
              <a:t> WE WANT SOMETHING TO EAT</a:t>
            </a:r>
          </a:p>
          <a:p>
            <a:pPr algn="ctr" eaLnBrk="1" hangingPunct="1">
              <a:spcBef>
                <a:spcPts val="600"/>
              </a:spcBef>
              <a:buFontTx/>
              <a:buNone/>
            </a:pPr>
            <a:r>
              <a:rPr lang="fr-CH" altLang="it-CH" sz="1800" b="1">
                <a:solidFill>
                  <a:srgbClr val="000000"/>
                </a:solidFill>
                <a:latin typeface="Arial Black" panose="020B0A04020102020204" pitchFamily="34" charset="0"/>
              </a:rPr>
              <a:t>WE WANT THE RAVIOLI</a:t>
            </a:r>
            <a:endParaRPr lang="it-IT" altLang="it-CH" sz="1800" b="1">
              <a:solidFill>
                <a:srgbClr val="000000"/>
              </a:solidFill>
              <a:latin typeface="Arial Black" panose="020B0A04020102020204" pitchFamily="34" charset="0"/>
            </a:endParaRPr>
          </a:p>
        </p:txBody>
      </p:sp>
      <p:sp>
        <p:nvSpPr>
          <p:cNvPr id="623620" name="Text Box 11">
            <a:extLst>
              <a:ext uri="{FF2B5EF4-FFF2-40B4-BE49-F238E27FC236}">
                <a16:creationId xmlns:a16="http://schemas.microsoft.com/office/drawing/2014/main" id="{74E45CEC-0600-94BE-FEDB-618D129E757B}"/>
              </a:ext>
            </a:extLst>
          </p:cNvPr>
          <p:cNvSpPr txBox="1">
            <a:spLocks noChangeArrowheads="1"/>
          </p:cNvSpPr>
          <p:nvPr/>
        </p:nvSpPr>
        <p:spPr bwMode="auto">
          <a:xfrm>
            <a:off x="1477963" y="5926138"/>
            <a:ext cx="6407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F"/>
                </a:solidFill>
              </a:rPr>
              <a:t>THE UNEMPLOYED ARE HUNGRY AND PROTEST</a:t>
            </a:r>
          </a:p>
          <a:p>
            <a:pPr eaLnBrk="1" hangingPunct="1">
              <a:spcBef>
                <a:spcPct val="50000"/>
              </a:spcBef>
              <a:buFontTx/>
              <a:buNone/>
            </a:pPr>
            <a:r>
              <a:rPr lang="en-US" altLang="it-CH" sz="1200" b="1">
                <a:solidFill>
                  <a:srgbClr val="FFFFFF"/>
                </a:solidFill>
              </a:rPr>
              <a:t>(the unemployed ask for work. In reality most of them need an income to survive)</a:t>
            </a:r>
          </a:p>
        </p:txBody>
      </p:sp>
      <p:sp>
        <p:nvSpPr>
          <p:cNvPr id="623621" name="Segnaposto numero diapositiva 1">
            <a:extLst>
              <a:ext uri="{FF2B5EF4-FFF2-40B4-BE49-F238E27FC236}">
                <a16:creationId xmlns:a16="http://schemas.microsoft.com/office/drawing/2014/main" id="{40B6FB9F-2D00-BA78-E18F-94EEFE3CF53F}"/>
              </a:ext>
            </a:extLst>
          </p:cNvPr>
          <p:cNvSpPr>
            <a:spLocks noGrp="1"/>
          </p:cNvSpPr>
          <p:nvPr>
            <p:ph type="sldNum" sz="quarter" idx="12"/>
          </p:nvPr>
        </p:nvSpPr>
        <p:spPr>
          <a:xfrm>
            <a:off x="6348413" y="59261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63BDB4-A9F4-4F30-82C6-FE322E140E95}" type="slidenum">
              <a:rPr lang="it-IT" altLang="en-US" sz="1400" smtClean="0"/>
              <a:pPr>
                <a:spcBef>
                  <a:spcPct val="0"/>
                </a:spcBef>
                <a:buFontTx/>
                <a:buNone/>
              </a:pPr>
              <a:t>201</a:t>
            </a:fld>
            <a:endParaRPr lang="it-IT" altLang="en-US" sz="1400"/>
          </a:p>
        </p:txBody>
      </p:sp>
      <p:sp>
        <p:nvSpPr>
          <p:cNvPr id="7" name="Rettangolo 6">
            <a:extLst>
              <a:ext uri="{FF2B5EF4-FFF2-40B4-BE49-F238E27FC236}">
                <a16:creationId xmlns:a16="http://schemas.microsoft.com/office/drawing/2014/main" id="{29F53F2D-E884-1C5E-7E8B-2DBF150368B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6" name="Immagine 8">
            <a:extLst>
              <a:ext uri="{FF2B5EF4-FFF2-40B4-BE49-F238E27FC236}">
                <a16:creationId xmlns:a16="http://schemas.microsoft.com/office/drawing/2014/main" id="{F7800331-6F15-2410-54EF-BD72E43C7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67" name="Segnaposto numero diapositiva 1">
            <a:extLst>
              <a:ext uri="{FF2B5EF4-FFF2-40B4-BE49-F238E27FC236}">
                <a16:creationId xmlns:a16="http://schemas.microsoft.com/office/drawing/2014/main" id="{E8093E88-4344-4709-7896-7B30C878B9CD}"/>
              </a:ext>
            </a:extLst>
          </p:cNvPr>
          <p:cNvSpPr>
            <a:spLocks noGrp="1"/>
          </p:cNvSpPr>
          <p:nvPr>
            <p:ph type="sldNum" sz="quarter" idx="12"/>
          </p:nvPr>
        </p:nvSpPr>
        <p:spPr>
          <a:xfrm>
            <a:off x="8243888" y="6165850"/>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DAE46D-E5C4-40F6-AA4E-468D8EC4949C}" type="slidenum">
              <a:rPr lang="it-IT" altLang="en-US" sz="1400" smtClean="0">
                <a:solidFill>
                  <a:srgbClr val="000000"/>
                </a:solidFill>
              </a:rPr>
              <a:pPr>
                <a:spcBef>
                  <a:spcPct val="0"/>
                </a:spcBef>
                <a:buFontTx/>
                <a:buNone/>
              </a:pPr>
              <a:t>202</a:t>
            </a:fld>
            <a:endParaRPr lang="it-IT" altLang="en-US" sz="1400">
              <a:solidFill>
                <a:srgbClr val="000000"/>
              </a:solidFill>
            </a:endParaRPr>
          </a:p>
        </p:txBody>
      </p:sp>
      <p:sp>
        <p:nvSpPr>
          <p:cNvPr id="4" name="Rettangolo 3">
            <a:extLst>
              <a:ext uri="{FF2B5EF4-FFF2-40B4-BE49-F238E27FC236}">
                <a16:creationId xmlns:a16="http://schemas.microsoft.com/office/drawing/2014/main" id="{E3348DDF-0A98-AC76-D2F4-8E4638DD74A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Text Box 7">
            <a:extLst>
              <a:ext uri="{FF2B5EF4-FFF2-40B4-BE49-F238E27FC236}">
                <a16:creationId xmlns:a16="http://schemas.microsoft.com/office/drawing/2014/main" id="{3FFA4527-2559-F044-9D59-DA36B508371C}"/>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pic>
        <p:nvPicPr>
          <p:cNvPr id="627715" name="Picture 15" descr="Immagine PP magazzino grezza 2">
            <a:extLst>
              <a:ext uri="{FF2B5EF4-FFF2-40B4-BE49-F238E27FC236}">
                <a16:creationId xmlns:a16="http://schemas.microsoft.com/office/drawing/2014/main" id="{6A032DAD-7AEF-0140-F0E8-D2609AA6C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6" name="Text Box 16">
            <a:extLst>
              <a:ext uri="{FF2B5EF4-FFF2-40B4-BE49-F238E27FC236}">
                <a16:creationId xmlns:a16="http://schemas.microsoft.com/office/drawing/2014/main" id="{17F75F3C-BE84-1AED-5F91-50136BB9371E}"/>
              </a:ext>
            </a:extLst>
          </p:cNvPr>
          <p:cNvSpPr txBox="1">
            <a:spLocks noChangeArrowheads="1"/>
          </p:cNvSpPr>
          <p:nvPr/>
        </p:nvSpPr>
        <p:spPr bwMode="auto">
          <a:xfrm>
            <a:off x="323850" y="5013325"/>
            <a:ext cx="338455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000000"/>
                </a:solidFill>
              </a:rPr>
              <a:t>THE OWNER HOPES TO SELL  HIS RAVIOLI BEFORE THE EXPIRY DATE</a:t>
            </a:r>
          </a:p>
        </p:txBody>
      </p:sp>
      <p:sp>
        <p:nvSpPr>
          <p:cNvPr id="627717" name="Text Box 17">
            <a:extLst>
              <a:ext uri="{FF2B5EF4-FFF2-40B4-BE49-F238E27FC236}">
                <a16:creationId xmlns:a16="http://schemas.microsoft.com/office/drawing/2014/main" id="{0A854914-87AB-1371-C3FB-0C21B579AED9}"/>
              </a:ext>
            </a:extLst>
          </p:cNvPr>
          <p:cNvSpPr txBox="1">
            <a:spLocks noChangeArrowheads="1"/>
          </p:cNvSpPr>
          <p:nvPr/>
        </p:nvSpPr>
        <p:spPr bwMode="auto">
          <a:xfrm>
            <a:off x="4714875" y="4857750"/>
            <a:ext cx="17145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BUT THE UNEMPLOYED DON’T HAVE MONEY SO THEY STEAL THE RAVIOLI THEY NEED</a:t>
            </a:r>
          </a:p>
        </p:txBody>
      </p:sp>
      <p:sp>
        <p:nvSpPr>
          <p:cNvPr id="627718" name="AutoShape 19">
            <a:extLst>
              <a:ext uri="{FF2B5EF4-FFF2-40B4-BE49-F238E27FC236}">
                <a16:creationId xmlns:a16="http://schemas.microsoft.com/office/drawing/2014/main" id="{9C137B8C-7C98-016A-8193-518D22EB70E6}"/>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27719" name="Text Box 20">
            <a:extLst>
              <a:ext uri="{FF2B5EF4-FFF2-40B4-BE49-F238E27FC236}">
                <a16:creationId xmlns:a16="http://schemas.microsoft.com/office/drawing/2014/main" id="{9DBF4AAD-8B62-1F31-B8F6-2C0E3373899D}"/>
              </a:ext>
            </a:extLst>
          </p:cNvPr>
          <p:cNvSpPr txBox="1">
            <a:spLocks noChangeArrowheads="1"/>
          </p:cNvSpPr>
          <p:nvPr/>
        </p:nvSpPr>
        <p:spPr bwMode="auto">
          <a:xfrm>
            <a:off x="7053263" y="1943100"/>
            <a:ext cx="1582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Warehouse full of unsold ravioli</a:t>
            </a:r>
          </a:p>
        </p:txBody>
      </p:sp>
      <p:sp>
        <p:nvSpPr>
          <p:cNvPr id="627720" name="Segnaposto numero diapositiva 1">
            <a:extLst>
              <a:ext uri="{FF2B5EF4-FFF2-40B4-BE49-F238E27FC236}">
                <a16:creationId xmlns:a16="http://schemas.microsoft.com/office/drawing/2014/main" id="{0786D208-C0D6-2255-FBB1-E4F76464A95A}"/>
              </a:ext>
            </a:extLst>
          </p:cNvPr>
          <p:cNvSpPr>
            <a:spLocks noGrp="1"/>
          </p:cNvSpPr>
          <p:nvPr>
            <p:ph type="sldNum" sz="quarter" idx="12"/>
          </p:nvPr>
        </p:nvSpPr>
        <p:spPr>
          <a:xfrm>
            <a:off x="8243888" y="6305550"/>
            <a:ext cx="492125" cy="304800"/>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DFFAB5-4BB2-4543-84B7-98C5660421EF}" type="slidenum">
              <a:rPr lang="it-IT" altLang="en-US" sz="1400" smtClean="0">
                <a:solidFill>
                  <a:srgbClr val="000000"/>
                </a:solidFill>
              </a:rPr>
              <a:pPr>
                <a:spcBef>
                  <a:spcPct val="0"/>
                </a:spcBef>
                <a:buFontTx/>
                <a:buNone/>
              </a:pPr>
              <a:t>203</a:t>
            </a:fld>
            <a:endParaRPr lang="it-IT" altLang="en-US" sz="1400">
              <a:solidFill>
                <a:srgbClr val="000000"/>
              </a:solidFill>
            </a:endParaRPr>
          </a:p>
        </p:txBody>
      </p:sp>
      <p:sp>
        <p:nvSpPr>
          <p:cNvPr id="9" name="Rettangolo 8">
            <a:extLst>
              <a:ext uri="{FF2B5EF4-FFF2-40B4-BE49-F238E27FC236}">
                <a16:creationId xmlns:a16="http://schemas.microsoft.com/office/drawing/2014/main" id="{438C2436-AE53-10E5-C335-66EDADDBD95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4A9E1C1-2E77-B32A-2579-46BD385C6B26}"/>
              </a:ext>
            </a:extLst>
          </p:cNvPr>
          <p:cNvSpPr>
            <a:spLocks noGrp="1" noChangeArrowheads="1"/>
          </p:cNvSpPr>
          <p:nvPr>
            <p:ph type="ctrTitle"/>
          </p:nvPr>
        </p:nvSpPr>
        <p:spPr>
          <a:xfrm>
            <a:off x="7451725" y="4076700"/>
            <a:ext cx="933450" cy="1008063"/>
          </a:xfrm>
        </p:spPr>
        <p:txBody>
          <a:bodyPr/>
          <a:lstStyle/>
          <a:p>
            <a:pPr eaLnBrk="1" hangingPunct="1"/>
            <a:r>
              <a:rPr lang="fr-CH" altLang="it-CH" b="1" i="1">
                <a:solidFill>
                  <a:schemeClr val="tx1"/>
                </a:solidFill>
              </a:rPr>
              <a:t>!</a:t>
            </a:r>
            <a:endParaRPr lang="it-IT" altLang="it-CH" b="1" i="1">
              <a:solidFill>
                <a:schemeClr val="tx1"/>
              </a:solidFill>
            </a:endParaRPr>
          </a:p>
        </p:txBody>
      </p:sp>
      <p:sp>
        <p:nvSpPr>
          <p:cNvPr id="629763" name="Rectangle 3">
            <a:extLst>
              <a:ext uri="{FF2B5EF4-FFF2-40B4-BE49-F238E27FC236}">
                <a16:creationId xmlns:a16="http://schemas.microsoft.com/office/drawing/2014/main" id="{D9673F7F-0114-AAC8-264E-AAEA29901774}"/>
              </a:ext>
            </a:extLst>
          </p:cNvPr>
          <p:cNvSpPr>
            <a:spLocks noGrp="1" noChangeArrowheads="1"/>
          </p:cNvSpPr>
          <p:nvPr>
            <p:ph type="subTitle" idx="1"/>
          </p:nvPr>
        </p:nvSpPr>
        <p:spPr>
          <a:xfrm>
            <a:off x="5827713" y="3141663"/>
            <a:ext cx="2592387" cy="2590800"/>
          </a:xfrm>
        </p:spPr>
        <p:txBody>
          <a:bodyPr/>
          <a:lstStyle/>
          <a:p>
            <a:pPr eaLnBrk="1" hangingPunct="1"/>
            <a:r>
              <a:rPr lang="fr-CH" altLang="it-CH" sz="3600" b="1" i="1"/>
              <a:t>THE</a:t>
            </a:r>
          </a:p>
          <a:p>
            <a:pPr eaLnBrk="1" hangingPunct="1"/>
            <a:r>
              <a:rPr lang="fr-CH" altLang="it-CH" sz="3600" b="1" i="1"/>
              <a:t> Police arrive</a:t>
            </a:r>
            <a:endParaRPr lang="it-IT" altLang="it-CH" sz="3600" b="1" i="1"/>
          </a:p>
        </p:txBody>
      </p:sp>
      <p:sp>
        <p:nvSpPr>
          <p:cNvPr id="629764" name="Segnaposto numero diapositiva 1">
            <a:extLst>
              <a:ext uri="{FF2B5EF4-FFF2-40B4-BE49-F238E27FC236}">
                <a16:creationId xmlns:a16="http://schemas.microsoft.com/office/drawing/2014/main" id="{4DA03710-A1F9-ABFD-33C8-9F80E9E8B5E0}"/>
              </a:ext>
            </a:extLst>
          </p:cNvPr>
          <p:cNvSpPr>
            <a:spLocks noGrp="1"/>
          </p:cNvSpPr>
          <p:nvPr>
            <p:ph type="sldNum" sz="quarter" idx="12"/>
          </p:nvPr>
        </p:nvSpPr>
        <p:spPr>
          <a:xfrm>
            <a:off x="6588125"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2C1675-E6B5-48BE-B68C-070DE3940CCF}" type="slidenum">
              <a:rPr lang="it-IT" altLang="en-US" sz="1400" smtClean="0"/>
              <a:pPr>
                <a:spcBef>
                  <a:spcPct val="0"/>
                </a:spcBef>
                <a:buFontTx/>
                <a:buNone/>
              </a:pPr>
              <a:t>204</a:t>
            </a:fld>
            <a:endParaRPr lang="it-IT" altLang="en-US" sz="1400"/>
          </a:p>
        </p:txBody>
      </p:sp>
      <p:pic>
        <p:nvPicPr>
          <p:cNvPr id="13" name="Picture 4" descr="manifestanti contro pola 2">
            <a:extLst>
              <a:ext uri="{FF2B5EF4-FFF2-40B4-BE49-F238E27FC236}">
                <a16:creationId xmlns:a16="http://schemas.microsoft.com/office/drawing/2014/main" id="{4D656F24-85AD-677C-D334-14ACE5E2ECB6}"/>
              </a:ext>
            </a:extLst>
          </p:cNvPr>
          <p:cNvPicPr>
            <a:picLocks noChangeAspect="1" noChangeArrowheads="1"/>
          </p:cNvPicPr>
          <p:nvPr/>
        </p:nvPicPr>
        <p:blipFill>
          <a:blip r:embed="rId4"/>
          <a:srcRect/>
          <a:stretch>
            <a:fillRect/>
          </a:stretch>
        </p:blipFill>
        <p:spPr bwMode="auto">
          <a:xfrm>
            <a:off x="295275" y="350838"/>
            <a:ext cx="2547938" cy="2062162"/>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14" name="Picture 5" descr="arriva la polizia">
            <a:extLst>
              <a:ext uri="{FF2B5EF4-FFF2-40B4-BE49-F238E27FC236}">
                <a16:creationId xmlns:a16="http://schemas.microsoft.com/office/drawing/2014/main" id="{F76D4EF1-2DD2-0E77-0E22-7DC9E52EDC03}"/>
              </a:ext>
            </a:extLst>
          </p:cNvPr>
          <p:cNvPicPr>
            <a:picLocks noChangeAspect="1" noChangeArrowheads="1"/>
          </p:cNvPicPr>
          <p:nvPr/>
        </p:nvPicPr>
        <p:blipFill>
          <a:blip r:embed="rId5"/>
          <a:srcRect/>
          <a:stretch>
            <a:fillRect/>
          </a:stretch>
        </p:blipFill>
        <p:spPr bwMode="auto">
          <a:xfrm>
            <a:off x="295275" y="2595563"/>
            <a:ext cx="5500688" cy="3870325"/>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15" name="Picture 6" descr="pola 3">
            <a:extLst>
              <a:ext uri="{FF2B5EF4-FFF2-40B4-BE49-F238E27FC236}">
                <a16:creationId xmlns:a16="http://schemas.microsoft.com/office/drawing/2014/main" id="{7A3B52A0-3550-93C6-C8F3-6A2C61ABC202}"/>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16" name="Picture 7" descr="pola 4">
            <a:extLst>
              <a:ext uri="{FF2B5EF4-FFF2-40B4-BE49-F238E27FC236}">
                <a16:creationId xmlns:a16="http://schemas.microsoft.com/office/drawing/2014/main" id="{31F181C6-005A-5D3C-DFA9-9EAB648C06F5}"/>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DDCC0B73-6D08-6804-F7D7-BAE842AF640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0" presetClass="path" presetSubtype="0" accel="50000" decel="50000" fill="hold" nodeType="afterEffect">
                                  <p:stCondLst>
                                    <p:cond delay="0"/>
                                  </p:stCondLst>
                                  <p:childTnLst>
                                    <p:animMotion origin="layout" path="M 0.03021 0.00024 C 0.02917 -0.04143 0.02795 -0.0831 0.02691 -0.12453 C 0.02622 -0.15138 0.02535 -0.17801 0.02535 -0.20486 C 0.02535 -0.22731 0.02639 -0.15972 0.02691 -0.13726 C 0.0283 -0.15833 0.02934 -0.18125 0.03646 -0.20069 C 0.03802 -0.21388 0.03698 -0.22754 0.04288 -0.23865 C 0.04479 -0.24907 0.04636 -0.2574 0.04757 -0.26828 C 0.04809 -0.26551 0.04827 -0.2625 0.04913 -0.25995 C 0.05 -0.25763 0.05174 -0.25601 0.05243 -0.25347 C 0.0533 -0.25023 0.05313 -0.24652 0.054 -0.24305 C 0.05469 -0.24004 0.05608 -0.23726 0.05712 -0.23449 C 0.06059 -0.20555 0.05903 -0.21736 0.06181 -0.19861 C 0.06129 -0.19074 0.06181 -0.18287 0.06025 -0.17523 C 0.05972 -0.17245 0.05972 -0.18125 0.05868 -0.18379 C 0.05538 -0.19259 0.05226 -0.20138 0.04757 -0.20902 C 0.04427 -0.21435 0.03646 -0.22384 0.03646 -0.22361 C 0.02795 -0.24722 0.00209 -0.27916 -0.01423 -0.29375 C -0.01944 -0.26088 -0.01719 -0.27986 -0.01909 -0.23657 C -0.01857 -0.1993 -0.01927 -0.15208 -0.01597 -0.1118 C -0.01475 -0.09722 -0.01597 -0.05347 -0.00486 -0.04861 C -0.00243 -0.05301 0.00087 -0.05648 0.00313 -0.06111 C 0.01077 -0.07638 -0.00139 -0.05972 0.00799 -0.07176 C 0.01042 -0.07824 0.01354 -0.08426 0.0158 -0.09074 C 0.01823 -0.09745 0.02222 -0.1118 0.02222 -0.11157 C 0.02379 -0.1243 0.02361 -0.13356 0.02066 -0.1456 C 0.02153 -0.08333 0.01719 -0.01805 0.03177 0.0426 C 0.03733 0.01945 0.03646 -0.00625 0.04288 -0.02939 C 0.04827 -0.04861 0.04427 -0.02569 0.04913 -0.05069 C 0.05018 -0.05625 0.05243 -0.06759 0.05243 -0.06736 C 0.05608 -0.05277 0.05226 -0.03796 0.0507 -0.02314 C 0.04705 0.01112 0.0441 0.04468 0.03959 0.07848 C 0.03698 0.09792 0.03785 0.11783 0.0349 0.1375 C 0.03143 0.18612 0.03351 0.16737 0.03021 0.19468 C 0.02518 0.16343 0.01875 0.13311 0.00625 0.10579 C 0.00573 0.10162 0.00591 0.09723 0.00469 0.09329 C 0.00382 0.09051 0.00122 0.08959 -2.22222E-6 0.08704 C -0.00278 0.08102 -0.00434 0.07431 -0.00642 0.06783 C -0.00972 0.05764 -0.01111 0.04491 -0.01267 0.03403 C -0.01215 0.02917 -0.01441 0.02153 -0.01111 0.01922 C -0.00833 0.01737 -0.00729 0.02593 -0.00642 0.02987 C -0.00521 0.03588 -0.00607 0.0426 -0.00486 0.04885 C -0.00225 0.06204 0.00538 0.08982 0.01268 0.09954 C 0.01788 0.08565 0.01927 0.0625 0.02222 0.04676 C 0.02518 0.03172 0.03264 0.01737 0.03646 0.00232 C 0.04341 0.025 0.04028 0.02408 0.05556 0.03403 C 0.05799 0.02084 0.05677 0.00649 0.06025 -0.00625 C 0.06111 -0.00926 0.06441 -0.00949 0.06667 -0.01041 C 0.07292 -0.01273 0.07952 -0.0125 0.08577 -0.01458 C 0.08733 -0.01504 0.09202 -0.01713 0.09045 -0.01666 C 0.08785 -0.01597 0.08507 -0.01551 0.08247 -0.01458 C 0.08091 -0.01412 0.07934 -0.01319 0.07778 -0.0125 C 0.06354 -0.01365 0.05243 -0.01064 0.04132 -0.02106 C 0.03976 -0.02037 0.0375 -0.02083 0.03646 -0.01898 C 0.03507 -0.01666 0.03577 -0.01319 0.0349 -0.01041 C 0.03368 -0.00671 0.0316 -0.00347 0.03021 0.00024 Z " pathEditMode="relative" rAng="0" ptsTypes="fffffffffffffffffffffffffffffffffffffffffffffffffffffff">
                                      <p:cBhvr>
                                        <p:cTn id="11" dur="1000" fill="hold"/>
                                        <p:tgtEl>
                                          <p:spTgt spid="80898"/>
                                        </p:tgtEl>
                                        <p:attrNameLst>
                                          <p:attrName>ppt_x</p:attrName>
                                          <p:attrName>ppt_y</p:attrName>
                                        </p:attrNameLst>
                                      </p:cBhvr>
                                      <p:rCtr x="60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0436276C-7462-71DE-9B9F-23D9B3DAE7BE}"/>
              </a:ext>
            </a:extLst>
          </p:cNvPr>
          <p:cNvSpPr>
            <a:spLocks noGrp="1" noChangeArrowheads="1"/>
          </p:cNvSpPr>
          <p:nvPr>
            <p:ph type="title"/>
          </p:nvPr>
        </p:nvSpPr>
        <p:spPr>
          <a:xfrm>
            <a:off x="4470400" y="4584700"/>
            <a:ext cx="3983038" cy="1317625"/>
          </a:xfrm>
        </p:spPr>
        <p:txBody>
          <a:bodyPr/>
          <a:lstStyle/>
          <a:p>
            <a:pPr eaLnBrk="1" hangingPunct="1">
              <a:defRPr/>
            </a:pPr>
            <a:r>
              <a:rPr lang="en-GB" altLang="it-CH" sz="2800" b="1" kern="1200" dirty="0">
                <a:solidFill>
                  <a:srgbClr val="FFFFFF"/>
                </a:solidFill>
                <a:ea typeface="+mn-ea"/>
                <a:cs typeface="Arial" charset="0"/>
              </a:rPr>
              <a:t>Police make some arrests</a:t>
            </a:r>
          </a:p>
        </p:txBody>
      </p:sp>
      <p:sp>
        <p:nvSpPr>
          <p:cNvPr id="631811" name="Segnaposto numero diapositiva 1">
            <a:extLst>
              <a:ext uri="{FF2B5EF4-FFF2-40B4-BE49-F238E27FC236}">
                <a16:creationId xmlns:a16="http://schemas.microsoft.com/office/drawing/2014/main" id="{8D674C28-7B63-0A55-5FD6-806F397F6F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8DCA54-87BF-4F18-8490-24644D4A57FF}" type="slidenum">
              <a:rPr lang="it-IT" altLang="en-US" sz="1400" smtClean="0"/>
              <a:pPr>
                <a:spcBef>
                  <a:spcPct val="0"/>
                </a:spcBef>
                <a:buFontTx/>
                <a:buNone/>
              </a:pPr>
              <a:t>205</a:t>
            </a:fld>
            <a:endParaRPr lang="it-IT" altLang="en-US" sz="1400"/>
          </a:p>
        </p:txBody>
      </p:sp>
      <p:pic>
        <p:nvPicPr>
          <p:cNvPr id="7" name="Picture 4" descr="arresti 3">
            <a:extLst>
              <a:ext uri="{FF2B5EF4-FFF2-40B4-BE49-F238E27FC236}">
                <a16:creationId xmlns:a16="http://schemas.microsoft.com/office/drawing/2014/main" id="{58CB69A2-95C0-1AC2-AD85-44F8809577E5}"/>
              </a:ext>
            </a:extLst>
          </p:cNvPr>
          <p:cNvPicPr>
            <a:picLocks noChangeAspect="1" noChangeArrowheads="1"/>
          </p:cNvPicPr>
          <p:nvPr/>
        </p:nvPicPr>
        <p:blipFill rotWithShape="1">
          <a:blip r:embed="rId4"/>
          <a:srcRect/>
          <a:stretch/>
        </p:blipFill>
        <p:spPr bwMode="auto">
          <a:xfrm>
            <a:off x="250825" y="3068638"/>
            <a:ext cx="3724275" cy="3535362"/>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8" name="Picture 5" descr="arresti">
            <a:extLst>
              <a:ext uri="{FF2B5EF4-FFF2-40B4-BE49-F238E27FC236}">
                <a16:creationId xmlns:a16="http://schemas.microsoft.com/office/drawing/2014/main" id="{FEF30CD0-EE20-5507-5E72-A52927686577}"/>
              </a:ext>
            </a:extLst>
          </p:cNvPr>
          <p:cNvPicPr>
            <a:picLocks noChangeAspect="1" noChangeArrowheads="1"/>
          </p:cNvPicPr>
          <p:nvPr/>
        </p:nvPicPr>
        <p:blipFill>
          <a:blip r:embed="rId5"/>
          <a:srcRect/>
          <a:stretch>
            <a:fillRect/>
          </a:stretch>
        </p:blipFill>
        <p:spPr bwMode="auto">
          <a:xfrm>
            <a:off x="250825" y="333375"/>
            <a:ext cx="3729038" cy="2579688"/>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9" name="Picture 6">
            <a:extLst>
              <a:ext uri="{FF2B5EF4-FFF2-40B4-BE49-F238E27FC236}">
                <a16:creationId xmlns:a16="http://schemas.microsoft.com/office/drawing/2014/main" id="{C6272543-20F2-4119-CD3F-B30C2380CC8E}"/>
              </a:ext>
            </a:extLst>
          </p:cNvPr>
          <p:cNvPicPr>
            <a:picLocks noChangeAspect="1" noChangeArrowheads="1"/>
          </p:cNvPicPr>
          <p:nvPr/>
        </p:nvPicPr>
        <p:blipFill>
          <a:blip r:embed="rId6"/>
          <a:srcRect/>
          <a:stretch>
            <a:fillRect/>
          </a:stretch>
        </p:blipFill>
        <p:spPr bwMode="auto">
          <a:xfrm>
            <a:off x="4211638" y="333375"/>
            <a:ext cx="4500562" cy="38385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12C765B-3F38-B9F3-A2FA-9FFCEB19B25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6" descr="guerra cile">
            <a:extLst>
              <a:ext uri="{FF2B5EF4-FFF2-40B4-BE49-F238E27FC236}">
                <a16:creationId xmlns:a16="http://schemas.microsoft.com/office/drawing/2014/main" id="{C79E6BF7-D7FF-E6EB-ADCD-32039DE988C1}"/>
              </a:ext>
            </a:extLst>
          </p:cNvPr>
          <p:cNvPicPr>
            <a:picLocks noChangeAspect="1" noChangeArrowheads="1"/>
          </p:cNvPicPr>
          <p:nvPr/>
        </p:nvPicPr>
        <p:blipFill>
          <a:blip r:embed="rId4"/>
          <a:srcRect/>
          <a:stretch>
            <a:fillRect/>
          </a:stretch>
        </p:blipFill>
        <p:spPr bwMode="auto">
          <a:xfrm>
            <a:off x="179388" y="106363"/>
            <a:ext cx="7345362" cy="43688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33859" name="Text Box 7">
            <a:extLst>
              <a:ext uri="{FF2B5EF4-FFF2-40B4-BE49-F238E27FC236}">
                <a16:creationId xmlns:a16="http://schemas.microsoft.com/office/drawing/2014/main" id="{728B71D5-F789-0657-3723-34C75ECDEA92}"/>
              </a:ext>
            </a:extLst>
          </p:cNvPr>
          <p:cNvSpPr txBox="1">
            <a:spLocks noChangeArrowheads="1"/>
          </p:cNvSpPr>
          <p:nvPr/>
        </p:nvSpPr>
        <p:spPr bwMode="auto">
          <a:xfrm>
            <a:off x="3779838" y="5229225"/>
            <a:ext cx="39608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   </a:t>
            </a:r>
            <a:r>
              <a:rPr lang="en-US" altLang="it-CH" sz="2000" b="1">
                <a:solidFill>
                  <a:srgbClr val="FFFFFF"/>
                </a:solidFill>
              </a:rPr>
              <a:t>POWER RESTORED</a:t>
            </a:r>
          </a:p>
          <a:p>
            <a:pPr eaLnBrk="1" hangingPunct="1">
              <a:spcBef>
                <a:spcPct val="50000"/>
              </a:spcBef>
              <a:buFontTx/>
              <a:buNone/>
            </a:pPr>
            <a:r>
              <a:rPr lang="en-US" altLang="it-CH" sz="2000" b="1">
                <a:solidFill>
                  <a:srgbClr val="FFFFFF"/>
                </a:solidFill>
              </a:rPr>
              <a:t>   “the constitutional order"</a:t>
            </a:r>
          </a:p>
          <a:p>
            <a:pPr eaLnBrk="1" hangingPunct="1">
              <a:spcBef>
                <a:spcPct val="50000"/>
              </a:spcBef>
              <a:buFontTx/>
              <a:buNone/>
            </a:pPr>
            <a:endParaRPr lang="fr-CH" altLang="it-CH" sz="2000" b="1">
              <a:solidFill>
                <a:srgbClr val="FFFFFF"/>
              </a:solidFill>
            </a:endParaRPr>
          </a:p>
        </p:txBody>
      </p:sp>
      <p:sp>
        <p:nvSpPr>
          <p:cNvPr id="633860" name="Text Box 8">
            <a:extLst>
              <a:ext uri="{FF2B5EF4-FFF2-40B4-BE49-F238E27FC236}">
                <a16:creationId xmlns:a16="http://schemas.microsoft.com/office/drawing/2014/main" id="{0321C294-52E8-6EC1-FC83-6CF8150FA928}"/>
              </a:ext>
            </a:extLst>
          </p:cNvPr>
          <p:cNvSpPr txBox="1">
            <a:spLocks noChangeArrowheads="1"/>
          </p:cNvSpPr>
          <p:nvPr/>
        </p:nvSpPr>
        <p:spPr bwMode="auto">
          <a:xfrm>
            <a:off x="2700338" y="4076700"/>
            <a:ext cx="1366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161616"/>
                </a:solidFill>
              </a:rPr>
              <a:t>CHILE 1973</a:t>
            </a:r>
            <a:endParaRPr lang="it-IT" altLang="it-CH" sz="1600" b="1">
              <a:solidFill>
                <a:srgbClr val="161616"/>
              </a:solidFill>
            </a:endParaRPr>
          </a:p>
        </p:txBody>
      </p:sp>
      <p:sp>
        <p:nvSpPr>
          <p:cNvPr id="633861" name="Segnaposto numero diapositiva 1">
            <a:extLst>
              <a:ext uri="{FF2B5EF4-FFF2-40B4-BE49-F238E27FC236}">
                <a16:creationId xmlns:a16="http://schemas.microsoft.com/office/drawing/2014/main" id="{EE4A67C7-6EF8-E340-B73D-59BEB6701C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2F5626-B0E3-4F98-BBF5-FBAA6B9EC3E6}" type="slidenum">
              <a:rPr lang="it-IT" altLang="en-US" sz="1400" smtClean="0"/>
              <a:pPr>
                <a:spcBef>
                  <a:spcPct val="0"/>
                </a:spcBef>
                <a:buFontTx/>
                <a:buNone/>
              </a:pPr>
              <a:t>206</a:t>
            </a:fld>
            <a:endParaRPr lang="it-IT" altLang="en-US" sz="1400"/>
          </a:p>
        </p:txBody>
      </p:sp>
      <p:pic>
        <p:nvPicPr>
          <p:cNvPr id="9" name="Picture 4" descr="polizia 6">
            <a:extLst>
              <a:ext uri="{FF2B5EF4-FFF2-40B4-BE49-F238E27FC236}">
                <a16:creationId xmlns:a16="http://schemas.microsoft.com/office/drawing/2014/main" id="{37EA2724-7C56-33E7-997F-E52A7F1ACB61}"/>
              </a:ext>
            </a:extLst>
          </p:cNvPr>
          <p:cNvPicPr>
            <a:picLocks noChangeAspect="1" noChangeArrowheads="1"/>
          </p:cNvPicPr>
          <p:nvPr/>
        </p:nvPicPr>
        <p:blipFill>
          <a:blip r:embed="rId5"/>
          <a:srcRect/>
          <a:stretch>
            <a:fillRect/>
          </a:stretch>
        </p:blipFill>
        <p:spPr bwMode="auto">
          <a:xfrm>
            <a:off x="179388" y="4438650"/>
            <a:ext cx="3313112" cy="2295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5" descr="polizia 2">
            <a:extLst>
              <a:ext uri="{FF2B5EF4-FFF2-40B4-BE49-F238E27FC236}">
                <a16:creationId xmlns:a16="http://schemas.microsoft.com/office/drawing/2014/main" id="{23A205FC-E08E-BE56-2AFB-F5D1B14139DC}"/>
              </a:ext>
            </a:extLst>
          </p:cNvPr>
          <p:cNvPicPr>
            <a:picLocks noChangeAspect="1" noChangeArrowheads="1"/>
          </p:cNvPicPr>
          <p:nvPr/>
        </p:nvPicPr>
        <p:blipFill>
          <a:blip r:embed="rId6"/>
          <a:srcRect/>
          <a:stretch>
            <a:fillRect/>
          </a:stretch>
        </p:blipFill>
        <p:spPr bwMode="auto">
          <a:xfrm>
            <a:off x="7380288" y="115888"/>
            <a:ext cx="15970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D3FC5566-B400-3103-A9F1-B9C651EA2D5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5" descr="la pola presidia la fabbrica di ravioli">
            <a:extLst>
              <a:ext uri="{FF2B5EF4-FFF2-40B4-BE49-F238E27FC236}">
                <a16:creationId xmlns:a16="http://schemas.microsoft.com/office/drawing/2014/main" id="{471B4012-D724-245C-65D5-2BE096992940}"/>
              </a:ext>
            </a:extLst>
          </p:cNvPr>
          <p:cNvPicPr>
            <a:picLocks noChangeAspect="1" noChangeArrowheads="1"/>
          </p:cNvPicPr>
          <p:nvPr/>
        </p:nvPicPr>
        <p:blipFill>
          <a:blip r:embed="rId4"/>
          <a:srcRect/>
          <a:stretch>
            <a:fillRect/>
          </a:stretch>
        </p:blipFill>
        <p:spPr bwMode="auto">
          <a:xfrm>
            <a:off x="395288" y="2976563"/>
            <a:ext cx="5040312" cy="35988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82946" name="Rectangle 2">
            <a:extLst>
              <a:ext uri="{FF2B5EF4-FFF2-40B4-BE49-F238E27FC236}">
                <a16:creationId xmlns:a16="http://schemas.microsoft.com/office/drawing/2014/main" id="{CDF8C8B1-B895-4754-F455-81C14DFC1844}"/>
              </a:ext>
            </a:extLst>
          </p:cNvPr>
          <p:cNvSpPr>
            <a:spLocks noGrp="1" noChangeArrowheads="1"/>
          </p:cNvSpPr>
          <p:nvPr>
            <p:ph type="body" sz="half" idx="1"/>
          </p:nvPr>
        </p:nvSpPr>
        <p:spPr>
          <a:xfrm>
            <a:off x="5435600" y="2957513"/>
            <a:ext cx="3384550" cy="3589337"/>
          </a:xfrm>
        </p:spPr>
        <p:txBody>
          <a:bodyPr/>
          <a:lstStyle/>
          <a:p>
            <a:pPr marL="0" indent="0" eaLnBrk="1" hangingPunct="1">
              <a:buFontTx/>
              <a:buNone/>
              <a:defRPr/>
            </a:pPr>
            <a:r>
              <a:rPr lang="en-US" sz="2800" b="1" dirty="0"/>
              <a:t>  The police</a:t>
            </a:r>
          </a:p>
          <a:p>
            <a:pPr marL="0" indent="0" eaLnBrk="1" hangingPunct="1">
              <a:buFontTx/>
              <a:buNone/>
              <a:defRPr/>
            </a:pPr>
            <a:r>
              <a:rPr lang="en-US" sz="2800" b="1" dirty="0"/>
              <a:t>     guard</a:t>
            </a:r>
          </a:p>
          <a:p>
            <a:pPr marL="0" indent="0" eaLnBrk="1" hangingPunct="1">
              <a:buFontTx/>
              <a:buNone/>
              <a:defRPr/>
            </a:pPr>
            <a:r>
              <a:rPr lang="en-US" sz="2800" b="1" dirty="0"/>
              <a:t>   the ravioli</a:t>
            </a:r>
          </a:p>
          <a:p>
            <a:pPr marL="0" indent="0" eaLnBrk="1" hangingPunct="1">
              <a:buFontTx/>
              <a:buNone/>
              <a:defRPr/>
            </a:pPr>
            <a:r>
              <a:rPr lang="en-US" sz="2800" b="1" dirty="0"/>
              <a:t>   warehouse</a:t>
            </a:r>
            <a:r>
              <a:rPr lang="fr-CH" sz="2800" b="1" dirty="0"/>
              <a:t>:</a:t>
            </a:r>
          </a:p>
          <a:p>
            <a:pPr marL="266700" indent="-266700" eaLnBrk="1" hangingPunct="1">
              <a:buFontTx/>
              <a:buNone/>
              <a:defRPr/>
            </a:pPr>
            <a:r>
              <a:rPr lang="fr-CH" sz="2800" b="1" dirty="0"/>
              <a:t>   </a:t>
            </a:r>
            <a:r>
              <a:rPr lang="en-US" sz="4000" b="1" u="sng" dirty="0"/>
              <a:t>everything </a:t>
            </a:r>
            <a:r>
              <a:rPr lang="en-US" sz="2800" b="1" u="sng" dirty="0"/>
              <a:t>is</a:t>
            </a:r>
            <a:r>
              <a:rPr lang="en-US" sz="4000" b="1" u="sng" dirty="0"/>
              <a:t> </a:t>
            </a:r>
            <a:r>
              <a:rPr lang="en-US" sz="4000" b="1" i="1" u="sng" dirty="0"/>
              <a:t>blocked</a:t>
            </a:r>
            <a:r>
              <a:rPr lang="en-US" sz="4000" b="1" u="sng" dirty="0"/>
              <a:t> </a:t>
            </a:r>
            <a:r>
              <a:rPr lang="fr-CH" sz="4000" b="1" dirty="0"/>
              <a:t>!</a:t>
            </a:r>
            <a:endParaRPr lang="it-IT" sz="4000" b="1" dirty="0"/>
          </a:p>
        </p:txBody>
      </p:sp>
      <p:pic>
        <p:nvPicPr>
          <p:cNvPr id="11" name="Picture 8" descr="posto di blocco della pola">
            <a:extLst>
              <a:ext uri="{FF2B5EF4-FFF2-40B4-BE49-F238E27FC236}">
                <a16:creationId xmlns:a16="http://schemas.microsoft.com/office/drawing/2014/main" id="{466378D1-36E9-A989-CE40-6433D5749606}"/>
              </a:ext>
            </a:extLst>
          </p:cNvPr>
          <p:cNvPicPr>
            <a:picLocks noGrp="1" noChangeAspect="1" noChangeArrowheads="1"/>
          </p:cNvPicPr>
          <p:nvPr>
            <p:ph sz="half" idx="2"/>
          </p:nvPr>
        </p:nvPicPr>
        <p:blipFill>
          <a:blip r:embed="rId5"/>
          <a:srcRect/>
          <a:stretch>
            <a:fillRect/>
          </a:stretch>
        </p:blipFill>
        <p:spPr>
          <a:xfrm>
            <a:off x="4643438" y="252413"/>
            <a:ext cx="4105275" cy="2600325"/>
          </a:xfrm>
          <a:ln w="19050">
            <a:solidFill>
              <a:schemeClr val="tx1"/>
            </a:solidFill>
          </a:ln>
          <a:effectLst>
            <a:outerShdw blurRad="292100" dist="139700" dir="2700000" algn="tl" rotWithShape="0">
              <a:srgbClr val="333333">
                <a:alpha val="65000"/>
              </a:srgbClr>
            </a:outerShdw>
          </a:effectLst>
        </p:spPr>
      </p:pic>
      <p:sp>
        <p:nvSpPr>
          <p:cNvPr id="635909" name="Segnaposto numero diapositiva 1">
            <a:extLst>
              <a:ext uri="{FF2B5EF4-FFF2-40B4-BE49-F238E27FC236}">
                <a16:creationId xmlns:a16="http://schemas.microsoft.com/office/drawing/2014/main" id="{877C19B0-1279-7044-DBF4-5F44705AAC8A}"/>
              </a:ext>
            </a:extLst>
          </p:cNvPr>
          <p:cNvSpPr>
            <a:spLocks noGrp="1"/>
          </p:cNvSpPr>
          <p:nvPr>
            <p:ph type="sldNum" sz="quarter" idx="12"/>
          </p:nvPr>
        </p:nvSpPr>
        <p:spPr>
          <a:xfrm>
            <a:off x="8137525" y="2900363"/>
            <a:ext cx="669925" cy="48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5876D2-48F6-4B16-9258-6AC4369DCE67}" type="slidenum">
              <a:rPr lang="it-IT" altLang="en-US" sz="1400" smtClean="0"/>
              <a:pPr>
                <a:spcBef>
                  <a:spcPct val="0"/>
                </a:spcBef>
                <a:buFontTx/>
                <a:buNone/>
              </a:pPr>
              <a:t>207</a:t>
            </a:fld>
            <a:endParaRPr lang="it-IT" altLang="en-US" sz="1400"/>
          </a:p>
        </p:txBody>
      </p:sp>
      <p:sp>
        <p:nvSpPr>
          <p:cNvPr id="635910" name="Text Box 6">
            <a:extLst>
              <a:ext uri="{FF2B5EF4-FFF2-40B4-BE49-F238E27FC236}">
                <a16:creationId xmlns:a16="http://schemas.microsoft.com/office/drawing/2014/main" id="{6A02D8D8-99D3-3C63-89B6-2B3672CD7F2C}"/>
              </a:ext>
            </a:extLst>
          </p:cNvPr>
          <p:cNvSpPr txBox="1">
            <a:spLocks noChangeArrowheads="1"/>
          </p:cNvSpPr>
          <p:nvPr/>
        </p:nvSpPr>
        <p:spPr bwMode="auto">
          <a:xfrm rot="302077">
            <a:off x="1133475" y="4008438"/>
            <a:ext cx="2119313" cy="387350"/>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 </a:t>
            </a:r>
            <a:r>
              <a:rPr lang="it-IT" altLang="it-CH" sz="1200" b="1">
                <a:solidFill>
                  <a:srgbClr val="161616"/>
                </a:solidFill>
              </a:rPr>
              <a:t>RAVIOLI WAREHOUSE</a:t>
            </a:r>
          </a:p>
        </p:txBody>
      </p:sp>
      <p:pic>
        <p:nvPicPr>
          <p:cNvPr id="12" name="Picture 7" descr="militari di guardia">
            <a:extLst>
              <a:ext uri="{FF2B5EF4-FFF2-40B4-BE49-F238E27FC236}">
                <a16:creationId xmlns:a16="http://schemas.microsoft.com/office/drawing/2014/main" id="{3F9AD34B-3C36-370F-5687-1C57FD4373DB}"/>
              </a:ext>
            </a:extLst>
          </p:cNvPr>
          <p:cNvPicPr>
            <a:picLocks noChangeAspect="1" noChangeArrowheads="1"/>
          </p:cNvPicPr>
          <p:nvPr/>
        </p:nvPicPr>
        <p:blipFill>
          <a:blip r:embed="rId6"/>
          <a:srcRect/>
          <a:stretch>
            <a:fillRect/>
          </a:stretch>
        </p:blipFill>
        <p:spPr bwMode="auto">
          <a:xfrm>
            <a:off x="395288" y="260350"/>
            <a:ext cx="4105275" cy="2597150"/>
          </a:xfrm>
          <a:prstGeom prst="rect">
            <a:avLst/>
          </a:prstGeom>
          <a:noFill/>
          <a:ln w="19050">
            <a:solidFill>
              <a:schemeClr val="tx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367401D1-74E0-135A-3937-54E9D835769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2946">
                                            <p:txEl>
                                              <p:pRg st="4" end="4"/>
                                            </p:txEl>
                                          </p:spTgt>
                                        </p:tgtEl>
                                        <p:attrNameLst>
                                          <p:attrName>style.visibility</p:attrName>
                                        </p:attrNameLst>
                                      </p:cBhvr>
                                      <p:to>
                                        <p:strVal val="visible"/>
                                      </p:to>
                                    </p:set>
                                    <p:animEffect transition="in" filter="fade">
                                      <p:cBhvr>
                                        <p:cTn id="7" dur="1000"/>
                                        <p:tgtEl>
                                          <p:spTgt spid="82946">
                                            <p:txEl>
                                              <p:pRg st="4" end="4"/>
                                            </p:txEl>
                                          </p:spTgt>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0.0 0.0 C 0.01268 0.00323 0.02552 0.00346 0.0382 0.00624 C 0.04879 0.00555 0.05938 0.00531 0.06997 0.00416 C 0.08577 0.00231 0.09288 -0.02359 0.1 -0.03815 C 0.09948 -0.04879 0.09913 -0.05919 0.09844 -0.06983 C 0.09757 -0.08162 0.09584 -0.1022 0.09063 -0.11214 C 0.08143 -0.12948 0.06979 -0.14174 0.05729 -0.15422 C 0.04948 -0.16208 0.0283 -0.1681 0.0191 -0.17133 C 0.01372 -0.17318 0.0033 -0.17758 0.0033 -0.17758 C -0.01389 -0.17619 -0.02291 -0.17526 -0.03802 -0.17133 C -0.04392 -0.1674 -0.0493 -0.16555 -0.05555 -0.16278 C -0.05712 -0.1607 -0.0585 -0.15815 -0.06024 -0.15654 C -0.06215 -0.15469 -0.06475 -0.15422 -0.06666 -0.15214 C -0.06805 -0.15052 -0.06857 -0.14775 -0.06979 -0.1459 C -0.07639 -0.13596 -0.07604 -0.13688 -0.08246 -0.1311 C -0.08524 -0.11954 -0.08298 -0.12717 -0.09045 -0.11214 C -0.09149 -0.11006 -0.09253 -0.10775 -0.09357 -0.10567 C -0.09462 -0.10359 -0.0967 -0.09943 -0.0967 -0.09943 C -0.09878 -0.08786 -0.10243 -0.07607 -0.10625 -0.06544 C -0.10764 -0.05619 -0.1092 -0.04717 -0.11111 -0.03815 C -0.11041 -0.00879 -0.11458 0.02797 -0.10156 0.05503 C -0.09757 0.07653 -0.08298 0.09526 -0.06979 0.10774 C -0.06788 0.10959 -0.06528 0.11005 -0.06337 0.11214 C -0.05486 0.12115 -0.05017 0.13063 -0.03958 0.13526 C -0.02621 0.14636 -0.01232 0.15653 0.0033 0.16069 C 0.02795 0.17387 0.05347 0.17803 0.07952 0.18381 C 0.0842 0.18312 0.08906 0.18312 0.09375 0.18173 C 0.10955 0.17734 0.12275 0.1637 0.1382 0.15861 C 0.1474 0.14566 0.15226 0.14358 0.15886 0.12693 C 0.16059 0.11722 0.16354 0.09734 0.16354 0.09734 C 0.16337 0.08555 0.1632 0.01271 0.16042 -0.01688 C 0.15938 -0.02867 0.15452 -0.03931 0.15243 -0.05064 C 0.14757 -0.07723 0.14167 -0.10174 0.13021 -0.12463 C 0.12639 -0.14058 0.13195 -0.12208 0.12396 -0.13526 C 0.12292 -0.13711 0.12327 -0.13989 0.12222 -0.14174 C 0.1191 -0.14798 0.11545 -0.15376 0.11111 -0.15862 C 0.10174 -0.16902 0.09584 -0.17156 0.08577 -0.17758 C 0.07153 -0.18613 0.06875 -0.18983 0.054 -0.19237 C 0.04653 -0.19561 0.03959 -0.19723 0.03177 -0.19862 C 0.01684 -0.19723 -0.00139 -0.19838 -0.0158 -0.19029 C -0.02239 -0.18659 -0.02847 -0.18174 -0.03489 -0.17758 C -0.04791 -0.16925 -0.05538 -0.15214 -0.06823 -0.14382 C -0.0717 -0.13434 -0.07656 -0.12717 -0.0809 -0.11838 C -0.08298 -0.10706 -0.08767 -0.09758 -0.09045 -0.08671 C -0.09479 -0.05133 -0.09844 0.0141 -0.07604 0.04231 C -0.07309 0.0541 -0.07673 0.0437 -0.06979 0.05294 C -0.06215 0.06312 -0.0566 0.07838 -0.046 0.08462 C -0.04045 0.08786 -0.02951 0.08971 -0.02378 0.09086 C 0.00087 0.08948 0.01979 0.08763 0.04288 0.08254 C 0.04705 0.07977 0.05226 0.07838 0.05556 0.07399 C 0.05816 0.07052 0.06354 0.06335 0.06354 0.06335 C 0.06632 0.05387 0.06979 0.04555 0.07153 0.03583 C 0.07101 0.02104 0.07118 0.00624 0.06997 -0.00856 C 0.0691 -0.01943 0.06389 -0.03075 0.06042 -0.04023 C 0.054 -0.05781 0.04427 -0.07954 0.03021 -0.08879 C 0.02622 -0.09133 0.02153 -0.09249 0.01754 -0.09503 C 0.00625 -0.09249 -0.00225 -0.08694 -0.01267 -0.08255 C -0.01562 -0.07977 -0.01944 -0.07908 -0.02222 -0.07607 C -0.02378 -0.07445 -0.02396 -0.07168 -0.02535 -0.06983 C -0.02934 -0.06428 -0.03541 -0.06058 -0.03958 -0.05503 C -0.04635 -0.04601 -0.04878 -0.03422 -0.05555 -0.02544 C -0.0566 -0.02197 -0.05764 -0.0185 -0.05868 -0.0148 C -0.05972 -0.01064 -0.0618 -0.00208 -0.0618 -0.00208 C -0.06059 0.0326 -0.06441 0.03583 -0.05225 0.05711 C -0.05017 0.06543 -0.04809 0.06682 -0.04271 0.0719 C -0.02934 0.08439 -0.01771 0.09202 -0.00156 0.09503 C 0.00538 0.09433 0.0125 0.09549 0.0191 0.09294 C 0.02743 0.08971 0.0309 0.05849 0.03334 0.04855 C 0.03177 0.00393 0.03525 -0.03145 0.0 -0.04648 C -0.00399 -0.04601 -0.01736 -0.04671 -0.02222 -0.04023 C -0.02517 -0.0363 -0.02604 -0.03006 -0.02847 -0.02544 C -0.03194 -0.00671 -0.03212 -0.00671 -0.03003 0.01896 C -0.02986 0.02196 -0.02969 0.02497 -0.02847 0.02751 C -0.02448 0.0356 -0.01389 0.03838 -0.00781 0.04231 C -0.00156 0.04138 0.01059 0.043 0.01111 0.03583 C 0.0125 0.01526 0.00226 -0.01619 -0.01267 -0.02336 C -0.0158 -0.02266 -0.01944 -0.02312 -0.02222 -0.02104 C -0.02361 -0.01989 -0.02378 -0.01688 -0.02378 -0.0148 C -0.02378 -0.00786 -0.02361 -0.0007 -0.02222 0.00624 C -0.02118 0.01202 -0.01111 0.01595 -0.00781 0.01896 C -0.00416 0.01826 0.00104 0.02081 0.0033 0.01688 C 0.00556 0.01294 0.00243 0.00693 0.00174 0.00208 C 0.00139 0.0 0.00139 -0.00278 0.0 -0.00417 C -0.00173 -0.00601 -0.00416 -0.00555 -0.00625 -0.00625 C -0.00868 -0.00139 -0.01389 0.00578 -0.00781 0.01271 C -0.00573 0.01503 -0.0026 0.01133 0.0 0.01063 C -0.00052 0.00786 -0.00035 0.00462 -0.00156 0.00208 C -0.0026 0.0 -0.00434 -0.00255 -0.00625 -0.00208 C -0.00816 -0.00162 -0.01024 0.00185 -0.00937 0.00416 C -0.00868 0.00601 -0.00625 0.00277 -0.00469 0.00208 C -0.00087 0.0178 -0.00225 -0.00047 -0.00312 -0.00417 C -0.00521 -0.00347 -0.00746 -0.00324 -0.00937 -0.00208 C -0.01128 -0.00093 -0.02118 0.01595 -0.01267 0.00416 C -0.00538 0.01387 -0.00312 0.01248 0.0 0.0 Z " pathEditMode="relative" ptsTypes="ffffffffffffffffffffffffffffffffffffffffffffffffffffffffffffffffffffffffffffffffffffffffffffff">
                                      <p:cBhvr>
                                        <p:cTn id="10" dur="2000" fill="hold"/>
                                        <p:tgtEl>
                                          <p:spTgt spid="82946">
                                            <p:txEl>
                                              <p:pRg st="4" end="4"/>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C1EC91D-2423-F631-55E0-19A5BE75AB57}"/>
              </a:ext>
            </a:extLst>
          </p:cNvPr>
          <p:cNvSpPr/>
          <p:nvPr/>
        </p:nvSpPr>
        <p:spPr>
          <a:xfrm>
            <a:off x="1825625" y="1557338"/>
            <a:ext cx="5832475" cy="3786187"/>
          </a:xfrm>
          <a:prstGeom prst="rect">
            <a:avLst/>
          </a:prstGeom>
          <a:solidFill>
            <a:srgbClr val="FFFF00"/>
          </a:solidFill>
          <a:ln w="76200">
            <a:solidFill>
              <a:schemeClr val="tx1">
                <a:lumMod val="50000"/>
              </a:schemeClr>
            </a:solidFill>
          </a:ln>
        </p:spPr>
        <p:txBody>
          <a:bodyPr>
            <a:spAutoFit/>
          </a:bodyPr>
          <a:lstStyle/>
          <a:p>
            <a:pPr eaLnBrk="1" fontAlgn="auto" hangingPunct="1">
              <a:spcBef>
                <a:spcPts val="0"/>
              </a:spcBef>
              <a:spcAft>
                <a:spcPts val="0"/>
              </a:spcAft>
              <a:defRPr/>
            </a:pPr>
            <a:r>
              <a:rPr lang="en-US" sz="2000" b="1" dirty="0">
                <a:solidFill>
                  <a:srgbClr val="800000">
                    <a:lumMod val="50000"/>
                  </a:srgbClr>
                </a:solidFill>
                <a:latin typeface="Arial"/>
                <a:cs typeface="Arial" charset="0"/>
              </a:rPr>
              <a:t>The owner of the ravioli can not sell it…and his factory is closed. Because the factory is closed, the workers have no job and no salary. For this reason the unemployed people haven’t got enough money to buy the ravioli, but they are hungry and they need something to eat. At the same time the unemployed people cannot buy cars and the car factory is shut.</a:t>
            </a:r>
          </a:p>
          <a:p>
            <a:pPr eaLnBrk="1" fontAlgn="auto" hangingPunct="1">
              <a:spcBef>
                <a:spcPts val="0"/>
              </a:spcBef>
              <a:spcAft>
                <a:spcPts val="0"/>
              </a:spcAft>
              <a:defRPr/>
            </a:pPr>
            <a:r>
              <a:rPr lang="en-US" sz="2000" b="1" dirty="0">
                <a:solidFill>
                  <a:srgbClr val="800000">
                    <a:lumMod val="50000"/>
                  </a:srgbClr>
                </a:solidFill>
                <a:latin typeface="Arial"/>
                <a:cs typeface="Arial" charset="0"/>
              </a:rPr>
              <a:t>Everything is shut.</a:t>
            </a:r>
          </a:p>
          <a:p>
            <a:pPr eaLnBrk="1" fontAlgn="auto" hangingPunct="1">
              <a:spcBef>
                <a:spcPts val="0"/>
              </a:spcBef>
              <a:spcAft>
                <a:spcPts val="0"/>
              </a:spcAft>
              <a:defRPr/>
            </a:pPr>
            <a:endParaRPr lang="en-US" sz="2000" b="1" dirty="0">
              <a:solidFill>
                <a:srgbClr val="800000">
                  <a:lumMod val="50000"/>
                </a:srgbClr>
              </a:solidFill>
              <a:latin typeface="Arial"/>
              <a:cs typeface="Arial" charset="0"/>
            </a:endParaRPr>
          </a:p>
          <a:p>
            <a:pPr eaLnBrk="1" fontAlgn="auto" hangingPunct="1">
              <a:spcBef>
                <a:spcPts val="0"/>
              </a:spcBef>
              <a:spcAft>
                <a:spcPts val="0"/>
              </a:spcAft>
              <a:defRPr/>
            </a:pPr>
            <a:r>
              <a:rPr lang="en-US" sz="2000" b="1" dirty="0">
                <a:solidFill>
                  <a:srgbClr val="800000">
                    <a:lumMod val="50000"/>
                  </a:srgbClr>
                </a:solidFill>
                <a:latin typeface="Arial"/>
                <a:cs typeface="Arial" charset="0"/>
              </a:rPr>
              <a:t>Who can solve this logjam ?</a:t>
            </a:r>
          </a:p>
        </p:txBody>
      </p:sp>
      <p:sp>
        <p:nvSpPr>
          <p:cNvPr id="637955" name="Segnaposto numero diapositiva 1">
            <a:extLst>
              <a:ext uri="{FF2B5EF4-FFF2-40B4-BE49-F238E27FC236}">
                <a16:creationId xmlns:a16="http://schemas.microsoft.com/office/drawing/2014/main" id="{98EE0F71-1A19-5D71-AC9F-4C0A6813E5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D7D72B-42EB-47C3-81DE-8FC9AF00C692}" type="slidenum">
              <a:rPr lang="it-IT" altLang="en-US" sz="1400" smtClean="0"/>
              <a:pPr>
                <a:spcBef>
                  <a:spcPct val="0"/>
                </a:spcBef>
                <a:buFontTx/>
                <a:buNone/>
              </a:pPr>
              <a:t>208</a:t>
            </a:fld>
            <a:endParaRPr lang="it-IT" altLang="en-US" sz="1400"/>
          </a:p>
        </p:txBody>
      </p:sp>
      <p:sp>
        <p:nvSpPr>
          <p:cNvPr id="4" name="Rettangolo 3">
            <a:extLst>
              <a:ext uri="{FF2B5EF4-FFF2-40B4-BE49-F238E27FC236}">
                <a16:creationId xmlns:a16="http://schemas.microsoft.com/office/drawing/2014/main" id="{FA91D94A-F312-531B-CA68-7F3EA65BC13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3522" name="Picture 4" descr="AAAAA capitalisti">
            <a:extLst>
              <a:ext uri="{FF2B5EF4-FFF2-40B4-BE49-F238E27FC236}">
                <a16:creationId xmlns:a16="http://schemas.microsoft.com/office/drawing/2014/main" id="{DAB0EB00-101E-3A44-4629-A36A860932DD}"/>
              </a:ext>
            </a:extLst>
          </p:cNvPr>
          <p:cNvPicPr>
            <a:picLocks noChangeAspect="1" noChangeArrowheads="1"/>
          </p:cNvPicPr>
          <p:nvPr/>
        </p:nvPicPr>
        <p:blipFill>
          <a:blip r:embed="rId4"/>
          <a:srcRect/>
          <a:stretch>
            <a:fillRect/>
          </a:stretch>
        </p:blipFill>
        <p:spPr bwMode="auto">
          <a:xfrm>
            <a:off x="539750" y="1628775"/>
            <a:ext cx="1397000" cy="1584325"/>
          </a:xfrm>
          <a:prstGeom prst="rect">
            <a:avLst/>
          </a:prstGeom>
          <a:ln w="1905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638979" name="Text Box 7">
            <a:extLst>
              <a:ext uri="{FF2B5EF4-FFF2-40B4-BE49-F238E27FC236}">
                <a16:creationId xmlns:a16="http://schemas.microsoft.com/office/drawing/2014/main" id="{DBAF25A4-A28A-1F56-EE96-90399E24F626}"/>
              </a:ext>
            </a:extLst>
          </p:cNvPr>
          <p:cNvSpPr txBox="1">
            <a:spLocks noChangeArrowheads="1"/>
          </p:cNvSpPr>
          <p:nvPr/>
        </p:nvSpPr>
        <p:spPr bwMode="auto">
          <a:xfrm>
            <a:off x="1971675" y="577850"/>
            <a:ext cx="540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2400" b="1">
                <a:solidFill>
                  <a:srgbClr val="000000"/>
                </a:solidFill>
              </a:rPr>
              <a:t>Who acts to fix the problem?</a:t>
            </a:r>
          </a:p>
        </p:txBody>
      </p:sp>
      <p:sp>
        <p:nvSpPr>
          <p:cNvPr id="638980" name="Text Box 8">
            <a:extLst>
              <a:ext uri="{FF2B5EF4-FFF2-40B4-BE49-F238E27FC236}">
                <a16:creationId xmlns:a16="http://schemas.microsoft.com/office/drawing/2014/main" id="{65AC4621-3759-B3CF-615D-D096D3B70BF8}"/>
              </a:ext>
            </a:extLst>
          </p:cNvPr>
          <p:cNvSpPr txBox="1">
            <a:spLocks noChangeArrowheads="1"/>
          </p:cNvSpPr>
          <p:nvPr/>
        </p:nvSpPr>
        <p:spPr bwMode="auto">
          <a:xfrm>
            <a:off x="539750" y="3357563"/>
            <a:ext cx="15843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000000"/>
                </a:solidFill>
              </a:rPr>
              <a:t>Employers</a:t>
            </a:r>
          </a:p>
          <a:p>
            <a:pPr eaLnBrk="1" hangingPunct="1">
              <a:spcBef>
                <a:spcPct val="50000"/>
              </a:spcBef>
              <a:buFontTx/>
              <a:buNone/>
            </a:pPr>
            <a:r>
              <a:rPr lang="en-US" altLang="it-CH" sz="1800" b="1">
                <a:solidFill>
                  <a:srgbClr val="000000"/>
                </a:solidFill>
              </a:rPr>
              <a:t>Owners</a:t>
            </a:r>
          </a:p>
          <a:p>
            <a:pPr eaLnBrk="1" hangingPunct="1">
              <a:spcBef>
                <a:spcPct val="50000"/>
              </a:spcBef>
              <a:buFontTx/>
              <a:buNone/>
            </a:pPr>
            <a:r>
              <a:rPr lang="en-US" altLang="it-CH" sz="1800" b="1">
                <a:solidFill>
                  <a:srgbClr val="000000"/>
                </a:solidFill>
              </a:rPr>
              <a:t>Capitalists</a:t>
            </a:r>
          </a:p>
          <a:p>
            <a:pPr eaLnBrk="1" hangingPunct="1">
              <a:spcBef>
                <a:spcPct val="50000"/>
              </a:spcBef>
              <a:buFontTx/>
              <a:buNone/>
            </a:pPr>
            <a:r>
              <a:rPr lang="en-US" altLang="it-CH" sz="1800" b="1">
                <a:solidFill>
                  <a:srgbClr val="000000"/>
                </a:solidFill>
              </a:rPr>
              <a:t>Employers' Association</a:t>
            </a:r>
          </a:p>
        </p:txBody>
      </p:sp>
      <p:sp>
        <p:nvSpPr>
          <p:cNvPr id="249863" name="Text Box 9">
            <a:extLst>
              <a:ext uri="{FF2B5EF4-FFF2-40B4-BE49-F238E27FC236}">
                <a16:creationId xmlns:a16="http://schemas.microsoft.com/office/drawing/2014/main" id="{DD94B785-5C8E-5ACD-456A-B85712E83D52}"/>
              </a:ext>
            </a:extLst>
          </p:cNvPr>
          <p:cNvSpPr txBox="1">
            <a:spLocks noChangeArrowheads="1"/>
          </p:cNvSpPr>
          <p:nvPr/>
        </p:nvSpPr>
        <p:spPr bwMode="auto">
          <a:xfrm>
            <a:off x="5940425" y="3357563"/>
            <a:ext cx="2447925" cy="147796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88900" indent="-88900" eaLnBrk="1" hangingPunct="1">
              <a:spcBef>
                <a:spcPct val="50000"/>
              </a:spcBef>
              <a:tabLst>
                <a:tab pos="0" algn="l"/>
              </a:tabLst>
              <a:defRPr/>
            </a:pPr>
            <a:r>
              <a:rPr lang="en-US" b="1" dirty="0">
                <a:solidFill>
                  <a:srgbClr val="000000"/>
                </a:solidFill>
                <a:cs typeface="+mn-cs"/>
              </a:rPr>
              <a:t> Workers</a:t>
            </a:r>
          </a:p>
          <a:p>
            <a:pPr eaLnBrk="1" hangingPunct="1">
              <a:spcBef>
                <a:spcPct val="50000"/>
              </a:spcBef>
              <a:defRPr/>
            </a:pPr>
            <a:r>
              <a:rPr lang="en-US" b="1" dirty="0">
                <a:solidFill>
                  <a:srgbClr val="000000"/>
                </a:solidFill>
                <a:cs typeface="+mn-cs"/>
              </a:rPr>
              <a:t> Unions</a:t>
            </a:r>
          </a:p>
          <a:p>
            <a:pPr marL="88900" indent="-88900" eaLnBrk="1" hangingPunct="1">
              <a:spcBef>
                <a:spcPct val="50000"/>
              </a:spcBef>
              <a:defRPr/>
            </a:pPr>
            <a:r>
              <a:rPr lang="en-US" b="1" dirty="0">
                <a:solidFill>
                  <a:srgbClr val="000000"/>
                </a:solidFill>
                <a:cs typeface="+mn-cs"/>
              </a:rPr>
              <a:t> Trade Union  Confederation</a:t>
            </a:r>
          </a:p>
        </p:txBody>
      </p:sp>
      <p:sp>
        <p:nvSpPr>
          <p:cNvPr id="638982" name="AutoShape 10">
            <a:extLst>
              <a:ext uri="{FF2B5EF4-FFF2-40B4-BE49-F238E27FC236}">
                <a16:creationId xmlns:a16="http://schemas.microsoft.com/office/drawing/2014/main" id="{26B550B1-A159-BBD1-D196-3BC0CECD7AE3}"/>
              </a:ext>
            </a:extLst>
          </p:cNvPr>
          <p:cNvSpPr>
            <a:spLocks noChangeArrowheads="1"/>
          </p:cNvSpPr>
          <p:nvPr/>
        </p:nvSpPr>
        <p:spPr bwMode="auto">
          <a:xfrm>
            <a:off x="2268538"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38983" name="AutoShape 11">
            <a:extLst>
              <a:ext uri="{FF2B5EF4-FFF2-40B4-BE49-F238E27FC236}">
                <a16:creationId xmlns:a16="http://schemas.microsoft.com/office/drawing/2014/main" id="{0FCC5CA1-99D5-546A-24BC-ED4F39BAFD45}"/>
              </a:ext>
            </a:extLst>
          </p:cNvPr>
          <p:cNvSpPr>
            <a:spLocks noChangeArrowheads="1"/>
          </p:cNvSpPr>
          <p:nvPr/>
        </p:nvSpPr>
        <p:spPr bwMode="auto">
          <a:xfrm rot="10800000">
            <a:off x="4932363" y="1989138"/>
            <a:ext cx="863600" cy="792162"/>
          </a:xfrm>
          <a:prstGeom prst="rightArrow">
            <a:avLst>
              <a:gd name="adj1" fmla="val 50000"/>
              <a:gd name="adj2" fmla="val 27255"/>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38984" name="Text Box 12">
            <a:extLst>
              <a:ext uri="{FF2B5EF4-FFF2-40B4-BE49-F238E27FC236}">
                <a16:creationId xmlns:a16="http://schemas.microsoft.com/office/drawing/2014/main" id="{57428F63-346F-ECA4-36C7-F50FA88B3967}"/>
              </a:ext>
            </a:extLst>
          </p:cNvPr>
          <p:cNvSpPr txBox="1">
            <a:spLocks noChangeArrowheads="1"/>
          </p:cNvSpPr>
          <p:nvPr/>
        </p:nvSpPr>
        <p:spPr bwMode="auto">
          <a:xfrm>
            <a:off x="3027363" y="2581275"/>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CH" sz="2000" b="1">
                <a:solidFill>
                  <a:srgbClr val="FF3300"/>
                </a:solidFill>
                <a:latin typeface="Arial Black" panose="020B0A04020102020204" pitchFamily="34" charset="0"/>
              </a:rPr>
              <a:t>THE STATE</a:t>
            </a:r>
          </a:p>
        </p:txBody>
      </p:sp>
      <p:sp>
        <p:nvSpPr>
          <p:cNvPr id="638985" name="Text Box 13">
            <a:extLst>
              <a:ext uri="{FF2B5EF4-FFF2-40B4-BE49-F238E27FC236}">
                <a16:creationId xmlns:a16="http://schemas.microsoft.com/office/drawing/2014/main" id="{691B8849-B1D5-24BA-F9D5-7C253A4FCF83}"/>
              </a:ext>
            </a:extLst>
          </p:cNvPr>
          <p:cNvSpPr txBox="1">
            <a:spLocks noChangeArrowheads="1"/>
          </p:cNvSpPr>
          <p:nvPr/>
        </p:nvSpPr>
        <p:spPr bwMode="auto">
          <a:xfrm>
            <a:off x="2817813" y="3875088"/>
            <a:ext cx="2546350" cy="1076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600" b="1">
                <a:solidFill>
                  <a:srgbClr val="000000"/>
                </a:solidFill>
              </a:rPr>
              <a:t>WHO IS THE STATE?                                        WHAT IS IT?                                          WHAT ARE THE TASKS                                        OF THE STATE?</a:t>
            </a:r>
          </a:p>
        </p:txBody>
      </p:sp>
      <p:sp>
        <p:nvSpPr>
          <p:cNvPr id="638986" name="Text Box 14">
            <a:extLst>
              <a:ext uri="{FF2B5EF4-FFF2-40B4-BE49-F238E27FC236}">
                <a16:creationId xmlns:a16="http://schemas.microsoft.com/office/drawing/2014/main" id="{A1EF3811-D47B-6984-25BE-B56B5FAB1AA5}"/>
              </a:ext>
            </a:extLst>
          </p:cNvPr>
          <p:cNvSpPr txBox="1">
            <a:spLocks noChangeArrowheads="1"/>
          </p:cNvSpPr>
          <p:nvPr/>
        </p:nvSpPr>
        <p:spPr bwMode="auto">
          <a:xfrm>
            <a:off x="1847850" y="6215063"/>
            <a:ext cx="471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The State is a group of armed men </a:t>
            </a:r>
            <a:r>
              <a:rPr lang="fr-CH" altLang="it-CH" sz="1800">
                <a:solidFill>
                  <a:srgbClr val="000000"/>
                </a:solidFill>
              </a:rPr>
              <a:t>(Lenin)</a:t>
            </a:r>
            <a:endParaRPr lang="it-IT" altLang="it-CH" sz="1800">
              <a:solidFill>
                <a:srgbClr val="000000"/>
              </a:solidFill>
            </a:endParaRPr>
          </a:p>
        </p:txBody>
      </p:sp>
      <p:sp>
        <p:nvSpPr>
          <p:cNvPr id="638987" name="Freccia in giù 1">
            <a:extLst>
              <a:ext uri="{FF2B5EF4-FFF2-40B4-BE49-F238E27FC236}">
                <a16:creationId xmlns:a16="http://schemas.microsoft.com/office/drawing/2014/main" id="{E4AE58F7-482B-A6CF-196E-9ED940BFEA0A}"/>
              </a:ext>
            </a:extLst>
          </p:cNvPr>
          <p:cNvSpPr>
            <a:spLocks noChangeArrowheads="1"/>
          </p:cNvSpPr>
          <p:nvPr/>
        </p:nvSpPr>
        <p:spPr bwMode="auto">
          <a:xfrm>
            <a:off x="3857625" y="3213100"/>
            <a:ext cx="349250" cy="661988"/>
          </a:xfrm>
          <a:prstGeom prst="downArrow">
            <a:avLst>
              <a:gd name="adj1" fmla="val 50000"/>
              <a:gd name="adj2" fmla="val 49835"/>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solidFill>
                <a:srgbClr val="000000"/>
              </a:solidFill>
            </a:endParaRPr>
          </a:p>
        </p:txBody>
      </p:sp>
      <p:pic>
        <p:nvPicPr>
          <p:cNvPr id="638988" name="Picture 14" descr="C:\Users\Enrico\Desktop\State.jpg">
            <a:extLst>
              <a:ext uri="{FF2B5EF4-FFF2-40B4-BE49-F238E27FC236}">
                <a16:creationId xmlns:a16="http://schemas.microsoft.com/office/drawing/2014/main" id="{93401B34-1382-E835-6243-00B36FD50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6788" y="1266825"/>
            <a:ext cx="10509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989" name="Segnaposto numero diapositiva 1">
            <a:extLst>
              <a:ext uri="{FF2B5EF4-FFF2-40B4-BE49-F238E27FC236}">
                <a16:creationId xmlns:a16="http://schemas.microsoft.com/office/drawing/2014/main" id="{6288EBC4-BEFB-5EC0-0E47-129F0A49C9E9}"/>
              </a:ext>
            </a:extLst>
          </p:cNvPr>
          <p:cNvSpPr>
            <a:spLocks noGrp="1"/>
          </p:cNvSpPr>
          <p:nvPr>
            <p:ph type="sldNum" sz="quarter" idx="12"/>
          </p:nvPr>
        </p:nvSpPr>
        <p:spPr>
          <a:xfrm>
            <a:off x="8550275" y="6389688"/>
            <a:ext cx="479425" cy="439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F245BF-6FC3-4171-9427-08D7C238F9AB}" type="slidenum">
              <a:rPr lang="it-IT" altLang="en-US" sz="1400" smtClean="0">
                <a:solidFill>
                  <a:srgbClr val="000000"/>
                </a:solidFill>
              </a:rPr>
              <a:pPr>
                <a:spcBef>
                  <a:spcPct val="0"/>
                </a:spcBef>
                <a:buFontTx/>
                <a:buNone/>
              </a:pPr>
              <a:t>209</a:t>
            </a:fld>
            <a:endParaRPr lang="it-IT" altLang="en-US" sz="1400">
              <a:solidFill>
                <a:srgbClr val="000000"/>
              </a:solidFill>
            </a:endParaRPr>
          </a:p>
        </p:txBody>
      </p:sp>
      <p:pic>
        <p:nvPicPr>
          <p:cNvPr id="324623" name="Picture 15">
            <a:extLst>
              <a:ext uri="{FF2B5EF4-FFF2-40B4-BE49-F238E27FC236}">
                <a16:creationId xmlns:a16="http://schemas.microsoft.com/office/drawing/2014/main" id="{1BE9EDC2-710B-AAE6-476E-B3570B9E6288}"/>
              </a:ext>
            </a:extLst>
          </p:cNvPr>
          <p:cNvPicPr>
            <a:picLocks noChangeAspect="1" noChangeArrowheads="1"/>
          </p:cNvPicPr>
          <p:nvPr/>
        </p:nvPicPr>
        <p:blipFill>
          <a:blip r:embed="rId6"/>
          <a:srcRect/>
          <a:stretch>
            <a:fillRect/>
          </a:stretch>
        </p:blipFill>
        <p:spPr bwMode="auto">
          <a:xfrm>
            <a:off x="6084888" y="1628775"/>
            <a:ext cx="2574925" cy="1584325"/>
          </a:xfrm>
          <a:prstGeom prst="rect">
            <a:avLst/>
          </a:prstGeom>
          <a:ln w="1905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9F22D84C-662D-BDC0-FABB-FBAE6016DE0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ADBEFBBB-ED81-0860-7E86-26D7F0095245}"/>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59075" name="Rectangle 2">
            <a:extLst>
              <a:ext uri="{FF2B5EF4-FFF2-40B4-BE49-F238E27FC236}">
                <a16:creationId xmlns:a16="http://schemas.microsoft.com/office/drawing/2014/main" id="{C05DB017-6672-BB47-70D2-9360338E6A49}"/>
              </a:ext>
            </a:extLst>
          </p:cNvPr>
          <p:cNvSpPr>
            <a:spLocks noGrp="1" noChangeArrowheads="1"/>
          </p:cNvSpPr>
          <p:nvPr>
            <p:ph type="title" idx="4294967295"/>
          </p:nvPr>
        </p:nvSpPr>
        <p:spPr>
          <a:xfrm>
            <a:off x="755650" y="549275"/>
            <a:ext cx="6437313" cy="1143000"/>
          </a:xfrm>
        </p:spPr>
        <p:txBody>
          <a:bodyPr/>
          <a:lstStyle/>
          <a:p>
            <a:pPr eaLnBrk="1" hangingPunct="1"/>
            <a:r>
              <a:rPr lang="fr-CH" altLang="it-CH" b="1"/>
              <a:t>THE PRICE OF A CAR</a:t>
            </a:r>
          </a:p>
        </p:txBody>
      </p:sp>
      <p:sp>
        <p:nvSpPr>
          <p:cNvPr id="259076" name="Rectangle 3">
            <a:extLst>
              <a:ext uri="{FF2B5EF4-FFF2-40B4-BE49-F238E27FC236}">
                <a16:creationId xmlns:a16="http://schemas.microsoft.com/office/drawing/2014/main" id="{A4340377-C6B6-A9F5-97AB-B6AE98B4268A}"/>
              </a:ext>
            </a:extLst>
          </p:cNvPr>
          <p:cNvSpPr>
            <a:spLocks noGrp="1" noChangeArrowheads="1"/>
          </p:cNvSpPr>
          <p:nvPr>
            <p:ph type="body" idx="4294967295"/>
          </p:nvPr>
        </p:nvSpPr>
        <p:spPr>
          <a:xfrm>
            <a:off x="914400" y="1628775"/>
            <a:ext cx="6465888" cy="4968875"/>
          </a:xfrm>
          <a:extLst>
            <a:ext uri="{91240B29-F687-4F45-9708-019B960494DF}">
              <a14:hiddenLine xmlns:a14="http://schemas.microsoft.com/office/drawing/2010/main" w="3175">
                <a:solidFill>
                  <a:srgbClr val="000000"/>
                </a:solidFill>
                <a:miter lim="800000"/>
                <a:headEnd/>
                <a:tailEnd/>
              </a14:hiddenLine>
            </a:ext>
          </a:extLst>
        </p:spPr>
        <p:txBody>
          <a:bodyPr/>
          <a:lstStyle/>
          <a:p>
            <a:pPr eaLnBrk="1" hangingPunct="1"/>
            <a:endParaRPr lang="fr-CH" altLang="it-CH"/>
          </a:p>
          <a:p>
            <a:pPr eaLnBrk="1" hangingPunct="1"/>
            <a:r>
              <a:rPr lang="fr-CH" altLang="it-CH"/>
              <a:t>Materials  : 		5’000.- $</a:t>
            </a:r>
          </a:p>
          <a:p>
            <a:pPr eaLnBrk="1" hangingPunct="1"/>
            <a:r>
              <a:rPr lang="fr-CH" altLang="it-CH"/>
              <a:t>Workforce:	        5’000.- $</a:t>
            </a:r>
          </a:p>
          <a:p>
            <a:pPr eaLnBrk="1" hangingPunct="1"/>
            <a:r>
              <a:rPr lang="fr-CH" altLang="it-CH"/>
              <a:t>Fixed costs:		5’000.- $</a:t>
            </a:r>
          </a:p>
          <a:p>
            <a:pPr eaLnBrk="1" hangingPunct="1"/>
            <a:r>
              <a:rPr lang="fr-CH" altLang="it-CH"/>
              <a:t>Profit* :			5’000.- $</a:t>
            </a:r>
          </a:p>
          <a:p>
            <a:pPr eaLnBrk="1" hangingPunct="1">
              <a:buFontTx/>
              <a:buNone/>
            </a:pPr>
            <a:r>
              <a:rPr lang="fr-CH" altLang="it-CH"/>
              <a:t>				______________</a:t>
            </a:r>
          </a:p>
          <a:p>
            <a:pPr eaLnBrk="1" hangingPunct="1">
              <a:buFontTx/>
              <a:buNone/>
            </a:pPr>
            <a:r>
              <a:rPr lang="fr-CH" altLang="it-CH"/>
              <a:t>	</a:t>
            </a:r>
            <a:r>
              <a:rPr lang="fr-CH" altLang="it-CH" b="1" u="sng"/>
              <a:t>Total</a:t>
            </a:r>
            <a:r>
              <a:rPr lang="fr-CH" altLang="it-CH"/>
              <a:t>		      </a:t>
            </a:r>
            <a:r>
              <a:rPr lang="fr-CH" altLang="it-CH" b="1"/>
              <a:t>20’000.- $</a:t>
            </a:r>
          </a:p>
          <a:p>
            <a:pPr eaLnBrk="1" hangingPunct="1">
              <a:buFontTx/>
              <a:buNone/>
            </a:pPr>
            <a:endParaRPr lang="it-IT" altLang="it-CH" b="1" u="sng"/>
          </a:p>
        </p:txBody>
      </p:sp>
      <p:sp>
        <p:nvSpPr>
          <p:cNvPr id="259077" name="Line 5">
            <a:extLst>
              <a:ext uri="{FF2B5EF4-FFF2-40B4-BE49-F238E27FC236}">
                <a16:creationId xmlns:a16="http://schemas.microsoft.com/office/drawing/2014/main" id="{87B2EBEA-C2DF-46CD-66E4-075112D90B59}"/>
              </a:ext>
            </a:extLst>
          </p:cNvPr>
          <p:cNvSpPr>
            <a:spLocks noChangeShapeType="1"/>
          </p:cNvSpPr>
          <p:nvPr/>
        </p:nvSpPr>
        <p:spPr bwMode="auto">
          <a:xfrm>
            <a:off x="3276600" y="5805488"/>
            <a:ext cx="31670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9078" name="Picture 7" descr="C:\Users\Enrico\Enrico\Documenti\AA Enrico nuovo\Politica\Presentazione marxismo\Money.jpg">
            <a:extLst>
              <a:ext uri="{FF2B5EF4-FFF2-40B4-BE49-F238E27FC236}">
                <a16:creationId xmlns:a16="http://schemas.microsoft.com/office/drawing/2014/main" id="{7F2BB91D-F641-DB82-0D3A-90D0B747F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4879975"/>
            <a:ext cx="8350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9" name="Segnaposto numero diapositiva 1">
            <a:extLst>
              <a:ext uri="{FF2B5EF4-FFF2-40B4-BE49-F238E27FC236}">
                <a16:creationId xmlns:a16="http://schemas.microsoft.com/office/drawing/2014/main" id="{4F8E2595-208E-CCEC-BA38-E7132E7F6FC0}"/>
              </a:ext>
            </a:extLst>
          </p:cNvPr>
          <p:cNvSpPr>
            <a:spLocks noGrp="1"/>
          </p:cNvSpPr>
          <p:nvPr>
            <p:ph type="sldNum" sz="quarter" idx="12"/>
          </p:nvPr>
        </p:nvSpPr>
        <p:spPr>
          <a:xfrm>
            <a:off x="6659563" y="6024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C2064D-6C26-47A2-BBFD-B3244463C493}" type="slidenum">
              <a:rPr lang="it-IT" altLang="en-US" sz="1400" smtClean="0">
                <a:solidFill>
                  <a:srgbClr val="000000"/>
                </a:solidFill>
              </a:rPr>
              <a:pPr>
                <a:spcBef>
                  <a:spcPct val="0"/>
                </a:spcBef>
                <a:buFontTx/>
                <a:buNone/>
              </a:pPr>
              <a:t>21</a:t>
            </a:fld>
            <a:endParaRPr lang="it-IT" altLang="en-US" sz="1400">
              <a:solidFill>
                <a:srgbClr val="000000"/>
              </a:solidFill>
            </a:endParaRPr>
          </a:p>
        </p:txBody>
      </p:sp>
      <p:sp>
        <p:nvSpPr>
          <p:cNvPr id="259080" name="TextBox 6">
            <a:extLst>
              <a:ext uri="{FF2B5EF4-FFF2-40B4-BE49-F238E27FC236}">
                <a16:creationId xmlns:a16="http://schemas.microsoft.com/office/drawing/2014/main" id="{332D1E60-E8C5-EBB5-8F4B-9DFC18EB9EF9}"/>
              </a:ext>
            </a:extLst>
          </p:cNvPr>
          <p:cNvSpPr txBox="1">
            <a:spLocks noChangeArrowheads="1"/>
          </p:cNvSpPr>
          <p:nvPr/>
        </p:nvSpPr>
        <p:spPr bwMode="auto">
          <a:xfrm>
            <a:off x="214313" y="6500813"/>
            <a:ext cx="8786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Per il capitalista anche la posizione “Mano d’opera” è semplicemente un costo (le risorse umane) da ridurre il più possibile per poter aumentare al massimo possibile la posizione “Guadagno”</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3" name="Text Box 4">
            <a:extLst>
              <a:ext uri="{FF2B5EF4-FFF2-40B4-BE49-F238E27FC236}">
                <a16:creationId xmlns:a16="http://schemas.microsoft.com/office/drawing/2014/main" id="{EDC547B7-61EB-C8C3-9BBE-F3BC1EA8E2FA}"/>
              </a:ext>
            </a:extLst>
          </p:cNvPr>
          <p:cNvSpPr txBox="1">
            <a:spLocks noChangeArrowheads="1"/>
          </p:cNvSpPr>
          <p:nvPr/>
        </p:nvSpPr>
        <p:spPr bwMode="auto">
          <a:xfrm>
            <a:off x="406400" y="447675"/>
            <a:ext cx="8280400" cy="5962650"/>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fr-CH" sz="4800" b="1" dirty="0">
                <a:solidFill>
                  <a:srgbClr val="000000"/>
                </a:solidFill>
                <a:cs typeface="+mn-cs"/>
              </a:rPr>
              <a:t>THE STATE</a:t>
            </a:r>
            <a:r>
              <a:rPr lang="fr-CH" sz="1200" b="1" dirty="0">
                <a:solidFill>
                  <a:srgbClr val="000000"/>
                </a:solidFill>
                <a:cs typeface="+mn-cs"/>
              </a:rPr>
              <a:t>  1</a:t>
            </a:r>
            <a:endParaRPr lang="fr-CH" sz="4800" b="1" dirty="0">
              <a:solidFill>
                <a:srgbClr val="000000"/>
              </a:solidFill>
              <a:cs typeface="+mn-cs"/>
            </a:endParaRPr>
          </a:p>
          <a:p>
            <a:pPr marL="0" indent="0" eaLnBrk="1" hangingPunct="1">
              <a:lnSpc>
                <a:spcPct val="160000"/>
              </a:lnSpc>
              <a:spcBef>
                <a:spcPts val="600"/>
              </a:spcBef>
              <a:defRPr/>
            </a:pPr>
            <a:r>
              <a:rPr lang="en-US" sz="2000" b="1" dirty="0">
                <a:solidFill>
                  <a:srgbClr val="000000"/>
                </a:solidFill>
                <a:cs typeface="+mn-cs"/>
              </a:rPr>
              <a:t>The </a:t>
            </a:r>
            <a:r>
              <a:rPr lang="en-US" sz="2400" b="1" dirty="0">
                <a:solidFill>
                  <a:srgbClr val="000000"/>
                </a:solidFill>
                <a:cs typeface="+mn-cs"/>
              </a:rPr>
              <a:t>State</a:t>
            </a:r>
            <a:r>
              <a:rPr lang="en-US" sz="2000" b="1" dirty="0">
                <a:solidFill>
                  <a:srgbClr val="000000"/>
                </a:solidFill>
                <a:cs typeface="+mn-cs"/>
              </a:rPr>
              <a:t> (western democracy) is composed of :</a:t>
            </a:r>
          </a:p>
          <a:p>
            <a:pPr marL="0" indent="0" eaLnBrk="1" hangingPunct="1">
              <a:lnSpc>
                <a:spcPct val="70000"/>
              </a:lnSpc>
              <a:spcBef>
                <a:spcPct val="50000"/>
              </a:spcBef>
              <a:defRPr/>
            </a:pPr>
            <a:r>
              <a:rPr lang="en-US" b="1" dirty="0">
                <a:solidFill>
                  <a:srgbClr val="000000"/>
                </a:solidFill>
                <a:cs typeface="+mn-cs"/>
              </a:rPr>
              <a:t>Territory, population</a:t>
            </a:r>
          </a:p>
          <a:p>
            <a:pPr marL="0" indent="0" eaLnBrk="1" hangingPunct="1">
              <a:lnSpc>
                <a:spcPct val="70000"/>
              </a:lnSpc>
              <a:spcBef>
                <a:spcPct val="50000"/>
              </a:spcBef>
              <a:defRPr/>
            </a:pPr>
            <a:r>
              <a:rPr lang="en-US" b="1" dirty="0">
                <a:solidFill>
                  <a:srgbClr val="000000"/>
                </a:solidFill>
                <a:cs typeface="+mn-cs"/>
              </a:rPr>
              <a:t> Legislative, executive, judicial power</a:t>
            </a:r>
          </a:p>
          <a:p>
            <a:pPr marL="0" indent="0" eaLnBrk="1" hangingPunct="1">
              <a:lnSpc>
                <a:spcPct val="70000"/>
              </a:lnSpc>
              <a:spcBef>
                <a:spcPct val="50000"/>
              </a:spcBef>
              <a:defRPr/>
            </a:pPr>
            <a:r>
              <a:rPr lang="en-US" b="1" dirty="0">
                <a:solidFill>
                  <a:srgbClr val="000000"/>
                </a:solidFill>
                <a:cs typeface="+mn-cs"/>
              </a:rPr>
              <a:t> Public administration</a:t>
            </a:r>
          </a:p>
          <a:p>
            <a:pPr marL="0" indent="0" eaLnBrk="1" hangingPunct="1">
              <a:lnSpc>
                <a:spcPct val="70000"/>
              </a:lnSpc>
              <a:spcBef>
                <a:spcPts val="1200"/>
              </a:spcBef>
              <a:defRPr/>
            </a:pPr>
            <a:r>
              <a:rPr lang="en-US" b="1" dirty="0">
                <a:solidFill>
                  <a:srgbClr val="000000"/>
                </a:solidFill>
                <a:cs typeface="+mn-cs"/>
              </a:rPr>
              <a:t> Education, health, management, organization of territory, security and</a:t>
            </a:r>
          </a:p>
          <a:p>
            <a:pPr marL="0" indent="0" eaLnBrk="1" hangingPunct="1">
              <a:lnSpc>
                <a:spcPct val="70000"/>
              </a:lnSpc>
              <a:spcBef>
                <a:spcPts val="600"/>
              </a:spcBef>
              <a:defRPr/>
            </a:pPr>
            <a:r>
              <a:rPr lang="en-US" b="1" dirty="0">
                <a:solidFill>
                  <a:srgbClr val="000000"/>
                </a:solidFill>
                <a:cs typeface="+mn-cs"/>
              </a:rPr>
              <a:t> defense, public and semi-public companies...</a:t>
            </a:r>
          </a:p>
          <a:p>
            <a:pPr marL="0" indent="0" eaLnBrk="1" hangingPunct="1">
              <a:lnSpc>
                <a:spcPct val="70000"/>
              </a:lnSpc>
              <a:spcBef>
                <a:spcPct val="50000"/>
              </a:spcBef>
              <a:defRPr/>
            </a:pPr>
            <a:r>
              <a:rPr lang="en-US" b="1" dirty="0">
                <a:solidFill>
                  <a:srgbClr val="000000"/>
                </a:solidFill>
                <a:cs typeface="+mn-cs"/>
              </a:rPr>
              <a:t> Traditions and customs etc.</a:t>
            </a:r>
          </a:p>
          <a:p>
            <a:pPr marL="0" indent="0" eaLnBrk="1" hangingPunct="1">
              <a:lnSpc>
                <a:spcPct val="70000"/>
              </a:lnSpc>
              <a:spcBef>
                <a:spcPct val="50000"/>
              </a:spcBef>
              <a:defRPr/>
            </a:pPr>
            <a:r>
              <a:rPr lang="en-US" sz="1400" b="1" dirty="0">
                <a:solidFill>
                  <a:srgbClr val="000000"/>
                </a:solidFill>
                <a:cs typeface="+mn-cs"/>
              </a:rPr>
              <a:t> (in Switzerland on federal, cantonal and communal level)</a:t>
            </a:r>
          </a:p>
          <a:p>
            <a:pPr marL="0" indent="0" eaLnBrk="1" hangingPunct="1">
              <a:lnSpc>
                <a:spcPct val="70000"/>
              </a:lnSpc>
              <a:spcBef>
                <a:spcPct val="50000"/>
              </a:spcBef>
              <a:defRPr/>
            </a:pPr>
            <a:r>
              <a:rPr lang="en-US" sz="2000" b="1" dirty="0">
                <a:solidFill>
                  <a:srgbClr val="000000"/>
                </a:solidFill>
                <a:cs typeface="+mn-cs"/>
              </a:rPr>
              <a:t>The pillars of the </a:t>
            </a:r>
            <a:r>
              <a:rPr lang="en-US" sz="2400" b="1" dirty="0">
                <a:solidFill>
                  <a:srgbClr val="000000"/>
                </a:solidFill>
                <a:cs typeface="+mn-cs"/>
              </a:rPr>
              <a:t>State</a:t>
            </a:r>
            <a:r>
              <a:rPr lang="en-US" sz="2000" b="1" dirty="0">
                <a:solidFill>
                  <a:srgbClr val="000000"/>
                </a:solidFill>
                <a:cs typeface="+mn-cs"/>
              </a:rPr>
              <a:t> are:</a:t>
            </a:r>
          </a:p>
          <a:p>
            <a:pPr marL="0" indent="0" eaLnBrk="1" hangingPunct="1">
              <a:lnSpc>
                <a:spcPct val="70000"/>
              </a:lnSpc>
              <a:spcBef>
                <a:spcPct val="50000"/>
              </a:spcBef>
              <a:defRPr/>
            </a:pPr>
            <a:r>
              <a:rPr lang="en-US" sz="2000" b="1" dirty="0">
                <a:solidFill>
                  <a:srgbClr val="000000"/>
                </a:solidFill>
                <a:cs typeface="+mn-cs"/>
              </a:rPr>
              <a:t> Private ownership of the land and of the means of production </a:t>
            </a:r>
          </a:p>
          <a:p>
            <a:pPr marL="0" indent="0" eaLnBrk="1" hangingPunct="1">
              <a:lnSpc>
                <a:spcPct val="70000"/>
              </a:lnSpc>
              <a:spcBef>
                <a:spcPct val="50000"/>
              </a:spcBef>
              <a:defRPr/>
            </a:pPr>
            <a:r>
              <a:rPr lang="en-US" b="1" dirty="0">
                <a:solidFill>
                  <a:srgbClr val="000000"/>
                </a:solidFill>
                <a:cs typeface="+mn-cs"/>
              </a:rPr>
              <a:t> (including the know-how)</a:t>
            </a:r>
          </a:p>
          <a:p>
            <a:pPr marL="0" indent="0" eaLnBrk="1" hangingPunct="1">
              <a:lnSpc>
                <a:spcPct val="70000"/>
              </a:lnSpc>
              <a:spcBef>
                <a:spcPct val="50000"/>
              </a:spcBef>
              <a:defRPr/>
            </a:pPr>
            <a:r>
              <a:rPr lang="en-US" sz="2000" b="1" dirty="0">
                <a:solidFill>
                  <a:srgbClr val="000000"/>
                </a:solidFill>
                <a:cs typeface="+mn-cs"/>
              </a:rPr>
              <a:t>Free initiative</a:t>
            </a:r>
          </a:p>
          <a:p>
            <a:pPr marL="0" indent="0" eaLnBrk="1" hangingPunct="1">
              <a:lnSpc>
                <a:spcPct val="70000"/>
              </a:lnSpc>
              <a:spcBef>
                <a:spcPct val="50000"/>
              </a:spcBef>
              <a:defRPr/>
            </a:pPr>
            <a:r>
              <a:rPr lang="en-US" sz="2000" b="1" dirty="0">
                <a:solidFill>
                  <a:srgbClr val="000000"/>
                </a:solidFill>
                <a:cs typeface="+mn-cs"/>
              </a:rPr>
              <a:t>Free movement of persons, goods, services, capital and ideas</a:t>
            </a:r>
          </a:p>
          <a:p>
            <a:pPr marL="0" indent="0" eaLnBrk="1" hangingPunct="1">
              <a:lnSpc>
                <a:spcPct val="70000"/>
              </a:lnSpc>
              <a:spcBef>
                <a:spcPct val="50000"/>
              </a:spcBef>
              <a:defRPr/>
            </a:pPr>
            <a:r>
              <a:rPr lang="en-US" sz="2000" b="1" dirty="0">
                <a:solidFill>
                  <a:srgbClr val="000000"/>
                </a:solidFill>
                <a:cs typeface="+mn-cs"/>
              </a:rPr>
              <a:t>Equality of citizens within the State etc.</a:t>
            </a:r>
          </a:p>
        </p:txBody>
      </p:sp>
      <p:pic>
        <p:nvPicPr>
          <p:cNvPr id="641027" name="Picture 14" descr="C:\Users\Enrico\Desktop\State.jpg">
            <a:extLst>
              <a:ext uri="{FF2B5EF4-FFF2-40B4-BE49-F238E27FC236}">
                <a16:creationId xmlns:a16="http://schemas.microsoft.com/office/drawing/2014/main" id="{1336F539-32D0-BF1E-D6A4-3626E54BF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838" y="588963"/>
            <a:ext cx="105092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28" name="Segnaposto numero diapositiva 1">
            <a:extLst>
              <a:ext uri="{FF2B5EF4-FFF2-40B4-BE49-F238E27FC236}">
                <a16:creationId xmlns:a16="http://schemas.microsoft.com/office/drawing/2014/main" id="{0FB5D931-C393-6ECC-0D95-43F7EF26B6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6B7EEA-14ED-4A89-891A-FFE1F3859777}" type="slidenum">
              <a:rPr lang="it-IT" altLang="en-US" sz="1400" smtClean="0">
                <a:solidFill>
                  <a:srgbClr val="000000"/>
                </a:solidFill>
              </a:rPr>
              <a:pPr>
                <a:spcBef>
                  <a:spcPct val="0"/>
                </a:spcBef>
                <a:buFontTx/>
                <a:buNone/>
              </a:pPr>
              <a:t>210</a:t>
            </a:fld>
            <a:endParaRPr lang="it-IT" altLang="en-US" sz="1400">
              <a:solidFill>
                <a:srgbClr val="000000"/>
              </a:solidFill>
            </a:endParaRPr>
          </a:p>
        </p:txBody>
      </p:sp>
      <p:sp>
        <p:nvSpPr>
          <p:cNvPr id="5" name="Rettangolo 4">
            <a:extLst>
              <a:ext uri="{FF2B5EF4-FFF2-40B4-BE49-F238E27FC236}">
                <a16:creationId xmlns:a16="http://schemas.microsoft.com/office/drawing/2014/main" id="{A7078A74-5950-6B23-FEBE-DF8CDFEFC57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7" name="Text Box 4">
            <a:extLst>
              <a:ext uri="{FF2B5EF4-FFF2-40B4-BE49-F238E27FC236}">
                <a16:creationId xmlns:a16="http://schemas.microsoft.com/office/drawing/2014/main" id="{3343E111-72A3-47B7-E73A-BB184D589429}"/>
              </a:ext>
            </a:extLst>
          </p:cNvPr>
          <p:cNvSpPr txBox="1">
            <a:spLocks noChangeArrowheads="1"/>
          </p:cNvSpPr>
          <p:nvPr/>
        </p:nvSpPr>
        <p:spPr bwMode="auto">
          <a:xfrm>
            <a:off x="395288" y="549275"/>
            <a:ext cx="8462962" cy="5795963"/>
          </a:xfrm>
          <a:prstGeom prst="rect">
            <a:avLst/>
          </a:prstGeom>
          <a:no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fr-CH" sz="4800" b="1" dirty="0">
                <a:solidFill>
                  <a:srgbClr val="000000"/>
                </a:solidFill>
                <a:cs typeface="+mn-cs"/>
              </a:rPr>
              <a:t>THE STATE</a:t>
            </a:r>
            <a:r>
              <a:rPr lang="fr-CH" b="1" dirty="0">
                <a:solidFill>
                  <a:srgbClr val="000000"/>
                </a:solidFill>
                <a:cs typeface="+mn-cs"/>
              </a:rPr>
              <a:t>  </a:t>
            </a:r>
            <a:r>
              <a:rPr lang="fr-CH" sz="1200" b="1" dirty="0">
                <a:solidFill>
                  <a:srgbClr val="000000"/>
                </a:solidFill>
                <a:cs typeface="+mn-cs"/>
              </a:rPr>
              <a:t>2</a:t>
            </a:r>
          </a:p>
          <a:p>
            <a:pPr marL="324000" eaLnBrk="1" hangingPunct="1">
              <a:spcBef>
                <a:spcPts val="0"/>
              </a:spcBef>
              <a:defRPr/>
            </a:pPr>
            <a:endParaRPr lang="en-US" sz="2000" b="1" dirty="0">
              <a:solidFill>
                <a:srgbClr val="000000"/>
              </a:solidFill>
              <a:cs typeface="+mn-cs"/>
            </a:endParaRPr>
          </a:p>
          <a:p>
            <a:pPr marL="324000" eaLnBrk="1" hangingPunct="1">
              <a:spcBef>
                <a:spcPts val="0"/>
              </a:spcBef>
              <a:defRPr/>
            </a:pPr>
            <a:r>
              <a:rPr lang="en-US" sz="2000" b="1" dirty="0">
                <a:solidFill>
                  <a:srgbClr val="000000"/>
                </a:solidFill>
                <a:cs typeface="+mn-cs"/>
              </a:rPr>
              <a:t>Tasks of the State:</a:t>
            </a:r>
          </a:p>
          <a:p>
            <a:pPr marL="324000" eaLnBrk="1" hangingPunct="1">
              <a:spcBef>
                <a:spcPts val="0"/>
              </a:spcBef>
              <a:defRPr/>
            </a:pPr>
            <a:endParaRPr lang="en-US" sz="2000" b="1" dirty="0">
              <a:solidFill>
                <a:srgbClr val="000000"/>
              </a:solidFill>
              <a:cs typeface="+mn-cs"/>
            </a:endParaRPr>
          </a:p>
          <a:p>
            <a:pPr marL="324000" eaLnBrk="1" hangingPunct="1">
              <a:spcBef>
                <a:spcPts val="0"/>
              </a:spcBef>
              <a:defRPr/>
            </a:pPr>
            <a:r>
              <a:rPr lang="en-US" sz="2000" b="1" dirty="0">
                <a:solidFill>
                  <a:srgbClr val="000000"/>
                </a:solidFill>
                <a:cs typeface="+mn-cs"/>
              </a:rPr>
              <a:t> Declare and guarantee the principles listed in the constitution</a:t>
            </a:r>
          </a:p>
          <a:p>
            <a:pPr marL="324000" eaLnBrk="1" hangingPunct="1">
              <a:spcBef>
                <a:spcPts val="0"/>
              </a:spcBef>
              <a:defRPr/>
            </a:pPr>
            <a:r>
              <a:rPr lang="en-US" sz="2000" b="1" dirty="0">
                <a:solidFill>
                  <a:srgbClr val="000000"/>
                </a:solidFill>
                <a:cs typeface="+mn-cs"/>
              </a:rPr>
              <a:t> Regulate relations between individuals and between the wider community</a:t>
            </a:r>
          </a:p>
          <a:p>
            <a:pPr marL="324000" eaLnBrk="1" hangingPunct="1">
              <a:spcBef>
                <a:spcPts val="0"/>
              </a:spcBef>
              <a:defRPr/>
            </a:pPr>
            <a:endParaRPr lang="en-US" sz="2000" b="1" dirty="0">
              <a:solidFill>
                <a:srgbClr val="000000"/>
              </a:solidFill>
              <a:cs typeface="+mn-cs"/>
            </a:endParaRPr>
          </a:p>
          <a:p>
            <a:pPr marL="324000" eaLnBrk="1" hangingPunct="1">
              <a:spcBef>
                <a:spcPts val="0"/>
              </a:spcBef>
              <a:defRPr/>
            </a:pPr>
            <a:r>
              <a:rPr lang="en-US" sz="2000" b="1" dirty="0">
                <a:solidFill>
                  <a:srgbClr val="000000"/>
                </a:solidFill>
                <a:cs typeface="+mn-cs"/>
              </a:rPr>
              <a:t> Enforce these rules</a:t>
            </a:r>
          </a:p>
          <a:p>
            <a:pPr marL="324000" eaLnBrk="1" hangingPunct="1">
              <a:spcBef>
                <a:spcPts val="0"/>
              </a:spcBef>
              <a:defRPr/>
            </a:pPr>
            <a:r>
              <a:rPr lang="en-US" sz="2000" b="1" dirty="0">
                <a:solidFill>
                  <a:srgbClr val="000000"/>
                </a:solidFill>
                <a:cs typeface="+mn-cs"/>
              </a:rPr>
              <a:t> Provide basic services to the economy and the community</a:t>
            </a:r>
          </a:p>
          <a:p>
            <a:pPr marL="324000" eaLnBrk="1" hangingPunct="1">
              <a:spcBef>
                <a:spcPts val="0"/>
              </a:spcBef>
              <a:defRPr/>
            </a:pPr>
            <a:r>
              <a:rPr lang="en-US" sz="2000" b="1" dirty="0">
                <a:solidFill>
                  <a:srgbClr val="000000"/>
                </a:solidFill>
                <a:cs typeface="+mn-cs"/>
              </a:rPr>
              <a:t> Create opportunities and share wealth, limit the excesses.</a:t>
            </a:r>
          </a:p>
          <a:p>
            <a:pPr marL="324000" eaLnBrk="1" hangingPunct="1">
              <a:spcBef>
                <a:spcPts val="0"/>
              </a:spcBef>
              <a:defRPr/>
            </a:pPr>
            <a:r>
              <a:rPr lang="en-US" sz="2000" b="1" dirty="0">
                <a:solidFill>
                  <a:srgbClr val="000000"/>
                </a:solidFill>
                <a:cs typeface="+mn-cs"/>
              </a:rPr>
              <a:t> Watch over the economy and control the money supply</a:t>
            </a:r>
          </a:p>
          <a:p>
            <a:pPr marL="324000" eaLnBrk="1" hangingPunct="1">
              <a:spcBef>
                <a:spcPts val="0"/>
              </a:spcBef>
              <a:defRPr/>
            </a:pPr>
            <a:r>
              <a:rPr lang="en-US" sz="2000" b="1" dirty="0">
                <a:solidFill>
                  <a:srgbClr val="000000"/>
                </a:solidFill>
                <a:cs typeface="+mn-cs"/>
              </a:rPr>
              <a:t> Ensure security and defense</a:t>
            </a:r>
          </a:p>
          <a:p>
            <a:pPr marL="324000" eaLnBrk="1" hangingPunct="1">
              <a:spcBef>
                <a:spcPts val="0"/>
              </a:spcBef>
              <a:defRPr/>
            </a:pPr>
            <a:r>
              <a:rPr lang="en-US" sz="2000" b="1" dirty="0">
                <a:solidFill>
                  <a:srgbClr val="000000"/>
                </a:solidFill>
                <a:cs typeface="+mn-cs"/>
              </a:rPr>
              <a:t> Etc..</a:t>
            </a:r>
          </a:p>
          <a:p>
            <a:pPr eaLnBrk="1" hangingPunct="1">
              <a:lnSpc>
                <a:spcPct val="70000"/>
              </a:lnSpc>
              <a:spcBef>
                <a:spcPct val="50000"/>
              </a:spcBef>
              <a:defRPr/>
            </a:pPr>
            <a:endParaRPr lang="fr-CH" b="1" dirty="0">
              <a:solidFill>
                <a:srgbClr val="000000"/>
              </a:solidFill>
              <a:cs typeface="+mn-cs"/>
            </a:endParaRPr>
          </a:p>
          <a:p>
            <a:pPr eaLnBrk="1" hangingPunct="1">
              <a:lnSpc>
                <a:spcPct val="70000"/>
              </a:lnSpc>
              <a:spcBef>
                <a:spcPct val="50000"/>
              </a:spcBef>
              <a:defRPr/>
            </a:pPr>
            <a:endParaRPr lang="fr-CH" b="1" dirty="0">
              <a:solidFill>
                <a:srgbClr val="000000"/>
              </a:solidFill>
              <a:cs typeface="+mn-cs"/>
            </a:endParaRPr>
          </a:p>
          <a:p>
            <a:pPr eaLnBrk="1" hangingPunct="1">
              <a:lnSpc>
                <a:spcPct val="70000"/>
              </a:lnSpc>
              <a:spcBef>
                <a:spcPct val="50000"/>
              </a:spcBef>
              <a:defRPr/>
            </a:pPr>
            <a:r>
              <a:rPr lang="en-US" sz="1600" dirty="0">
                <a:solidFill>
                  <a:srgbClr val="000000"/>
                </a:solidFill>
                <a:cs typeface="+mn-cs"/>
              </a:rPr>
              <a:t>(In Switzerland about 12-15 out of 100 workers are employed in public administration)</a:t>
            </a:r>
          </a:p>
        </p:txBody>
      </p:sp>
      <p:pic>
        <p:nvPicPr>
          <p:cNvPr id="643075" name="Picture 14" descr="C:\Users\Enrico\Desktop\State.jpg">
            <a:extLst>
              <a:ext uri="{FF2B5EF4-FFF2-40B4-BE49-F238E27FC236}">
                <a16:creationId xmlns:a16="http://schemas.microsoft.com/office/drawing/2014/main" id="{4A4D11F4-F326-8E5A-8BBE-2AAF37FB1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512763"/>
            <a:ext cx="105092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6" name="Segnaposto numero diapositiva 1">
            <a:extLst>
              <a:ext uri="{FF2B5EF4-FFF2-40B4-BE49-F238E27FC236}">
                <a16:creationId xmlns:a16="http://schemas.microsoft.com/office/drawing/2014/main" id="{F82465BB-D132-DAF4-8900-4798020BC8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2DBEC0-1D4B-4E56-BEE8-106FA9807CA2}" type="slidenum">
              <a:rPr lang="it-IT" altLang="en-US" sz="1400" smtClean="0">
                <a:solidFill>
                  <a:srgbClr val="000000"/>
                </a:solidFill>
              </a:rPr>
              <a:pPr>
                <a:spcBef>
                  <a:spcPct val="0"/>
                </a:spcBef>
                <a:buFontTx/>
                <a:buNone/>
              </a:pPr>
              <a:t>211</a:t>
            </a:fld>
            <a:endParaRPr lang="it-IT" altLang="en-US" sz="1400">
              <a:solidFill>
                <a:srgbClr val="000000"/>
              </a:solidFill>
            </a:endParaRPr>
          </a:p>
        </p:txBody>
      </p:sp>
      <p:sp>
        <p:nvSpPr>
          <p:cNvPr id="5" name="Rettangolo 4">
            <a:extLst>
              <a:ext uri="{FF2B5EF4-FFF2-40B4-BE49-F238E27FC236}">
                <a16:creationId xmlns:a16="http://schemas.microsoft.com/office/drawing/2014/main" id="{875E0F19-549D-3F43-A609-0FF255F87C6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Titolo 1">
            <a:extLst>
              <a:ext uri="{FF2B5EF4-FFF2-40B4-BE49-F238E27FC236}">
                <a16:creationId xmlns:a16="http://schemas.microsoft.com/office/drawing/2014/main" id="{57437134-EEDC-90E3-9992-F281CF665DF9}"/>
              </a:ext>
            </a:extLst>
          </p:cNvPr>
          <p:cNvSpPr>
            <a:spLocks noGrp="1" noChangeArrowheads="1"/>
          </p:cNvSpPr>
          <p:nvPr>
            <p:ph type="title"/>
          </p:nvPr>
        </p:nvSpPr>
        <p:spPr>
          <a:xfrm>
            <a:off x="2628900" y="549275"/>
            <a:ext cx="3527425" cy="869950"/>
          </a:xfrm>
        </p:spPr>
        <p:txBody>
          <a:bodyPr/>
          <a:lstStyle/>
          <a:p>
            <a:r>
              <a:rPr lang="it-CH" altLang="it-CH" b="1"/>
              <a:t>Exercise</a:t>
            </a:r>
          </a:p>
        </p:txBody>
      </p:sp>
      <p:sp>
        <p:nvSpPr>
          <p:cNvPr id="645123" name="CasellaDiTesto 4">
            <a:extLst>
              <a:ext uri="{FF2B5EF4-FFF2-40B4-BE49-F238E27FC236}">
                <a16:creationId xmlns:a16="http://schemas.microsoft.com/office/drawing/2014/main" id="{0253197B-DCD2-5C99-2566-5558FDB8EBCC}"/>
              </a:ext>
            </a:extLst>
          </p:cNvPr>
          <p:cNvSpPr txBox="1">
            <a:spLocks noChangeArrowheads="1"/>
          </p:cNvSpPr>
          <p:nvPr/>
        </p:nvSpPr>
        <p:spPr bwMode="auto">
          <a:xfrm>
            <a:off x="827088" y="1700213"/>
            <a:ext cx="7129462"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000000"/>
                </a:solidFill>
              </a:rPr>
              <a:t>What instruments has the State to use in order to  guarantee private property?</a:t>
            </a:r>
          </a:p>
          <a:p>
            <a:pPr eaLnBrk="1" hangingPunct="1">
              <a:spcBef>
                <a:spcPct val="0"/>
              </a:spcBef>
              <a:buFontTx/>
              <a:buNone/>
            </a:pPr>
            <a:endParaRPr lang="en-US" altLang="it-CH" sz="2000">
              <a:solidFill>
                <a:srgbClr val="000000"/>
              </a:solidFill>
            </a:endParaRPr>
          </a:p>
          <a:p>
            <a:pPr eaLnBrk="1" hangingPunct="1">
              <a:spcBef>
                <a:spcPct val="0"/>
              </a:spcBef>
              <a:buFontTx/>
              <a:buNone/>
            </a:pPr>
            <a:r>
              <a:rPr lang="en-US" altLang="it-CH" sz="2000" b="1">
                <a:solidFill>
                  <a:srgbClr val="000000"/>
                </a:solidFill>
              </a:rPr>
              <a:t>Who owns a house?</a:t>
            </a:r>
          </a:p>
          <a:p>
            <a:pPr eaLnBrk="1" hangingPunct="1">
              <a:spcBef>
                <a:spcPct val="0"/>
              </a:spcBef>
              <a:buFontTx/>
              <a:buNone/>
            </a:pPr>
            <a:r>
              <a:rPr lang="en-US" altLang="it-CH" sz="2000">
                <a:solidFill>
                  <a:srgbClr val="000000"/>
                </a:solidFill>
              </a:rPr>
              <a:t>Using counterfeited title Deeds I claim to own another persons house - how do we solve this problem?</a:t>
            </a:r>
          </a:p>
          <a:p>
            <a:pPr eaLnBrk="1" hangingPunct="1">
              <a:spcBef>
                <a:spcPct val="0"/>
              </a:spcBef>
              <a:buFontTx/>
              <a:buNone/>
            </a:pPr>
            <a:r>
              <a:rPr lang="en-US" altLang="it-CH" sz="2000">
                <a:solidFill>
                  <a:srgbClr val="000000"/>
                </a:solidFill>
              </a:rPr>
              <a:t>With units of the cadastral map and land registry</a:t>
            </a:r>
          </a:p>
          <a:p>
            <a:pPr eaLnBrk="1" hangingPunct="1">
              <a:spcBef>
                <a:spcPct val="0"/>
              </a:spcBef>
              <a:buFontTx/>
              <a:buNone/>
            </a:pPr>
            <a:endParaRPr lang="en-US" altLang="it-CH" sz="2000">
              <a:solidFill>
                <a:srgbClr val="000000"/>
              </a:solidFill>
            </a:endParaRPr>
          </a:p>
          <a:p>
            <a:pPr eaLnBrk="1" hangingPunct="1">
              <a:spcBef>
                <a:spcPct val="0"/>
              </a:spcBef>
              <a:buFontTx/>
              <a:buNone/>
            </a:pPr>
            <a:r>
              <a:rPr lang="en-US" altLang="it-CH" sz="2000" b="1">
                <a:solidFill>
                  <a:srgbClr val="000000"/>
                </a:solidFill>
              </a:rPr>
              <a:t>A poem can be owned by someone?</a:t>
            </a:r>
          </a:p>
          <a:p>
            <a:pPr eaLnBrk="1" hangingPunct="1">
              <a:spcBef>
                <a:spcPct val="0"/>
              </a:spcBef>
              <a:buFontTx/>
              <a:buNone/>
            </a:pPr>
            <a:r>
              <a:rPr lang="en-US" altLang="it-CH" sz="2000">
                <a:solidFill>
                  <a:srgbClr val="000000"/>
                </a:solidFill>
              </a:rPr>
              <a:t>intellectual property - copyright on music</a:t>
            </a:r>
          </a:p>
          <a:p>
            <a:pPr eaLnBrk="1" hangingPunct="1">
              <a:spcBef>
                <a:spcPct val="0"/>
              </a:spcBef>
              <a:buFontTx/>
              <a:buNone/>
            </a:pPr>
            <a:endParaRPr lang="en-US" altLang="it-CH" sz="2000">
              <a:solidFill>
                <a:srgbClr val="000000"/>
              </a:solidFill>
            </a:endParaRPr>
          </a:p>
          <a:p>
            <a:pPr eaLnBrk="1" hangingPunct="1">
              <a:spcBef>
                <a:spcPct val="0"/>
              </a:spcBef>
              <a:buFontTx/>
              <a:buNone/>
            </a:pPr>
            <a:r>
              <a:rPr lang="en-US" altLang="it-CH" sz="2000" b="1">
                <a:solidFill>
                  <a:srgbClr val="000000"/>
                </a:solidFill>
              </a:rPr>
              <a:t>Other instruments:</a:t>
            </a:r>
          </a:p>
          <a:p>
            <a:pPr eaLnBrk="1" hangingPunct="1">
              <a:spcBef>
                <a:spcPct val="0"/>
              </a:spcBef>
              <a:buFontTx/>
              <a:buNone/>
            </a:pPr>
            <a:r>
              <a:rPr lang="en-US" altLang="it-CH" sz="2000">
                <a:solidFill>
                  <a:srgbClr val="000000"/>
                </a:solidFill>
              </a:rPr>
              <a:t>Commercial register, registration number of vehicles, etc..</a:t>
            </a:r>
            <a:endParaRPr lang="it-CH" altLang="it-CH" sz="1800">
              <a:solidFill>
                <a:srgbClr val="000000"/>
              </a:solidFill>
            </a:endParaRPr>
          </a:p>
          <a:p>
            <a:pPr eaLnBrk="1" hangingPunct="1">
              <a:spcBef>
                <a:spcPct val="0"/>
              </a:spcBef>
              <a:buFontTx/>
              <a:buNone/>
            </a:pPr>
            <a:endParaRPr lang="it-CH" altLang="it-CH" sz="1800">
              <a:solidFill>
                <a:srgbClr val="000000"/>
              </a:solidFill>
            </a:endParaRPr>
          </a:p>
        </p:txBody>
      </p:sp>
      <p:sp>
        <p:nvSpPr>
          <p:cNvPr id="645124" name="Segnaposto numero diapositiva 1">
            <a:extLst>
              <a:ext uri="{FF2B5EF4-FFF2-40B4-BE49-F238E27FC236}">
                <a16:creationId xmlns:a16="http://schemas.microsoft.com/office/drawing/2014/main" id="{B7FD0A45-4D83-AB43-1B5B-5FB2D42037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0D13DD-3665-4E7E-AF24-257B59C3008F}" type="slidenum">
              <a:rPr lang="it-IT" altLang="en-US" sz="1400" smtClean="0">
                <a:solidFill>
                  <a:srgbClr val="000000"/>
                </a:solidFill>
              </a:rPr>
              <a:pPr>
                <a:spcBef>
                  <a:spcPct val="0"/>
                </a:spcBef>
                <a:buFontTx/>
                <a:buNone/>
              </a:pPr>
              <a:t>212</a:t>
            </a:fld>
            <a:endParaRPr lang="it-IT" altLang="en-US" sz="1400">
              <a:solidFill>
                <a:srgbClr val="000000"/>
              </a:solidFill>
            </a:endParaRPr>
          </a:p>
        </p:txBody>
      </p:sp>
      <p:sp>
        <p:nvSpPr>
          <p:cNvPr id="5" name="Rettangolo 4">
            <a:extLst>
              <a:ext uri="{FF2B5EF4-FFF2-40B4-BE49-F238E27FC236}">
                <a16:creationId xmlns:a16="http://schemas.microsoft.com/office/drawing/2014/main" id="{BF5A80B0-4489-36A0-0046-F6665AA9152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189B08F-873B-C352-FA52-3D4B13D6BCB4}"/>
              </a:ext>
            </a:extLst>
          </p:cNvPr>
          <p:cNvSpPr/>
          <p:nvPr/>
        </p:nvSpPr>
        <p:spPr>
          <a:xfrm>
            <a:off x="1476375" y="1052513"/>
            <a:ext cx="6264275" cy="4400550"/>
          </a:xfrm>
          <a:prstGeom prst="rect">
            <a:avLst/>
          </a:prstGeom>
          <a:solidFill>
            <a:srgbClr val="FFFF00"/>
          </a:solidFill>
          <a:ln w="76200">
            <a:solidFill>
              <a:schemeClr val="tx1">
                <a:lumMod val="50000"/>
              </a:schemeClr>
            </a:solidFill>
          </a:ln>
        </p:spPr>
        <p:txBody>
          <a:bodyPr>
            <a:spAutoFit/>
          </a:bodyPr>
          <a:lstStyle/>
          <a:p>
            <a:pPr eaLnBrk="1" fontAlgn="auto" hangingPunct="1">
              <a:spcBef>
                <a:spcPts val="0"/>
              </a:spcBef>
              <a:spcAft>
                <a:spcPts val="0"/>
              </a:spcAft>
              <a:defRPr/>
            </a:pPr>
            <a:r>
              <a:rPr lang="en-US" sz="2000" b="1" dirty="0">
                <a:solidFill>
                  <a:srgbClr val="800000">
                    <a:lumMod val="50000"/>
                  </a:srgbClr>
                </a:solidFill>
                <a:latin typeface="Arial"/>
                <a:cs typeface="Arial" charset="0"/>
              </a:rPr>
              <a:t>The government guarantees private ownership by means of several instruments, such as registers, cadastral maps, the trade register, intellectual property, etc.</a:t>
            </a:r>
          </a:p>
          <a:p>
            <a:pPr eaLnBrk="1" fontAlgn="auto" hangingPunct="1">
              <a:spcBef>
                <a:spcPts val="0"/>
              </a:spcBef>
              <a:spcAft>
                <a:spcPts val="0"/>
              </a:spcAft>
              <a:defRPr/>
            </a:pPr>
            <a:endParaRPr lang="en-US" sz="2000" b="1" dirty="0">
              <a:solidFill>
                <a:srgbClr val="800000">
                  <a:lumMod val="50000"/>
                </a:srgbClr>
              </a:solidFill>
              <a:latin typeface="Arial"/>
              <a:cs typeface="Arial" charset="0"/>
            </a:endParaRPr>
          </a:p>
          <a:p>
            <a:pPr eaLnBrk="1" fontAlgn="auto" hangingPunct="1">
              <a:spcBef>
                <a:spcPts val="0"/>
              </a:spcBef>
              <a:spcAft>
                <a:spcPts val="0"/>
              </a:spcAft>
              <a:defRPr/>
            </a:pPr>
            <a:r>
              <a:rPr lang="en-US" sz="2000" b="1" dirty="0">
                <a:solidFill>
                  <a:srgbClr val="800000">
                    <a:lumMod val="50000"/>
                  </a:srgbClr>
                </a:solidFill>
                <a:latin typeface="Arial"/>
                <a:cs typeface="Arial" charset="0"/>
              </a:rPr>
              <a:t>In order to fulfill its duties and to impose its will on the citizens, the State has an administrative apparatus, an armed branch (police, army, etc.) which, if necessary, will use force to implement the will of the State.</a:t>
            </a:r>
          </a:p>
          <a:p>
            <a:pPr eaLnBrk="1" fontAlgn="auto" hangingPunct="1">
              <a:spcBef>
                <a:spcPts val="0"/>
              </a:spcBef>
              <a:spcAft>
                <a:spcPts val="0"/>
              </a:spcAft>
              <a:defRPr/>
            </a:pPr>
            <a:endParaRPr lang="en-US" sz="2000" b="1" dirty="0">
              <a:solidFill>
                <a:srgbClr val="800000">
                  <a:lumMod val="50000"/>
                </a:srgbClr>
              </a:solidFill>
              <a:latin typeface="Arial"/>
              <a:cs typeface="Arial" charset="0"/>
            </a:endParaRPr>
          </a:p>
          <a:p>
            <a:pPr eaLnBrk="1" fontAlgn="auto" hangingPunct="1">
              <a:spcBef>
                <a:spcPts val="0"/>
              </a:spcBef>
              <a:spcAft>
                <a:spcPts val="0"/>
              </a:spcAft>
              <a:defRPr/>
            </a:pPr>
            <a:r>
              <a:rPr lang="en-US" sz="2000" b="1" dirty="0">
                <a:solidFill>
                  <a:srgbClr val="800000">
                    <a:lumMod val="50000"/>
                  </a:srgbClr>
                </a:solidFill>
                <a:latin typeface="Arial"/>
                <a:cs typeface="Arial" charset="0"/>
              </a:rPr>
              <a:t>The unification of Europe is a means to </a:t>
            </a:r>
            <a:r>
              <a:rPr lang="en-GB" sz="2000" b="1" dirty="0">
                <a:solidFill>
                  <a:srgbClr val="800000">
                    <a:lumMod val="50000"/>
                  </a:srgbClr>
                </a:solidFill>
                <a:latin typeface="Arial"/>
                <a:cs typeface="Arial" charset="0"/>
              </a:rPr>
              <a:t>realise</a:t>
            </a:r>
            <a:r>
              <a:rPr lang="en-US" sz="2000" b="1" dirty="0">
                <a:solidFill>
                  <a:srgbClr val="800000">
                    <a:lumMod val="50000"/>
                  </a:srgbClr>
                </a:solidFill>
                <a:latin typeface="Arial"/>
                <a:cs typeface="Arial" charset="0"/>
              </a:rPr>
              <a:t>  the free movement of persons, goods, services and capital.</a:t>
            </a:r>
            <a:endParaRPr lang="de-DE" sz="2000" b="1" dirty="0">
              <a:solidFill>
                <a:srgbClr val="800000">
                  <a:lumMod val="50000"/>
                </a:srgbClr>
              </a:solidFill>
              <a:latin typeface="Arial"/>
              <a:cs typeface="Arial" charset="0"/>
            </a:endParaRPr>
          </a:p>
        </p:txBody>
      </p:sp>
      <p:sp>
        <p:nvSpPr>
          <p:cNvPr id="647171" name="Segnaposto numero diapositiva 1">
            <a:extLst>
              <a:ext uri="{FF2B5EF4-FFF2-40B4-BE49-F238E27FC236}">
                <a16:creationId xmlns:a16="http://schemas.microsoft.com/office/drawing/2014/main" id="{F5BAE238-D903-7A64-3031-F1A942E230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AC9804-11E1-4B81-92CC-C219E46BAF1D}" type="slidenum">
              <a:rPr lang="it-IT" altLang="en-US" sz="1400" smtClean="0"/>
              <a:pPr>
                <a:spcBef>
                  <a:spcPct val="0"/>
                </a:spcBef>
                <a:buFontTx/>
                <a:buNone/>
              </a:pPr>
              <a:t>213</a:t>
            </a:fld>
            <a:endParaRPr lang="it-IT" altLang="en-US" sz="1400"/>
          </a:p>
        </p:txBody>
      </p:sp>
      <p:sp>
        <p:nvSpPr>
          <p:cNvPr id="4" name="Rettangolo 3">
            <a:extLst>
              <a:ext uri="{FF2B5EF4-FFF2-40B4-BE49-F238E27FC236}">
                <a16:creationId xmlns:a16="http://schemas.microsoft.com/office/drawing/2014/main" id="{B2622CF8-FE4B-DD95-DEA6-5105C6038CD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6" name="TextBox 2">
            <a:extLst>
              <a:ext uri="{FF2B5EF4-FFF2-40B4-BE49-F238E27FC236}">
                <a16:creationId xmlns:a16="http://schemas.microsoft.com/office/drawing/2014/main" id="{D8AFEB9F-34C0-0CC1-3FB8-A06B2F432A9D}"/>
              </a:ext>
            </a:extLst>
          </p:cNvPr>
          <p:cNvSpPr txBox="1">
            <a:spLocks noChangeArrowheads="1"/>
          </p:cNvSpPr>
          <p:nvPr/>
        </p:nvSpPr>
        <p:spPr bwMode="auto">
          <a:xfrm>
            <a:off x="790575" y="509588"/>
            <a:ext cx="7705725" cy="646112"/>
          </a:xfrm>
          <a:prstGeom prst="rect">
            <a:avLst/>
          </a:prstGeom>
          <a:solidFill>
            <a:srgbClr val="FFFF00"/>
          </a:solidFill>
          <a:ln w="1905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CH" altLang="it-CH" sz="3600" dirty="0">
                <a:solidFill>
                  <a:schemeClr val="accent4">
                    <a:lumMod val="95000"/>
                    <a:lumOff val="5000"/>
                  </a:schemeClr>
                </a:solidFill>
                <a:latin typeface="Arial Black" pitchFamily="34" charset="0"/>
                <a:cs typeface="Arial" charset="0"/>
              </a:rPr>
              <a:t>WHAT IS THE STATE DOING ?</a:t>
            </a:r>
            <a:endParaRPr lang="it-IT" altLang="it-CH" sz="3600" dirty="0">
              <a:solidFill>
                <a:schemeClr val="accent4">
                  <a:lumMod val="95000"/>
                  <a:lumOff val="5000"/>
                </a:schemeClr>
              </a:solidFill>
              <a:latin typeface="Arial Black" pitchFamily="34" charset="0"/>
              <a:cs typeface="Arial" charset="0"/>
            </a:endParaRPr>
          </a:p>
        </p:txBody>
      </p:sp>
      <p:sp>
        <p:nvSpPr>
          <p:cNvPr id="292867" name="TextBox 3">
            <a:extLst>
              <a:ext uri="{FF2B5EF4-FFF2-40B4-BE49-F238E27FC236}">
                <a16:creationId xmlns:a16="http://schemas.microsoft.com/office/drawing/2014/main" id="{E61F64F1-C56C-D0CD-5928-765A4E4C13E4}"/>
              </a:ext>
            </a:extLst>
          </p:cNvPr>
          <p:cNvSpPr txBox="1">
            <a:spLocks noChangeArrowheads="1"/>
          </p:cNvSpPr>
          <p:nvPr/>
        </p:nvSpPr>
        <p:spPr bwMode="auto">
          <a:xfrm>
            <a:off x="1022350" y="1290638"/>
            <a:ext cx="7358063" cy="9540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dirty="0">
                <a:solidFill>
                  <a:schemeClr val="accent4">
                    <a:lumMod val="95000"/>
                    <a:lumOff val="5000"/>
                  </a:schemeClr>
                </a:solidFill>
                <a:latin typeface="Arial Black" pitchFamily="34" charset="0"/>
                <a:cs typeface="Arial" charset="0"/>
              </a:rPr>
              <a:t>Keynes</a:t>
            </a:r>
            <a:r>
              <a:rPr lang="it-CH" altLang="it-CH" sz="2400" dirty="0">
                <a:solidFill>
                  <a:schemeClr val="accent4">
                    <a:lumMod val="95000"/>
                    <a:lumOff val="5000"/>
                  </a:schemeClr>
                </a:solidFill>
                <a:cs typeface="Arial" charset="0"/>
              </a:rPr>
              <a:t> </a:t>
            </a:r>
            <a:r>
              <a:rPr lang="en-US" altLang="it-CH" sz="2400" dirty="0">
                <a:solidFill>
                  <a:schemeClr val="accent4">
                    <a:lumMod val="95000"/>
                    <a:lumOff val="5000"/>
                  </a:schemeClr>
                </a:solidFill>
                <a:cs typeface="Arial" charset="0"/>
              </a:rPr>
              <a:t>in 1930 asserted that </a:t>
            </a:r>
            <a:r>
              <a:rPr lang="en-US" altLang="it-CH" dirty="0">
                <a:solidFill>
                  <a:schemeClr val="accent4">
                    <a:lumMod val="95000"/>
                    <a:lumOff val="5000"/>
                  </a:schemeClr>
                </a:solidFill>
                <a:latin typeface="Arial Black" pitchFamily="34" charset="0"/>
                <a:cs typeface="Arial" charset="0"/>
              </a:rPr>
              <a:t>the State         </a:t>
            </a:r>
            <a:r>
              <a:rPr lang="en-US" altLang="it-CH" sz="2400" dirty="0">
                <a:solidFill>
                  <a:schemeClr val="accent4">
                    <a:lumMod val="95000"/>
                    <a:lumOff val="5000"/>
                  </a:schemeClr>
                </a:solidFill>
                <a:cs typeface="Arial" charset="0"/>
              </a:rPr>
              <a:t>must place counter-cyclical orders for industry.</a:t>
            </a:r>
          </a:p>
        </p:txBody>
      </p:sp>
      <p:sp>
        <p:nvSpPr>
          <p:cNvPr id="292868" name="TextBox 4">
            <a:extLst>
              <a:ext uri="{FF2B5EF4-FFF2-40B4-BE49-F238E27FC236}">
                <a16:creationId xmlns:a16="http://schemas.microsoft.com/office/drawing/2014/main" id="{6AC65D84-11A5-2A0B-9855-D004744E4FB3}"/>
              </a:ext>
            </a:extLst>
          </p:cNvPr>
          <p:cNvSpPr txBox="1">
            <a:spLocks noChangeArrowheads="1"/>
          </p:cNvSpPr>
          <p:nvPr/>
        </p:nvSpPr>
        <p:spPr bwMode="auto">
          <a:xfrm>
            <a:off x="1022350" y="2420938"/>
            <a:ext cx="7358063" cy="13239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dirty="0">
                <a:solidFill>
                  <a:schemeClr val="accent4">
                    <a:lumMod val="95000"/>
                    <a:lumOff val="5000"/>
                  </a:schemeClr>
                </a:solidFill>
                <a:latin typeface="Arial Black" pitchFamily="34" charset="0"/>
                <a:cs typeface="Arial" charset="0"/>
              </a:rPr>
              <a:t>Friedman</a:t>
            </a:r>
            <a:r>
              <a:rPr lang="it-CH" altLang="it-CH" sz="2400" dirty="0">
                <a:solidFill>
                  <a:schemeClr val="accent4">
                    <a:lumMod val="95000"/>
                    <a:lumOff val="5000"/>
                  </a:schemeClr>
                </a:solidFill>
                <a:cs typeface="Arial" charset="0"/>
              </a:rPr>
              <a:t> </a:t>
            </a:r>
            <a:r>
              <a:rPr lang="en-US" altLang="it-CH" sz="2400" dirty="0">
                <a:solidFill>
                  <a:schemeClr val="accent4">
                    <a:lumMod val="95000"/>
                    <a:lumOff val="5000"/>
                  </a:schemeClr>
                </a:solidFill>
                <a:cs typeface="Arial" charset="0"/>
              </a:rPr>
              <a:t>in 1960 asserted that </a:t>
            </a:r>
            <a:r>
              <a:rPr lang="en-US" altLang="it-CH" dirty="0">
                <a:solidFill>
                  <a:schemeClr val="accent4">
                    <a:lumMod val="95000"/>
                    <a:lumOff val="5000"/>
                  </a:schemeClr>
                </a:solidFill>
                <a:latin typeface="Arial Black" pitchFamily="34" charset="0"/>
                <a:cs typeface="Arial" charset="0"/>
              </a:rPr>
              <a:t>the State          </a:t>
            </a:r>
            <a:r>
              <a:rPr lang="en-US" altLang="it-CH" sz="2400" dirty="0">
                <a:solidFill>
                  <a:schemeClr val="accent4">
                    <a:lumMod val="95000"/>
                    <a:lumOff val="5000"/>
                  </a:schemeClr>
                </a:solidFill>
                <a:cs typeface="Arial" charset="0"/>
              </a:rPr>
              <a:t>must operate an anti-cyclical proportionate             control of the money supply (monetarism).</a:t>
            </a:r>
          </a:p>
        </p:txBody>
      </p:sp>
      <p:pic>
        <p:nvPicPr>
          <p:cNvPr id="368645" name="Picture 7" descr="http://www.dibakana.com/files/dibakana/keynes.jpg">
            <a:extLst>
              <a:ext uri="{FF2B5EF4-FFF2-40B4-BE49-F238E27FC236}">
                <a16:creationId xmlns:a16="http://schemas.microsoft.com/office/drawing/2014/main" id="{6EC3635C-2AB9-215B-8773-46935C81323D}"/>
              </a:ext>
            </a:extLst>
          </p:cNvPr>
          <p:cNvPicPr>
            <a:picLocks noChangeAspect="1" noChangeArrowheads="1"/>
          </p:cNvPicPr>
          <p:nvPr/>
        </p:nvPicPr>
        <p:blipFill>
          <a:blip r:embed="rId4"/>
          <a:srcRect/>
          <a:stretch>
            <a:fillRect/>
          </a:stretch>
        </p:blipFill>
        <p:spPr bwMode="auto">
          <a:xfrm>
            <a:off x="3143250" y="5572125"/>
            <a:ext cx="622300" cy="938213"/>
          </a:xfrm>
          <a:prstGeom prst="rect">
            <a:avLst/>
          </a:prstGeom>
          <a:ln w="12700">
            <a:solidFill>
              <a:schemeClr val="bg1"/>
            </a:solidFill>
            <a:miter lim="800000"/>
            <a:headEnd/>
            <a:tailEnd/>
          </a:ln>
          <a:effectLst>
            <a:outerShdw blurRad="292100" dist="139700" dir="2700000" algn="tl" rotWithShape="0">
              <a:srgbClr val="333333">
                <a:alpha val="65000"/>
              </a:srgbClr>
            </a:outerShdw>
          </a:effectLst>
        </p:spPr>
      </p:pic>
      <p:pic>
        <p:nvPicPr>
          <p:cNvPr id="368646" name="Picture 9" descr="http://tbn0.google.com/images?q=tbn:5PoEimCpW23atM:http://www.utc.edu/Research/ProbascoChair/pictures_clip/Milton%2520Friedman%2520Greyscale.jpg">
            <a:hlinkClick r:id="rId5"/>
            <a:extLst>
              <a:ext uri="{FF2B5EF4-FFF2-40B4-BE49-F238E27FC236}">
                <a16:creationId xmlns:a16="http://schemas.microsoft.com/office/drawing/2014/main" id="{DA3B5940-E6BC-EEDE-14B2-31E0209AD26A}"/>
              </a:ext>
            </a:extLst>
          </p:cNvPr>
          <p:cNvPicPr>
            <a:picLocks noChangeAspect="1" noChangeArrowheads="1"/>
          </p:cNvPicPr>
          <p:nvPr/>
        </p:nvPicPr>
        <p:blipFill>
          <a:blip r:embed="rId6"/>
          <a:srcRect/>
          <a:stretch>
            <a:fillRect/>
          </a:stretch>
        </p:blipFill>
        <p:spPr bwMode="auto">
          <a:xfrm>
            <a:off x="5929313" y="5572125"/>
            <a:ext cx="638175" cy="928688"/>
          </a:xfrm>
          <a:prstGeom prst="rect">
            <a:avLst/>
          </a:prstGeom>
          <a:ln w="12700">
            <a:solidFill>
              <a:schemeClr val="bg1"/>
            </a:solidFill>
            <a:miter lim="800000"/>
            <a:headEnd/>
            <a:tailEnd/>
          </a:ln>
          <a:effectLst>
            <a:outerShdw blurRad="292100" dist="139700" dir="2700000" algn="tl" rotWithShape="0">
              <a:srgbClr val="333333">
                <a:alpha val="65000"/>
              </a:srgbClr>
            </a:outerShdw>
          </a:effectLst>
        </p:spPr>
      </p:pic>
      <p:sp>
        <p:nvSpPr>
          <p:cNvPr id="292871" name="TextBox 7">
            <a:extLst>
              <a:ext uri="{FF2B5EF4-FFF2-40B4-BE49-F238E27FC236}">
                <a16:creationId xmlns:a16="http://schemas.microsoft.com/office/drawing/2014/main" id="{E8FDD506-5164-DDCB-1E3B-C274658500AE}"/>
              </a:ext>
            </a:extLst>
          </p:cNvPr>
          <p:cNvSpPr txBox="1">
            <a:spLocks noChangeArrowheads="1"/>
          </p:cNvSpPr>
          <p:nvPr/>
        </p:nvSpPr>
        <p:spPr bwMode="auto">
          <a:xfrm>
            <a:off x="1571625" y="6000750"/>
            <a:ext cx="1357313" cy="43021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IT" altLang="it-CH" sz="1100">
                <a:solidFill>
                  <a:schemeClr val="accent4">
                    <a:lumMod val="95000"/>
                    <a:lumOff val="5000"/>
                  </a:schemeClr>
                </a:solidFill>
                <a:cs typeface="Arial" charset="0"/>
              </a:rPr>
              <a:t>John Maynard Keynes 1883-1946</a:t>
            </a:r>
          </a:p>
        </p:txBody>
      </p:sp>
      <p:sp>
        <p:nvSpPr>
          <p:cNvPr id="292872" name="TextBox 8">
            <a:extLst>
              <a:ext uri="{FF2B5EF4-FFF2-40B4-BE49-F238E27FC236}">
                <a16:creationId xmlns:a16="http://schemas.microsoft.com/office/drawing/2014/main" id="{9A989D26-FBDD-7D03-5F43-D6467EC37C61}"/>
              </a:ext>
            </a:extLst>
          </p:cNvPr>
          <p:cNvSpPr txBox="1">
            <a:spLocks noChangeArrowheads="1"/>
          </p:cNvSpPr>
          <p:nvPr/>
        </p:nvSpPr>
        <p:spPr bwMode="auto">
          <a:xfrm>
            <a:off x="4643438" y="6000750"/>
            <a:ext cx="1285875" cy="43021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IT" altLang="it-CH" sz="1100">
                <a:solidFill>
                  <a:schemeClr val="accent4">
                    <a:lumMod val="95000"/>
                    <a:lumOff val="5000"/>
                  </a:schemeClr>
                </a:solidFill>
                <a:cs typeface="Arial" charset="0"/>
              </a:rPr>
              <a:t>Milton Friedman 1912–2006</a:t>
            </a:r>
          </a:p>
        </p:txBody>
      </p:sp>
      <p:sp>
        <p:nvSpPr>
          <p:cNvPr id="292873" name="TextBox 3">
            <a:extLst>
              <a:ext uri="{FF2B5EF4-FFF2-40B4-BE49-F238E27FC236}">
                <a16:creationId xmlns:a16="http://schemas.microsoft.com/office/drawing/2014/main" id="{9F6EC867-F7F5-ACC4-D0D3-6CA70F1B7F96}"/>
              </a:ext>
            </a:extLst>
          </p:cNvPr>
          <p:cNvSpPr txBox="1">
            <a:spLocks noChangeArrowheads="1"/>
          </p:cNvSpPr>
          <p:nvPr/>
        </p:nvSpPr>
        <p:spPr bwMode="auto">
          <a:xfrm>
            <a:off x="1022350" y="4005263"/>
            <a:ext cx="7358063" cy="13239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it-CH" sz="2400" b="1" dirty="0">
                <a:solidFill>
                  <a:schemeClr val="accent4">
                    <a:lumMod val="95000"/>
                    <a:lumOff val="5000"/>
                  </a:schemeClr>
                </a:solidFill>
                <a:latin typeface="Arial Black" pitchFamily="34" charset="0"/>
                <a:cs typeface="Arial" charset="0"/>
              </a:rPr>
              <a:t>The neo-liberals </a:t>
            </a:r>
            <a:r>
              <a:rPr lang="en-US" altLang="it-CH" sz="2400" dirty="0">
                <a:solidFill>
                  <a:schemeClr val="accent4">
                    <a:lumMod val="95000"/>
                    <a:lumOff val="5000"/>
                  </a:schemeClr>
                </a:solidFill>
                <a:cs typeface="Arial" charset="0"/>
              </a:rPr>
              <a:t>argue the need to reduce costs, especially those of </a:t>
            </a:r>
            <a:r>
              <a:rPr lang="en-US" altLang="it-CH" dirty="0">
                <a:solidFill>
                  <a:schemeClr val="accent4">
                    <a:lumMod val="95000"/>
                    <a:lumOff val="5000"/>
                  </a:schemeClr>
                </a:solidFill>
                <a:latin typeface="Arial Black" pitchFamily="34" charset="0"/>
                <a:cs typeface="Arial" charset="0"/>
              </a:rPr>
              <a:t>the State</a:t>
            </a:r>
            <a:r>
              <a:rPr lang="en-US" altLang="it-CH" sz="2400" dirty="0">
                <a:solidFill>
                  <a:schemeClr val="accent4">
                    <a:lumMod val="95000"/>
                    <a:lumOff val="5000"/>
                  </a:schemeClr>
                </a:solidFill>
                <a:cs typeface="Arial" charset="0"/>
              </a:rPr>
              <a:t>.                                       Consequently THE STATE should become smaller. </a:t>
            </a:r>
          </a:p>
        </p:txBody>
      </p:sp>
      <p:sp>
        <p:nvSpPr>
          <p:cNvPr id="649226" name="Segnaposto numero diapositiva 1">
            <a:extLst>
              <a:ext uri="{FF2B5EF4-FFF2-40B4-BE49-F238E27FC236}">
                <a16:creationId xmlns:a16="http://schemas.microsoft.com/office/drawing/2014/main" id="{906491F3-5B75-B748-6B9D-B1D3CD2D2ABA}"/>
              </a:ext>
            </a:extLst>
          </p:cNvPr>
          <p:cNvSpPr>
            <a:spLocks noGrp="1"/>
          </p:cNvSpPr>
          <p:nvPr>
            <p:ph type="sldNum" sz="quarter" idx="12"/>
          </p:nvPr>
        </p:nvSpPr>
        <p:spPr>
          <a:xfrm>
            <a:off x="8064500" y="6245225"/>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892D0C-D413-47A0-BB9E-90FECB1F4DDE}" type="slidenum">
              <a:rPr lang="it-IT" altLang="en-US" sz="1400" smtClean="0">
                <a:solidFill>
                  <a:srgbClr val="0D0D0D"/>
                </a:solidFill>
              </a:rPr>
              <a:pPr>
                <a:spcBef>
                  <a:spcPct val="0"/>
                </a:spcBef>
                <a:buFontTx/>
                <a:buNone/>
              </a:pPr>
              <a:t>214</a:t>
            </a:fld>
            <a:endParaRPr lang="it-IT" altLang="en-US" sz="1400">
              <a:solidFill>
                <a:srgbClr val="0D0D0D"/>
              </a:solidFill>
            </a:endParaRPr>
          </a:p>
        </p:txBody>
      </p:sp>
      <p:sp>
        <p:nvSpPr>
          <p:cNvPr id="11" name="Rettangolo 10">
            <a:extLst>
              <a:ext uri="{FF2B5EF4-FFF2-40B4-BE49-F238E27FC236}">
                <a16:creationId xmlns:a16="http://schemas.microsoft.com/office/drawing/2014/main" id="{71A52129-F79B-96F8-CF13-CCC6055EDEC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TextBox 2">
            <a:extLst>
              <a:ext uri="{FF2B5EF4-FFF2-40B4-BE49-F238E27FC236}">
                <a16:creationId xmlns:a16="http://schemas.microsoft.com/office/drawing/2014/main" id="{ADFD79D6-DF31-9FC2-74C4-73D359FECF82}"/>
              </a:ext>
            </a:extLst>
          </p:cNvPr>
          <p:cNvSpPr txBox="1">
            <a:spLocks noChangeArrowheads="1"/>
          </p:cNvSpPr>
          <p:nvPr/>
        </p:nvSpPr>
        <p:spPr bwMode="auto">
          <a:xfrm>
            <a:off x="911225" y="515938"/>
            <a:ext cx="7559675" cy="646112"/>
          </a:xfrm>
          <a:prstGeom prst="rect">
            <a:avLst/>
          </a:prstGeom>
          <a:solidFill>
            <a:srgbClr val="FFFF00"/>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3600" b="1">
                <a:solidFill>
                  <a:srgbClr val="000000"/>
                </a:solidFill>
                <a:latin typeface="Arial Black" panose="020B0A04020102020204" pitchFamily="34" charset="0"/>
              </a:rPr>
              <a:t>WHAT IS THE STATE DOING ?</a:t>
            </a:r>
            <a:endParaRPr lang="it-IT" altLang="it-CH" sz="3600" b="1">
              <a:solidFill>
                <a:srgbClr val="000000"/>
              </a:solidFill>
              <a:latin typeface="Arial Black" panose="020B0A04020102020204" pitchFamily="34" charset="0"/>
            </a:endParaRPr>
          </a:p>
        </p:txBody>
      </p:sp>
      <p:sp>
        <p:nvSpPr>
          <p:cNvPr id="651267" name="TextBox 3">
            <a:extLst>
              <a:ext uri="{FF2B5EF4-FFF2-40B4-BE49-F238E27FC236}">
                <a16:creationId xmlns:a16="http://schemas.microsoft.com/office/drawing/2014/main" id="{DC79B4CC-22E5-B63C-3064-60E3ED555FFF}"/>
              </a:ext>
            </a:extLst>
          </p:cNvPr>
          <p:cNvSpPr txBox="1">
            <a:spLocks noChangeArrowheads="1"/>
          </p:cNvSpPr>
          <p:nvPr/>
        </p:nvSpPr>
        <p:spPr bwMode="auto">
          <a:xfrm>
            <a:off x="928688" y="1928813"/>
            <a:ext cx="77152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LcParenR"/>
            </a:pPr>
            <a:r>
              <a:rPr lang="en-US" altLang="it-CH" sz="2400" b="1">
                <a:solidFill>
                  <a:srgbClr val="000000"/>
                </a:solidFill>
              </a:rPr>
              <a:t>THE STATE   </a:t>
            </a:r>
            <a:r>
              <a:rPr lang="en-US" altLang="it-CH" sz="2400">
                <a:solidFill>
                  <a:srgbClr val="000000"/>
                </a:solidFill>
              </a:rPr>
              <a:t>gives money to poor people so they can buy products. The factories can then start production again, thereby reengaging the workers, etc. and everything can get back in motion.</a:t>
            </a:r>
          </a:p>
        </p:txBody>
      </p:sp>
      <p:sp>
        <p:nvSpPr>
          <p:cNvPr id="651268" name="TextBox 4">
            <a:extLst>
              <a:ext uri="{FF2B5EF4-FFF2-40B4-BE49-F238E27FC236}">
                <a16:creationId xmlns:a16="http://schemas.microsoft.com/office/drawing/2014/main" id="{FE804533-271E-37A9-9D46-BEEBD17677BB}"/>
              </a:ext>
            </a:extLst>
          </p:cNvPr>
          <p:cNvSpPr txBox="1">
            <a:spLocks noChangeArrowheads="1"/>
          </p:cNvSpPr>
          <p:nvPr/>
        </p:nvSpPr>
        <p:spPr bwMode="auto">
          <a:xfrm>
            <a:off x="928688" y="3786188"/>
            <a:ext cx="77866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rPr>
              <a:t>b) </a:t>
            </a:r>
            <a:r>
              <a:rPr lang="en-US" altLang="it-CH" sz="2400" b="1">
                <a:solidFill>
                  <a:srgbClr val="000000"/>
                </a:solidFill>
              </a:rPr>
              <a:t>THE STATE</a:t>
            </a:r>
            <a:r>
              <a:rPr lang="it-CH" altLang="it-CH" sz="2400" b="1">
                <a:solidFill>
                  <a:srgbClr val="000000"/>
                </a:solidFill>
              </a:rPr>
              <a:t> </a:t>
            </a:r>
            <a:r>
              <a:rPr lang="en-US" altLang="it-CH" sz="2400">
                <a:solidFill>
                  <a:srgbClr val="000000"/>
                </a:solidFill>
              </a:rPr>
              <a:t>places some orders within the industry that can then re</a:t>
            </a:r>
            <a:r>
              <a:rPr lang="it-CH" altLang="it-CH" sz="2400">
                <a:solidFill>
                  <a:srgbClr val="000000"/>
                </a:solidFill>
              </a:rPr>
              <a:t>open the factories, can </a:t>
            </a:r>
            <a:r>
              <a:rPr lang="en-US" altLang="it-CH" sz="2400">
                <a:solidFill>
                  <a:srgbClr val="000000"/>
                </a:solidFill>
              </a:rPr>
              <a:t>reengage the workers, etc. and everything goes back in motion.</a:t>
            </a:r>
          </a:p>
          <a:p>
            <a:pPr eaLnBrk="1" hangingPunct="1">
              <a:spcBef>
                <a:spcPct val="0"/>
              </a:spcBef>
              <a:buFontTx/>
              <a:buNone/>
            </a:pPr>
            <a:endParaRPr lang="it-IT" altLang="it-CH" sz="2400">
              <a:solidFill>
                <a:srgbClr val="000000"/>
              </a:solidFill>
            </a:endParaRPr>
          </a:p>
        </p:txBody>
      </p:sp>
      <p:sp>
        <p:nvSpPr>
          <p:cNvPr id="651269" name="TextBox 6">
            <a:extLst>
              <a:ext uri="{FF2B5EF4-FFF2-40B4-BE49-F238E27FC236}">
                <a16:creationId xmlns:a16="http://schemas.microsoft.com/office/drawing/2014/main" id="{42D4D228-6FD0-B32A-533F-7766F0D77F1E}"/>
              </a:ext>
            </a:extLst>
          </p:cNvPr>
          <p:cNvSpPr txBox="1">
            <a:spLocks noChangeArrowheads="1"/>
          </p:cNvSpPr>
          <p:nvPr/>
        </p:nvSpPr>
        <p:spPr bwMode="auto">
          <a:xfrm>
            <a:off x="1187450" y="5556250"/>
            <a:ext cx="3097213" cy="584200"/>
          </a:xfrm>
          <a:prstGeom prst="rect">
            <a:avLst/>
          </a:prstGeom>
          <a:solidFill>
            <a:srgbClr val="FFFF00"/>
          </a:solidFill>
          <a:ln w="1905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b="1" dirty="0" err="1">
                <a:solidFill>
                  <a:schemeClr val="accent4">
                    <a:lumMod val="10000"/>
                  </a:schemeClr>
                </a:solidFill>
                <a:latin typeface="Arial Black" panose="020B0A04020102020204" pitchFamily="34" charset="0"/>
              </a:rPr>
              <a:t>Is</a:t>
            </a:r>
            <a:r>
              <a:rPr lang="it-CH" altLang="it-CH" b="1" dirty="0">
                <a:solidFill>
                  <a:schemeClr val="accent4">
                    <a:lumMod val="10000"/>
                  </a:schemeClr>
                </a:solidFill>
                <a:latin typeface="Arial Black" panose="020B0A04020102020204" pitchFamily="34" charset="0"/>
              </a:rPr>
              <a:t> </a:t>
            </a:r>
            <a:r>
              <a:rPr lang="it-CH" altLang="it-CH" b="1" dirty="0" err="1">
                <a:solidFill>
                  <a:schemeClr val="accent4">
                    <a:lumMod val="10000"/>
                  </a:schemeClr>
                </a:solidFill>
                <a:latin typeface="Arial Black" panose="020B0A04020102020204" pitchFamily="34" charset="0"/>
              </a:rPr>
              <a:t>this</a:t>
            </a:r>
            <a:r>
              <a:rPr lang="it-CH" altLang="it-CH" b="1" dirty="0">
                <a:solidFill>
                  <a:schemeClr val="accent4">
                    <a:lumMod val="10000"/>
                  </a:schemeClr>
                </a:solidFill>
                <a:latin typeface="Arial Black" panose="020B0A04020102020204" pitchFamily="34" charset="0"/>
              </a:rPr>
              <a:t> </a:t>
            </a:r>
            <a:r>
              <a:rPr lang="it-CH" altLang="it-CH" b="1" dirty="0" err="1">
                <a:solidFill>
                  <a:schemeClr val="accent4">
                    <a:lumMod val="10000"/>
                  </a:schemeClr>
                </a:solidFill>
                <a:latin typeface="Arial Black" panose="020B0A04020102020204" pitchFamily="34" charset="0"/>
              </a:rPr>
              <a:t>true</a:t>
            </a:r>
            <a:r>
              <a:rPr lang="it-CH" altLang="it-CH" b="1" dirty="0">
                <a:solidFill>
                  <a:schemeClr val="accent4">
                    <a:lumMod val="10000"/>
                  </a:schemeClr>
                </a:solidFill>
                <a:latin typeface="Arial Black" panose="020B0A04020102020204" pitchFamily="34" charset="0"/>
              </a:rPr>
              <a:t> ?</a:t>
            </a:r>
            <a:endParaRPr lang="it-IT" altLang="it-CH" b="1" dirty="0">
              <a:solidFill>
                <a:schemeClr val="accent4">
                  <a:lumMod val="10000"/>
                </a:schemeClr>
              </a:solidFill>
              <a:latin typeface="Arial Black" panose="020B0A04020102020204" pitchFamily="34" charset="0"/>
            </a:endParaRPr>
          </a:p>
        </p:txBody>
      </p:sp>
      <p:sp>
        <p:nvSpPr>
          <p:cNvPr id="651270" name="Segnaposto numero diapositiva 1">
            <a:extLst>
              <a:ext uri="{FF2B5EF4-FFF2-40B4-BE49-F238E27FC236}">
                <a16:creationId xmlns:a16="http://schemas.microsoft.com/office/drawing/2014/main" id="{7AA99694-F545-0FF4-6CDA-FB3B3B6A9B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FA98D0-EABA-4A94-B650-7E334D5BE5D2}" type="slidenum">
              <a:rPr lang="it-IT" altLang="en-US" sz="1400" smtClean="0">
                <a:solidFill>
                  <a:srgbClr val="000000"/>
                </a:solidFill>
              </a:rPr>
              <a:pPr>
                <a:spcBef>
                  <a:spcPct val="0"/>
                </a:spcBef>
                <a:buFontTx/>
                <a:buNone/>
              </a:pPr>
              <a:t>215</a:t>
            </a:fld>
            <a:endParaRPr lang="it-IT" altLang="en-US" sz="1400">
              <a:solidFill>
                <a:srgbClr val="000000"/>
              </a:solidFill>
            </a:endParaRPr>
          </a:p>
        </p:txBody>
      </p:sp>
      <p:sp>
        <p:nvSpPr>
          <p:cNvPr id="7" name="Rettangolo 6">
            <a:extLst>
              <a:ext uri="{FF2B5EF4-FFF2-40B4-BE49-F238E27FC236}">
                <a16:creationId xmlns:a16="http://schemas.microsoft.com/office/drawing/2014/main" id="{7602832D-68B2-EAEA-72E0-BA956E9F793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3314" name="Text Box 5">
            <a:extLst>
              <a:ext uri="{FF2B5EF4-FFF2-40B4-BE49-F238E27FC236}">
                <a16:creationId xmlns:a16="http://schemas.microsoft.com/office/drawing/2014/main" id="{5392D961-1693-06C9-AF3F-B7543889601E}"/>
              </a:ext>
            </a:extLst>
          </p:cNvPr>
          <p:cNvSpPr txBox="1">
            <a:spLocks noChangeArrowheads="1"/>
          </p:cNvSpPr>
          <p:nvPr/>
        </p:nvSpPr>
        <p:spPr bwMode="auto">
          <a:xfrm>
            <a:off x="355600" y="5657850"/>
            <a:ext cx="438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CH" sz="2000" b="1">
                <a:solidFill>
                  <a:srgbClr val="FFFFFF"/>
                </a:solidFill>
              </a:rPr>
              <a:t>WHERE DECISIONS ARE MADE</a:t>
            </a:r>
          </a:p>
        </p:txBody>
      </p:sp>
      <p:sp>
        <p:nvSpPr>
          <p:cNvPr id="653315" name="TextBox 4">
            <a:extLst>
              <a:ext uri="{FF2B5EF4-FFF2-40B4-BE49-F238E27FC236}">
                <a16:creationId xmlns:a16="http://schemas.microsoft.com/office/drawing/2014/main" id="{43AFE362-C330-49E8-6AAA-9334824A6DF7}"/>
              </a:ext>
            </a:extLst>
          </p:cNvPr>
          <p:cNvSpPr txBox="1">
            <a:spLocks noChangeArrowheads="1"/>
          </p:cNvSpPr>
          <p:nvPr/>
        </p:nvSpPr>
        <p:spPr bwMode="auto">
          <a:xfrm>
            <a:off x="4737100" y="5622925"/>
            <a:ext cx="385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Here of course THEY prefer that the State place most  of the orders to the arms industry and reinforce everything military.</a:t>
            </a:r>
          </a:p>
        </p:txBody>
      </p:sp>
      <p:sp>
        <p:nvSpPr>
          <p:cNvPr id="653316" name="Segnaposto numero diapositiva 1">
            <a:extLst>
              <a:ext uri="{FF2B5EF4-FFF2-40B4-BE49-F238E27FC236}">
                <a16:creationId xmlns:a16="http://schemas.microsoft.com/office/drawing/2014/main" id="{C11825EA-2D53-4B26-7618-CFF09D0285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8A650C-DCB4-4F04-9F76-CA6AEBCF4734}" type="slidenum">
              <a:rPr lang="it-IT" altLang="en-US" sz="1400" smtClean="0"/>
              <a:pPr>
                <a:spcBef>
                  <a:spcPct val="0"/>
                </a:spcBef>
                <a:buFontTx/>
                <a:buNone/>
              </a:pPr>
              <a:t>216</a:t>
            </a:fld>
            <a:endParaRPr lang="it-IT" altLang="en-US" sz="1400"/>
          </a:p>
        </p:txBody>
      </p:sp>
      <p:pic>
        <p:nvPicPr>
          <p:cNvPr id="6" name="Picture 4" descr="guerra Il pentagono">
            <a:extLst>
              <a:ext uri="{FF2B5EF4-FFF2-40B4-BE49-F238E27FC236}">
                <a16:creationId xmlns:a16="http://schemas.microsoft.com/office/drawing/2014/main" id="{A98ABFF7-F11E-26E5-F6D7-730AA042ADED}"/>
              </a:ext>
            </a:extLst>
          </p:cNvPr>
          <p:cNvPicPr>
            <a:picLocks noChangeAspect="1" noChangeArrowheads="1"/>
          </p:cNvPicPr>
          <p:nvPr/>
        </p:nvPicPr>
        <p:blipFill>
          <a:blip r:embed="rId4"/>
          <a:srcRect/>
          <a:stretch>
            <a:fillRect/>
          </a:stretch>
        </p:blipFill>
        <p:spPr bwMode="auto">
          <a:xfrm>
            <a:off x="2154238" y="1406525"/>
            <a:ext cx="5037137" cy="3176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5D5F0DA0-2DAB-369A-8C3C-2AB089B925F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653320" name="Picture 8">
            <a:extLst>
              <a:ext uri="{FF2B5EF4-FFF2-40B4-BE49-F238E27FC236}">
                <a16:creationId xmlns:a16="http://schemas.microsoft.com/office/drawing/2014/main" id="{3D5767FD-1946-473A-8EBD-7A57E0E292C9}"/>
              </a:ext>
            </a:extLst>
          </p:cNvPr>
          <p:cNvPicPr>
            <a:picLocks noChangeAspect="1" noChangeArrowheads="1"/>
          </p:cNvPicPr>
          <p:nvPr/>
        </p:nvPicPr>
        <p:blipFill>
          <a:blip r:embed="rId5"/>
          <a:srcRect/>
          <a:stretch>
            <a:fillRect/>
          </a:stretch>
        </p:blipFill>
        <p:spPr bwMode="auto">
          <a:xfrm>
            <a:off x="879544" y="613726"/>
            <a:ext cx="2676453" cy="187053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CasellaDiTesto 1">
            <a:extLst>
              <a:ext uri="{FF2B5EF4-FFF2-40B4-BE49-F238E27FC236}">
                <a16:creationId xmlns:a16="http://schemas.microsoft.com/office/drawing/2014/main" id="{65462F3F-DDC3-63E2-40EA-D1C78ABBC717}"/>
              </a:ext>
            </a:extLst>
          </p:cNvPr>
          <p:cNvSpPr txBox="1">
            <a:spLocks noChangeArrowheads="1"/>
          </p:cNvSpPr>
          <p:nvPr/>
        </p:nvSpPr>
        <p:spPr bwMode="auto">
          <a:xfrm>
            <a:off x="7415213" y="2479675"/>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Capitol Hill</a:t>
            </a:r>
          </a:p>
        </p:txBody>
      </p:sp>
      <p:pic>
        <p:nvPicPr>
          <p:cNvPr id="653321" name="Picture 12" descr="Central Intelligence Agency – Wikipedia">
            <a:extLst>
              <a:ext uri="{FF2B5EF4-FFF2-40B4-BE49-F238E27FC236}">
                <a16:creationId xmlns:a16="http://schemas.microsoft.com/office/drawing/2014/main" id="{77272E39-F59B-B17D-BBD3-4CEC69DDA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575" y="3617913"/>
            <a:ext cx="25400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22" name="CasellaDiTesto 2">
            <a:extLst>
              <a:ext uri="{FF2B5EF4-FFF2-40B4-BE49-F238E27FC236}">
                <a16:creationId xmlns:a16="http://schemas.microsoft.com/office/drawing/2014/main" id="{5EC3E03A-34E3-BC6E-8004-E5879835B411}"/>
              </a:ext>
            </a:extLst>
          </p:cNvPr>
          <p:cNvSpPr txBox="1">
            <a:spLocks noChangeArrowheads="1"/>
          </p:cNvSpPr>
          <p:nvPr/>
        </p:nvSpPr>
        <p:spPr bwMode="auto">
          <a:xfrm>
            <a:off x="7473950" y="3338513"/>
            <a:ext cx="61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CIA</a:t>
            </a:r>
          </a:p>
        </p:txBody>
      </p:sp>
      <p:pic>
        <p:nvPicPr>
          <p:cNvPr id="653326" name="Picture 14" descr="Vi spiego perché Wall Street è effervescente - Startmag">
            <a:extLst>
              <a:ext uri="{FF2B5EF4-FFF2-40B4-BE49-F238E27FC236}">
                <a16:creationId xmlns:a16="http://schemas.microsoft.com/office/drawing/2014/main" id="{4C5EAEC7-22B4-A044-1E50-BFD83C2C8876}"/>
              </a:ext>
            </a:extLst>
          </p:cNvPr>
          <p:cNvPicPr>
            <a:picLocks noChangeAspect="1" noChangeArrowheads="1"/>
          </p:cNvPicPr>
          <p:nvPr/>
        </p:nvPicPr>
        <p:blipFill rotWithShape="1">
          <a:blip r:embed="rId7"/>
          <a:srcRect r="23967"/>
          <a:stretch/>
        </p:blipFill>
        <p:spPr bwMode="auto">
          <a:xfrm>
            <a:off x="974870" y="3583863"/>
            <a:ext cx="2425974" cy="18705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53328" name="Picture 16" descr="Capitol Hill - Open">
            <a:extLst>
              <a:ext uri="{FF2B5EF4-FFF2-40B4-BE49-F238E27FC236}">
                <a16:creationId xmlns:a16="http://schemas.microsoft.com/office/drawing/2014/main" id="{8D787A23-A732-0A95-20EC-7E49BD8F99D5}"/>
              </a:ext>
            </a:extLst>
          </p:cNvPr>
          <p:cNvPicPr>
            <a:picLocks noChangeAspect="1" noChangeArrowheads="1"/>
          </p:cNvPicPr>
          <p:nvPr/>
        </p:nvPicPr>
        <p:blipFill>
          <a:blip r:embed="rId8"/>
          <a:srcRect/>
          <a:stretch>
            <a:fillRect/>
          </a:stretch>
        </p:blipFill>
        <p:spPr bwMode="auto">
          <a:xfrm>
            <a:off x="5508104" y="613726"/>
            <a:ext cx="2863154" cy="18705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53325" name="CasellaDiTesto 3">
            <a:extLst>
              <a:ext uri="{FF2B5EF4-FFF2-40B4-BE49-F238E27FC236}">
                <a16:creationId xmlns:a16="http://schemas.microsoft.com/office/drawing/2014/main" id="{B4EC2735-A7E9-F622-F25D-9AC901C54DCA}"/>
              </a:ext>
            </a:extLst>
          </p:cNvPr>
          <p:cNvSpPr txBox="1">
            <a:spLocks noChangeArrowheads="1"/>
          </p:cNvSpPr>
          <p:nvPr/>
        </p:nvSpPr>
        <p:spPr bwMode="auto">
          <a:xfrm>
            <a:off x="719138" y="3168650"/>
            <a:ext cx="1671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Wall Street  SE</a:t>
            </a:r>
          </a:p>
        </p:txBody>
      </p:sp>
      <p:sp>
        <p:nvSpPr>
          <p:cNvPr id="3" name="CasellaDiTesto 4">
            <a:extLst>
              <a:ext uri="{FF2B5EF4-FFF2-40B4-BE49-F238E27FC236}">
                <a16:creationId xmlns:a16="http://schemas.microsoft.com/office/drawing/2014/main" id="{1F81C0B0-17C3-F5E8-6BE6-720A3BE63AAA}"/>
              </a:ext>
            </a:extLst>
          </p:cNvPr>
          <p:cNvSpPr txBox="1">
            <a:spLocks noChangeArrowheads="1"/>
          </p:cNvSpPr>
          <p:nvPr/>
        </p:nvSpPr>
        <p:spPr bwMode="auto">
          <a:xfrm>
            <a:off x="4211638" y="4625975"/>
            <a:ext cx="1230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Pentagon</a:t>
            </a:r>
          </a:p>
        </p:txBody>
      </p:sp>
    </p:spTree>
  </p:cSld>
  <p:clrMapOvr>
    <a:overrideClrMapping bg1="dk2" tx1="lt1" bg2="dk1" tx2="lt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DE35D661-F62B-6B92-6D7B-2D2A72BE47A6}"/>
              </a:ext>
            </a:extLst>
          </p:cNvPr>
          <p:cNvSpPr/>
          <p:nvPr/>
        </p:nvSpPr>
        <p:spPr>
          <a:xfrm>
            <a:off x="971550" y="692150"/>
            <a:ext cx="7345363" cy="5448300"/>
          </a:xfrm>
          <a:prstGeom prst="rect">
            <a:avLst/>
          </a:prstGeom>
          <a:solidFill>
            <a:srgbClr val="FFFF00"/>
          </a:solidFill>
          <a:ln w="38100">
            <a:solidFill>
              <a:schemeClr val="accent4">
                <a:lumMod val="95000"/>
                <a:lumOff val="5000"/>
              </a:schemeClr>
            </a:solidFill>
          </a:ln>
        </p:spPr>
        <p:txBody>
          <a:bodyPr>
            <a:spAutoFit/>
          </a:bodyPr>
          <a:lstStyle/>
          <a:p>
            <a:pPr eaLnBrk="1" fontAlgn="auto" hangingPunct="1">
              <a:spcBef>
                <a:spcPts val="0"/>
              </a:spcBef>
              <a:spcAft>
                <a:spcPts val="0"/>
              </a:spcAft>
              <a:defRPr/>
            </a:pPr>
            <a:r>
              <a:rPr lang="en-US" b="1" dirty="0">
                <a:solidFill>
                  <a:srgbClr val="800000">
                    <a:lumMod val="50000"/>
                  </a:srgbClr>
                </a:solidFill>
                <a:latin typeface="Arial"/>
                <a:cs typeface="Arial" charset="0"/>
              </a:rPr>
              <a:t> The State notices that there are two big problems:</a:t>
            </a:r>
          </a:p>
          <a:p>
            <a:pPr eaLnBrk="1" fontAlgn="auto" hangingPunct="1">
              <a:spcBef>
                <a:spcPts val="0"/>
              </a:spcBef>
              <a:spcAft>
                <a:spcPts val="0"/>
              </a:spcAft>
              <a:defRPr/>
            </a:pPr>
            <a:r>
              <a:rPr lang="en-US" b="1" dirty="0">
                <a:solidFill>
                  <a:srgbClr val="800000">
                    <a:lumMod val="50000"/>
                  </a:srgbClr>
                </a:solidFill>
                <a:latin typeface="Arial"/>
                <a:cs typeface="Arial" charset="0"/>
              </a:rPr>
              <a:t>- first: the manufacturers can not sell their products;</a:t>
            </a:r>
          </a:p>
          <a:p>
            <a:pPr eaLnBrk="1" fontAlgn="auto" hangingPunct="1">
              <a:spcBef>
                <a:spcPts val="0"/>
              </a:spcBef>
              <a:spcAft>
                <a:spcPts val="0"/>
              </a:spcAft>
              <a:defRPr/>
            </a:pPr>
            <a:r>
              <a:rPr lang="en-US" b="1" dirty="0">
                <a:solidFill>
                  <a:srgbClr val="800000">
                    <a:lumMod val="50000"/>
                  </a:srgbClr>
                </a:solidFill>
                <a:latin typeface="Arial"/>
                <a:cs typeface="Arial" charset="0"/>
              </a:rPr>
              <a:t>- 2nd: workers do not have the money to buy the necessary  products and services.</a:t>
            </a:r>
          </a:p>
          <a:p>
            <a:pPr eaLnBrk="1" fontAlgn="auto" hangingPunct="1">
              <a:spcBef>
                <a:spcPts val="0"/>
              </a:spcBef>
              <a:spcAft>
                <a:spcPts val="0"/>
              </a:spcAft>
              <a:defRPr/>
            </a:pPr>
            <a:r>
              <a:rPr lang="en-US" b="1" dirty="0">
                <a:solidFill>
                  <a:srgbClr val="800000">
                    <a:lumMod val="50000"/>
                  </a:srgbClr>
                </a:solidFill>
                <a:latin typeface="Arial"/>
                <a:cs typeface="Arial" charset="0"/>
              </a:rPr>
              <a:t> </a:t>
            </a:r>
          </a:p>
          <a:p>
            <a:pPr eaLnBrk="1" fontAlgn="auto" hangingPunct="1">
              <a:spcBef>
                <a:spcPts val="0"/>
              </a:spcBef>
              <a:spcAft>
                <a:spcPts val="0"/>
              </a:spcAft>
              <a:defRPr/>
            </a:pPr>
            <a:r>
              <a:rPr lang="en-US" b="1" dirty="0">
                <a:solidFill>
                  <a:srgbClr val="800000">
                    <a:lumMod val="50000"/>
                  </a:srgbClr>
                </a:solidFill>
                <a:latin typeface="Arial"/>
                <a:cs typeface="Arial" charset="0"/>
              </a:rPr>
              <a:t> The state bought ravioli for the Army.</a:t>
            </a:r>
          </a:p>
          <a:p>
            <a:pPr eaLnBrk="1" fontAlgn="auto" hangingPunct="1">
              <a:spcBef>
                <a:spcPts val="0"/>
              </a:spcBef>
              <a:spcAft>
                <a:spcPts val="0"/>
              </a:spcAft>
              <a:defRPr/>
            </a:pPr>
            <a:r>
              <a:rPr lang="en-US" b="1" dirty="0">
                <a:solidFill>
                  <a:srgbClr val="800000">
                    <a:lumMod val="50000"/>
                  </a:srgbClr>
                </a:solidFill>
                <a:latin typeface="Arial"/>
                <a:cs typeface="Arial" charset="0"/>
              </a:rPr>
              <a:t> The state made some orders at the car factory, but this has been told to change its production. This counter-cyclical government intervention has been recommended by Keynes.</a:t>
            </a:r>
          </a:p>
          <a:p>
            <a:pPr eaLnBrk="1" fontAlgn="auto" hangingPunct="1">
              <a:spcBef>
                <a:spcPts val="0"/>
              </a:spcBef>
              <a:spcAft>
                <a:spcPts val="0"/>
              </a:spcAft>
              <a:defRPr/>
            </a:pPr>
            <a:r>
              <a:rPr lang="en-US" b="1" dirty="0">
                <a:solidFill>
                  <a:srgbClr val="800000">
                    <a:lumMod val="50000"/>
                  </a:srgbClr>
                </a:solidFill>
                <a:latin typeface="Arial"/>
                <a:cs typeface="Arial" charset="0"/>
              </a:rPr>
              <a:t> Thanks to these orders, the factories can start  production again and hire some more workers. The workers get wages and with this money they can buy other products. Other factories can consequently  sell their goods, restart production and hire more workers, etc. All is well in motion and the problem is solved.       Is it true?   </a:t>
            </a:r>
            <a:r>
              <a:rPr lang="en-US" sz="2400" b="1" dirty="0">
                <a:solidFill>
                  <a:srgbClr val="800000">
                    <a:lumMod val="50000"/>
                  </a:srgbClr>
                </a:solidFill>
                <a:latin typeface="Arial"/>
                <a:cs typeface="Arial" charset="0"/>
              </a:rPr>
              <a:t>No!</a:t>
            </a:r>
          </a:p>
          <a:p>
            <a:pPr eaLnBrk="1" fontAlgn="auto" hangingPunct="1">
              <a:spcBef>
                <a:spcPts val="0"/>
              </a:spcBef>
              <a:spcAft>
                <a:spcPts val="0"/>
              </a:spcAft>
              <a:defRPr/>
            </a:pPr>
            <a:r>
              <a:rPr lang="en-US" b="1" dirty="0">
                <a:solidFill>
                  <a:srgbClr val="800000">
                    <a:lumMod val="50000"/>
                  </a:srgbClr>
                </a:solidFill>
                <a:latin typeface="Arial"/>
                <a:cs typeface="Arial" charset="0"/>
              </a:rPr>
              <a:t> Because while the factories were closed, the owners have installed new machines and therefore they don’t hire all the laid-off workers.</a:t>
            </a:r>
          </a:p>
          <a:p>
            <a:pPr eaLnBrk="1" fontAlgn="auto" hangingPunct="1">
              <a:spcBef>
                <a:spcPts val="0"/>
              </a:spcBef>
              <a:spcAft>
                <a:spcPts val="0"/>
              </a:spcAft>
              <a:defRPr/>
            </a:pPr>
            <a:r>
              <a:rPr lang="en-US" b="1" dirty="0">
                <a:solidFill>
                  <a:srgbClr val="800000">
                    <a:lumMod val="50000"/>
                  </a:srgbClr>
                </a:solidFill>
                <a:latin typeface="Arial"/>
                <a:cs typeface="Arial" charset="0"/>
              </a:rPr>
              <a:t> So there are still unemployed people.</a:t>
            </a:r>
            <a:endParaRPr lang="it-CH" b="1" dirty="0">
              <a:solidFill>
                <a:srgbClr val="800000">
                  <a:lumMod val="50000"/>
                </a:srgbClr>
              </a:solidFill>
              <a:latin typeface="Arial"/>
              <a:cs typeface="Arial" charset="0"/>
            </a:endParaRPr>
          </a:p>
        </p:txBody>
      </p:sp>
      <p:sp>
        <p:nvSpPr>
          <p:cNvPr id="655363" name="Segnaposto numero diapositiva 1">
            <a:extLst>
              <a:ext uri="{FF2B5EF4-FFF2-40B4-BE49-F238E27FC236}">
                <a16:creationId xmlns:a16="http://schemas.microsoft.com/office/drawing/2014/main" id="{343F1E3E-BBE4-74F9-6CD8-1C9E3255A7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2B01F9-D6EE-4206-B4AD-8BE3C30F9772}" type="slidenum">
              <a:rPr lang="it-IT" altLang="en-US" sz="1400" smtClean="0"/>
              <a:pPr>
                <a:spcBef>
                  <a:spcPct val="0"/>
                </a:spcBef>
                <a:buFontTx/>
                <a:buNone/>
              </a:pPr>
              <a:t>217</a:t>
            </a:fld>
            <a:endParaRPr lang="it-IT" altLang="en-US" sz="1400"/>
          </a:p>
        </p:txBody>
      </p:sp>
      <p:sp>
        <p:nvSpPr>
          <p:cNvPr id="4" name="Rettangolo 3">
            <a:extLst>
              <a:ext uri="{FF2B5EF4-FFF2-40B4-BE49-F238E27FC236}">
                <a16:creationId xmlns:a16="http://schemas.microsoft.com/office/drawing/2014/main" id="{683CF7C8-6B35-E2AC-FF92-1EE330E74A7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5" descr="Cuoco mensa">
            <a:extLst>
              <a:ext uri="{FF2B5EF4-FFF2-40B4-BE49-F238E27FC236}">
                <a16:creationId xmlns:a16="http://schemas.microsoft.com/office/drawing/2014/main" id="{F708CB40-611F-6658-A2FB-B9D1F260408A}"/>
              </a:ext>
            </a:extLst>
          </p:cNvPr>
          <p:cNvPicPr>
            <a:picLocks noChangeAspect="1" noChangeArrowheads="1"/>
          </p:cNvPicPr>
          <p:nvPr/>
        </p:nvPicPr>
        <p:blipFill>
          <a:blip r:embed="rId4"/>
          <a:srcRect/>
          <a:stretch>
            <a:fillRect/>
          </a:stretch>
        </p:blipFill>
        <p:spPr bwMode="auto">
          <a:xfrm>
            <a:off x="2879725" y="1770063"/>
            <a:ext cx="3527425" cy="2625725"/>
          </a:xfrm>
          <a:prstGeom prst="rect">
            <a:avLst/>
          </a:prstGeom>
          <a:ln>
            <a:noFill/>
          </a:ln>
          <a:effectLst>
            <a:outerShdw blurRad="292100" dist="139700" dir="2700000" algn="tl" rotWithShape="0">
              <a:srgbClr val="333333">
                <a:alpha val="65000"/>
              </a:srgbClr>
            </a:outerShdw>
          </a:effectLst>
        </p:spPr>
      </p:pic>
      <p:sp>
        <p:nvSpPr>
          <p:cNvPr id="657411" name="Text Box 9">
            <a:extLst>
              <a:ext uri="{FF2B5EF4-FFF2-40B4-BE49-F238E27FC236}">
                <a16:creationId xmlns:a16="http://schemas.microsoft.com/office/drawing/2014/main" id="{7515087C-E98F-180C-EE02-14CABD8B0583}"/>
              </a:ext>
            </a:extLst>
          </p:cNvPr>
          <p:cNvSpPr txBox="1">
            <a:spLocks noChangeArrowheads="1"/>
          </p:cNvSpPr>
          <p:nvPr/>
        </p:nvSpPr>
        <p:spPr bwMode="auto">
          <a:xfrm>
            <a:off x="468313" y="2754313"/>
            <a:ext cx="23034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Ravioli for the school</a:t>
            </a:r>
            <a:endParaRPr lang="it-IT" altLang="it-CH" sz="1600" b="1">
              <a:solidFill>
                <a:srgbClr val="FFFFFF"/>
              </a:solidFill>
            </a:endParaRPr>
          </a:p>
        </p:txBody>
      </p:sp>
      <p:sp>
        <p:nvSpPr>
          <p:cNvPr id="657412" name="Text Box 11">
            <a:extLst>
              <a:ext uri="{FF2B5EF4-FFF2-40B4-BE49-F238E27FC236}">
                <a16:creationId xmlns:a16="http://schemas.microsoft.com/office/drawing/2014/main" id="{95E54151-A2CE-1273-EBFA-AEA0CEA0100B}"/>
              </a:ext>
            </a:extLst>
          </p:cNvPr>
          <p:cNvSpPr txBox="1">
            <a:spLocks noChangeArrowheads="1"/>
          </p:cNvSpPr>
          <p:nvPr/>
        </p:nvSpPr>
        <p:spPr bwMode="auto">
          <a:xfrm>
            <a:off x="3851275" y="765175"/>
            <a:ext cx="1584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Today : ravioli</a:t>
            </a:r>
            <a:endParaRPr lang="it-IT" altLang="it-CH" sz="1600" b="1">
              <a:solidFill>
                <a:srgbClr val="FFFFFF"/>
              </a:solidFill>
            </a:endParaRPr>
          </a:p>
        </p:txBody>
      </p:sp>
      <p:sp>
        <p:nvSpPr>
          <p:cNvPr id="657413" name="Text Box 12">
            <a:extLst>
              <a:ext uri="{FF2B5EF4-FFF2-40B4-BE49-F238E27FC236}">
                <a16:creationId xmlns:a16="http://schemas.microsoft.com/office/drawing/2014/main" id="{8077814C-3835-391A-15EC-69429EE7F6D8}"/>
              </a:ext>
            </a:extLst>
          </p:cNvPr>
          <p:cNvSpPr txBox="1">
            <a:spLocks noChangeArrowheads="1"/>
          </p:cNvSpPr>
          <p:nvPr/>
        </p:nvSpPr>
        <p:spPr bwMode="auto">
          <a:xfrm>
            <a:off x="3779838" y="4797425"/>
            <a:ext cx="2089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The State buys the  ravioli</a:t>
            </a:r>
            <a:endParaRPr lang="it-IT" altLang="it-CH" sz="2800" b="1">
              <a:solidFill>
                <a:srgbClr val="FFFFFF"/>
              </a:solidFill>
            </a:endParaRPr>
          </a:p>
        </p:txBody>
      </p:sp>
      <p:sp>
        <p:nvSpPr>
          <p:cNvPr id="657414" name="Text Box 19">
            <a:extLst>
              <a:ext uri="{FF2B5EF4-FFF2-40B4-BE49-F238E27FC236}">
                <a16:creationId xmlns:a16="http://schemas.microsoft.com/office/drawing/2014/main" id="{CE31B5C9-A468-009E-032A-DB5D5FF3A320}"/>
              </a:ext>
            </a:extLst>
          </p:cNvPr>
          <p:cNvSpPr txBox="1">
            <a:spLocks noChangeArrowheads="1"/>
          </p:cNvSpPr>
          <p:nvPr/>
        </p:nvSpPr>
        <p:spPr bwMode="auto">
          <a:xfrm>
            <a:off x="6154738" y="3089275"/>
            <a:ext cx="2665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Ravioli for the soldiers</a:t>
            </a:r>
            <a:endParaRPr lang="it-IT" altLang="it-CH" sz="1600" b="1">
              <a:solidFill>
                <a:srgbClr val="FFFFFF"/>
              </a:solidFill>
            </a:endParaRPr>
          </a:p>
        </p:txBody>
      </p:sp>
      <p:sp>
        <p:nvSpPr>
          <p:cNvPr id="657415" name="Text Box 20">
            <a:extLst>
              <a:ext uri="{FF2B5EF4-FFF2-40B4-BE49-F238E27FC236}">
                <a16:creationId xmlns:a16="http://schemas.microsoft.com/office/drawing/2014/main" id="{890ECD89-F072-AAA4-8DF4-76204E4A6BDD}"/>
              </a:ext>
            </a:extLst>
          </p:cNvPr>
          <p:cNvSpPr txBox="1">
            <a:spLocks noChangeArrowheads="1"/>
          </p:cNvSpPr>
          <p:nvPr/>
        </p:nvSpPr>
        <p:spPr bwMode="auto">
          <a:xfrm>
            <a:off x="4211638" y="37893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b="1">
                <a:solidFill>
                  <a:srgbClr val="000000"/>
                </a:solidFill>
              </a:rPr>
              <a:t>RAVIOLI</a:t>
            </a:r>
          </a:p>
        </p:txBody>
      </p:sp>
      <p:sp>
        <p:nvSpPr>
          <p:cNvPr id="657416" name="Segnaposto numero diapositiva 1">
            <a:extLst>
              <a:ext uri="{FF2B5EF4-FFF2-40B4-BE49-F238E27FC236}">
                <a16:creationId xmlns:a16="http://schemas.microsoft.com/office/drawing/2014/main" id="{3D2B94D6-BA11-B34F-6783-8BBC3FDAE381}"/>
              </a:ext>
            </a:extLst>
          </p:cNvPr>
          <p:cNvSpPr>
            <a:spLocks noGrp="1"/>
          </p:cNvSpPr>
          <p:nvPr>
            <p:ph type="sldNum" sz="quarter" idx="12"/>
          </p:nvPr>
        </p:nvSpPr>
        <p:spPr>
          <a:xfrm>
            <a:off x="4259263" y="6303963"/>
            <a:ext cx="766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7C277C-A26A-422A-BE9E-6A37DC31BB94}" type="slidenum">
              <a:rPr lang="it-IT" altLang="en-US" sz="1400" smtClean="0"/>
              <a:pPr>
                <a:spcBef>
                  <a:spcPct val="0"/>
                </a:spcBef>
                <a:buFontTx/>
                <a:buNone/>
              </a:pPr>
              <a:t>218</a:t>
            </a:fld>
            <a:endParaRPr lang="it-IT" altLang="en-US" sz="1400"/>
          </a:p>
        </p:txBody>
      </p:sp>
      <p:pic>
        <p:nvPicPr>
          <p:cNvPr id="14" name="Picture 6" descr="Mensa scolastica">
            <a:extLst>
              <a:ext uri="{FF2B5EF4-FFF2-40B4-BE49-F238E27FC236}">
                <a16:creationId xmlns:a16="http://schemas.microsoft.com/office/drawing/2014/main" id="{5BA6856A-F9C9-78F6-E883-91AEAD00F403}"/>
              </a:ext>
            </a:extLst>
          </p:cNvPr>
          <p:cNvPicPr>
            <a:picLocks noChangeAspect="1" noChangeArrowheads="1"/>
          </p:cNvPicPr>
          <p:nvPr/>
        </p:nvPicPr>
        <p:blipFill>
          <a:blip r:embed="rId5"/>
          <a:srcRect/>
          <a:stretch>
            <a:fillRect/>
          </a:stretch>
        </p:blipFill>
        <p:spPr bwMode="auto">
          <a:xfrm>
            <a:off x="323850" y="333375"/>
            <a:ext cx="2952750" cy="18621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7" descr="mensa_scolastica_4">
            <a:extLst>
              <a:ext uri="{FF2B5EF4-FFF2-40B4-BE49-F238E27FC236}">
                <a16:creationId xmlns:a16="http://schemas.microsoft.com/office/drawing/2014/main" id="{69E75350-00D3-05AE-83AB-6A85CD3A66F0}"/>
              </a:ext>
            </a:extLst>
          </p:cNvPr>
          <p:cNvPicPr>
            <a:picLocks noChangeAspect="1" noChangeArrowheads="1"/>
          </p:cNvPicPr>
          <p:nvPr/>
        </p:nvPicPr>
        <p:blipFill>
          <a:blip r:embed="rId6"/>
          <a:srcRect/>
          <a:stretch>
            <a:fillRect/>
          </a:stretch>
        </p:blipFill>
        <p:spPr bwMode="auto">
          <a:xfrm>
            <a:off x="250825" y="3933825"/>
            <a:ext cx="3187700" cy="2662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8" descr="mensa militare 2">
            <a:extLst>
              <a:ext uri="{FF2B5EF4-FFF2-40B4-BE49-F238E27FC236}">
                <a16:creationId xmlns:a16="http://schemas.microsoft.com/office/drawing/2014/main" id="{70C64D51-9128-46E4-EC1A-7CFEA2490BC2}"/>
              </a:ext>
            </a:extLst>
          </p:cNvPr>
          <p:cNvPicPr>
            <a:picLocks noChangeAspect="1" noChangeArrowheads="1"/>
          </p:cNvPicPr>
          <p:nvPr/>
        </p:nvPicPr>
        <p:blipFill>
          <a:blip r:embed="rId7"/>
          <a:srcRect/>
          <a:stretch>
            <a:fillRect/>
          </a:stretch>
        </p:blipFill>
        <p:spPr bwMode="auto">
          <a:xfrm>
            <a:off x="5940425" y="4365625"/>
            <a:ext cx="2879725" cy="2233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9" descr="mensa militare">
            <a:extLst>
              <a:ext uri="{FF2B5EF4-FFF2-40B4-BE49-F238E27FC236}">
                <a16:creationId xmlns:a16="http://schemas.microsoft.com/office/drawing/2014/main" id="{BAB92A32-DFBF-4381-BD55-D935B0ACB897}"/>
              </a:ext>
            </a:extLst>
          </p:cNvPr>
          <p:cNvPicPr>
            <a:picLocks noChangeAspect="1" noChangeArrowheads="1"/>
          </p:cNvPicPr>
          <p:nvPr/>
        </p:nvPicPr>
        <p:blipFill>
          <a:blip r:embed="rId8"/>
          <a:srcRect/>
          <a:stretch>
            <a:fillRect/>
          </a:stretch>
        </p:blipFill>
        <p:spPr bwMode="auto">
          <a:xfrm>
            <a:off x="5867400" y="260350"/>
            <a:ext cx="2952750" cy="2219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00FA922D-7286-CA9F-F4C8-FF0FCA7BA55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9458" name="TextBox 2">
            <a:extLst>
              <a:ext uri="{FF2B5EF4-FFF2-40B4-BE49-F238E27FC236}">
                <a16:creationId xmlns:a16="http://schemas.microsoft.com/office/drawing/2014/main" id="{F302855F-116D-BAED-C2B2-BB2B55F0C0AE}"/>
              </a:ext>
            </a:extLst>
          </p:cNvPr>
          <p:cNvSpPr txBox="1">
            <a:spLocks noChangeArrowheads="1"/>
          </p:cNvSpPr>
          <p:nvPr/>
        </p:nvSpPr>
        <p:spPr bwMode="auto">
          <a:xfrm>
            <a:off x="3429000" y="2214563"/>
            <a:ext cx="24288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Scrap to create more work, or ....</a:t>
            </a:r>
          </a:p>
          <a:p>
            <a:pPr eaLnBrk="1" hangingPunct="1">
              <a:spcBef>
                <a:spcPct val="0"/>
              </a:spcBef>
              <a:buFontTx/>
              <a:buNone/>
            </a:pPr>
            <a:endParaRPr lang="en-US" altLang="it-CH" sz="2000" b="1">
              <a:solidFill>
                <a:srgbClr val="FFFFFF"/>
              </a:solidFill>
            </a:endParaRPr>
          </a:p>
          <a:p>
            <a:pPr eaLnBrk="1" hangingPunct="1">
              <a:spcBef>
                <a:spcPct val="0"/>
              </a:spcBef>
              <a:buFontTx/>
              <a:buNone/>
            </a:pPr>
            <a:r>
              <a:rPr lang="en-US" altLang="it-CH" sz="2000" b="1">
                <a:solidFill>
                  <a:srgbClr val="FFFFFF"/>
                </a:solidFill>
              </a:rPr>
              <a:t>work to produce scrap?</a:t>
            </a:r>
          </a:p>
          <a:p>
            <a:pPr eaLnBrk="1" hangingPunct="1">
              <a:spcBef>
                <a:spcPct val="0"/>
              </a:spcBef>
              <a:buFontTx/>
              <a:buNone/>
            </a:pPr>
            <a:endParaRPr lang="fr-CH" altLang="it-CH" sz="800" b="1">
              <a:solidFill>
                <a:srgbClr val="FFFFFF"/>
              </a:solidFill>
            </a:endParaRPr>
          </a:p>
          <a:p>
            <a:pPr eaLnBrk="1" hangingPunct="1">
              <a:spcBef>
                <a:spcPct val="0"/>
              </a:spcBef>
              <a:buFontTx/>
              <a:buNone/>
            </a:pPr>
            <a:r>
              <a:rPr lang="en-US" altLang="it-CH" sz="1100" b="1">
                <a:solidFill>
                  <a:srgbClr val="FFFFFF"/>
                </a:solidFill>
              </a:rPr>
              <a:t>Who wins and who loses?</a:t>
            </a:r>
          </a:p>
        </p:txBody>
      </p:sp>
      <p:sp>
        <p:nvSpPr>
          <p:cNvPr id="659459" name="TextBox 10">
            <a:extLst>
              <a:ext uri="{FF2B5EF4-FFF2-40B4-BE49-F238E27FC236}">
                <a16:creationId xmlns:a16="http://schemas.microsoft.com/office/drawing/2014/main" id="{AC4A0097-AD48-9AFA-9CC3-2271CBDF021C}"/>
              </a:ext>
            </a:extLst>
          </p:cNvPr>
          <p:cNvSpPr txBox="1">
            <a:spLocks noChangeArrowheads="1"/>
          </p:cNvSpPr>
          <p:nvPr/>
        </p:nvSpPr>
        <p:spPr bwMode="auto">
          <a:xfrm>
            <a:off x="3500438" y="571500"/>
            <a:ext cx="2357437"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000000"/>
                </a:solidFill>
              </a:rPr>
              <a:t>Early scrapping  of used cars: is that a solution?</a:t>
            </a:r>
          </a:p>
        </p:txBody>
      </p:sp>
      <p:sp>
        <p:nvSpPr>
          <p:cNvPr id="659460" name="Segnaposto numero diapositiva 1">
            <a:extLst>
              <a:ext uri="{FF2B5EF4-FFF2-40B4-BE49-F238E27FC236}">
                <a16:creationId xmlns:a16="http://schemas.microsoft.com/office/drawing/2014/main" id="{C664242D-D31D-F745-3C0F-836FBB713DBE}"/>
              </a:ext>
            </a:extLst>
          </p:cNvPr>
          <p:cNvSpPr>
            <a:spLocks noGrp="1"/>
          </p:cNvSpPr>
          <p:nvPr>
            <p:ph type="sldNum" sz="quarter" idx="12"/>
          </p:nvPr>
        </p:nvSpPr>
        <p:spPr>
          <a:xfrm>
            <a:off x="2843213" y="1595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07ACB5-980C-44E2-9B4F-46C7B7D732B3}" type="slidenum">
              <a:rPr lang="it-IT" altLang="en-US" sz="1400" smtClean="0">
                <a:solidFill>
                  <a:srgbClr val="FFFFFF"/>
                </a:solidFill>
              </a:rPr>
              <a:pPr>
                <a:spcBef>
                  <a:spcPct val="0"/>
                </a:spcBef>
                <a:buFontTx/>
                <a:buNone/>
              </a:pPr>
              <a:t>219</a:t>
            </a:fld>
            <a:endParaRPr lang="it-IT" altLang="en-US" sz="1400">
              <a:solidFill>
                <a:srgbClr val="FFFFFF"/>
              </a:solidFill>
            </a:endParaRPr>
          </a:p>
        </p:txBody>
      </p:sp>
      <p:pic>
        <p:nvPicPr>
          <p:cNvPr id="16" name="Picture 2" descr="C:\Dokumente und Einstellungen\Enrico\Eigene Dateien\Enrico\Documenti\AA Enrico nuovo\Sito\Rottamazione.JPG">
            <a:extLst>
              <a:ext uri="{FF2B5EF4-FFF2-40B4-BE49-F238E27FC236}">
                <a16:creationId xmlns:a16="http://schemas.microsoft.com/office/drawing/2014/main" id="{A67AB6D5-A2FA-2039-4A04-35383485F585}"/>
              </a:ext>
            </a:extLst>
          </p:cNvPr>
          <p:cNvPicPr>
            <a:picLocks noChangeAspect="1" noChangeArrowheads="1"/>
          </p:cNvPicPr>
          <p:nvPr/>
        </p:nvPicPr>
        <p:blipFill>
          <a:blip r:embed="rId4"/>
          <a:srcRect/>
          <a:stretch>
            <a:fillRect/>
          </a:stretch>
        </p:blipFill>
        <p:spPr bwMode="auto">
          <a:xfrm>
            <a:off x="6072188" y="2276475"/>
            <a:ext cx="2800350" cy="2032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4" descr="C:\Dokumente und Einstellungen\Enrico\Eigene Dateien\Enrico\Documenti\AA Enrico nuovo\Sito\Rottami 3.JPG">
            <a:extLst>
              <a:ext uri="{FF2B5EF4-FFF2-40B4-BE49-F238E27FC236}">
                <a16:creationId xmlns:a16="http://schemas.microsoft.com/office/drawing/2014/main" id="{634534FB-5D8E-23BA-C241-6A396F1BE18A}"/>
              </a:ext>
            </a:extLst>
          </p:cNvPr>
          <p:cNvPicPr>
            <a:picLocks noChangeAspect="1" noChangeArrowheads="1"/>
          </p:cNvPicPr>
          <p:nvPr/>
        </p:nvPicPr>
        <p:blipFill>
          <a:blip r:embed="rId5"/>
          <a:srcRect/>
          <a:stretch>
            <a:fillRect/>
          </a:stretch>
        </p:blipFill>
        <p:spPr bwMode="auto">
          <a:xfrm>
            <a:off x="6072188" y="214313"/>
            <a:ext cx="2789237" cy="1887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C:\Dokumente und Einstellungen\Enrico\Eigene Dateien\Enrico\Documenti\AA Enrico nuovo\Sito\Rottami 4.JPG">
            <a:extLst>
              <a:ext uri="{FF2B5EF4-FFF2-40B4-BE49-F238E27FC236}">
                <a16:creationId xmlns:a16="http://schemas.microsoft.com/office/drawing/2014/main" id="{3EC1FA04-0063-B50E-A49B-EDE542387042}"/>
              </a:ext>
            </a:extLst>
          </p:cNvPr>
          <p:cNvPicPr>
            <a:picLocks noChangeAspect="1" noChangeArrowheads="1"/>
          </p:cNvPicPr>
          <p:nvPr/>
        </p:nvPicPr>
        <p:blipFill>
          <a:blip r:embed="rId6"/>
          <a:srcRect/>
          <a:stretch>
            <a:fillRect/>
          </a:stretch>
        </p:blipFill>
        <p:spPr bwMode="auto">
          <a:xfrm>
            <a:off x="6072188" y="4483100"/>
            <a:ext cx="2800350" cy="2130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Dokumente und Einstellungen\Enrico\Eigene Dateien\Enrico\Documenti\AA Enrico nuovo\Sito\Rottamazione incentivo 2.JPG">
            <a:extLst>
              <a:ext uri="{FF2B5EF4-FFF2-40B4-BE49-F238E27FC236}">
                <a16:creationId xmlns:a16="http://schemas.microsoft.com/office/drawing/2014/main" id="{D8DD0E85-9809-50E5-77A4-A0CA86342FD5}"/>
              </a:ext>
            </a:extLst>
          </p:cNvPr>
          <p:cNvPicPr>
            <a:picLocks noChangeAspect="1" noChangeArrowheads="1"/>
          </p:cNvPicPr>
          <p:nvPr/>
        </p:nvPicPr>
        <p:blipFill>
          <a:blip r:embed="rId7"/>
          <a:srcRect/>
          <a:stretch>
            <a:fillRect/>
          </a:stretch>
        </p:blipFill>
        <p:spPr bwMode="auto">
          <a:xfrm>
            <a:off x="214313" y="214313"/>
            <a:ext cx="3065462" cy="2143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10" descr="C:\Dokumente und Einstellungen\Enrico\Eigene Dateien\Enrico\Documenti\AA Enrico nuovo\Sito\Rottamazione incentivo.JPG">
            <a:extLst>
              <a:ext uri="{FF2B5EF4-FFF2-40B4-BE49-F238E27FC236}">
                <a16:creationId xmlns:a16="http://schemas.microsoft.com/office/drawing/2014/main" id="{721FA0B5-4EC6-8D47-BB4A-7610C43DDE4A}"/>
              </a:ext>
            </a:extLst>
          </p:cNvPr>
          <p:cNvPicPr>
            <a:picLocks noChangeAspect="1" noChangeArrowheads="1"/>
          </p:cNvPicPr>
          <p:nvPr/>
        </p:nvPicPr>
        <p:blipFill>
          <a:blip r:embed="rId8"/>
          <a:srcRect t="23312"/>
          <a:stretch>
            <a:fillRect/>
          </a:stretch>
        </p:blipFill>
        <p:spPr bwMode="auto">
          <a:xfrm>
            <a:off x="3429000" y="4500563"/>
            <a:ext cx="2497138" cy="2114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6" descr="C:\Dokumente und Einstellungen\Enrico\Eigene Dateien\Enrico\Documenti\AA Enrico nuovo\Sito\Rottami 5.JPG">
            <a:extLst>
              <a:ext uri="{FF2B5EF4-FFF2-40B4-BE49-F238E27FC236}">
                <a16:creationId xmlns:a16="http://schemas.microsoft.com/office/drawing/2014/main" id="{1D9FB25F-DD11-5832-B594-22CED738EC9D}"/>
              </a:ext>
            </a:extLst>
          </p:cNvPr>
          <p:cNvPicPr>
            <a:picLocks noChangeAspect="1" noChangeArrowheads="1"/>
          </p:cNvPicPr>
          <p:nvPr/>
        </p:nvPicPr>
        <p:blipFill>
          <a:blip r:embed="rId9"/>
          <a:srcRect/>
          <a:stretch>
            <a:fillRect/>
          </a:stretch>
        </p:blipFill>
        <p:spPr bwMode="auto">
          <a:xfrm>
            <a:off x="214313" y="2565400"/>
            <a:ext cx="3084512" cy="4048125"/>
          </a:xfrm>
          <a:prstGeom prst="rect">
            <a:avLst/>
          </a:prstGeom>
          <a:ln w="317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0A6DEB3D-9231-D8AC-8557-CEBC92DAE3C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2BAB877-13B2-91D3-7267-F2C4A5CB2735}"/>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4579" name="Rectangle 2">
            <a:extLst>
              <a:ext uri="{FF2B5EF4-FFF2-40B4-BE49-F238E27FC236}">
                <a16:creationId xmlns:a16="http://schemas.microsoft.com/office/drawing/2014/main" id="{8E236F21-5668-924C-DF79-D3FD0C0AF2A2}"/>
              </a:ext>
            </a:extLst>
          </p:cNvPr>
          <p:cNvSpPr>
            <a:spLocks noGrp="1" noChangeArrowheads="1"/>
          </p:cNvSpPr>
          <p:nvPr>
            <p:ph type="title" idx="4294967295"/>
          </p:nvPr>
        </p:nvSpPr>
        <p:spPr>
          <a:xfrm>
            <a:off x="1547813" y="274638"/>
            <a:ext cx="5327650" cy="1143000"/>
          </a:xfrm>
        </p:spPr>
        <p:txBody>
          <a:bodyPr>
            <a:normAutofit fontScale="90000"/>
          </a:bodyPr>
          <a:lstStyle/>
          <a:p>
            <a:pPr eaLnBrk="1" hangingPunct="1">
              <a:defRPr/>
            </a:pPr>
            <a:br>
              <a:rPr lang="fr-CH" sz="4000" b="1" dirty="0"/>
            </a:br>
            <a:r>
              <a:rPr lang="fr-CH" sz="4000" b="1" u="sng" dirty="0"/>
              <a:t>RULE No. 1</a:t>
            </a:r>
            <a:endParaRPr lang="it-IT" sz="4000" b="1" u="sng" dirty="0"/>
          </a:p>
        </p:txBody>
      </p:sp>
      <p:sp>
        <p:nvSpPr>
          <p:cNvPr id="261124" name="Rectangle 3">
            <a:extLst>
              <a:ext uri="{FF2B5EF4-FFF2-40B4-BE49-F238E27FC236}">
                <a16:creationId xmlns:a16="http://schemas.microsoft.com/office/drawing/2014/main" id="{94724D85-D599-0C4C-12C0-F1ED5C4318C0}"/>
              </a:ext>
            </a:extLst>
          </p:cNvPr>
          <p:cNvSpPr>
            <a:spLocks noGrp="1" noChangeArrowheads="1"/>
          </p:cNvSpPr>
          <p:nvPr>
            <p:ph type="body" idx="4294967295"/>
          </p:nvPr>
        </p:nvSpPr>
        <p:spPr>
          <a:xfrm>
            <a:off x="395288" y="1628775"/>
            <a:ext cx="8229600" cy="4525963"/>
          </a:xfrm>
        </p:spPr>
        <p:txBody>
          <a:bodyPr/>
          <a:lstStyle/>
          <a:p>
            <a:pPr eaLnBrk="1" hangingPunct="1">
              <a:buFontTx/>
              <a:buNone/>
            </a:pPr>
            <a:r>
              <a:rPr lang="fr-CH" altLang="it-CH"/>
              <a:t> *</a:t>
            </a:r>
            <a:r>
              <a:rPr lang="fr-CH" altLang="it-CH" sz="1600"/>
              <a:t>Why «</a:t>
            </a:r>
            <a:r>
              <a:rPr lang="fr-CH" altLang="it-CH" sz="1600" b="1"/>
              <a:t>profit</a:t>
            </a:r>
            <a:r>
              <a:rPr lang="fr-CH" altLang="it-CH" sz="1600"/>
              <a:t>»  </a:t>
            </a:r>
            <a:r>
              <a:rPr lang="fr-CH" altLang="it-CH" sz="1600" b="1"/>
              <a:t>?</a:t>
            </a:r>
          </a:p>
          <a:p>
            <a:pPr eaLnBrk="1" hangingPunct="1">
              <a:buFontTx/>
              <a:buNone/>
            </a:pPr>
            <a:endParaRPr lang="fr-CH" altLang="it-CH" sz="1600"/>
          </a:p>
          <a:p>
            <a:pPr eaLnBrk="1" hangingPunct="1">
              <a:buFontTx/>
              <a:buNone/>
            </a:pPr>
            <a:endParaRPr lang="fr-CH" altLang="it-CH" sz="1600"/>
          </a:p>
          <a:p>
            <a:pPr eaLnBrk="1" hangingPunct="1">
              <a:buFontTx/>
              <a:buNone/>
            </a:pPr>
            <a:endParaRPr lang="fr-CH" altLang="it-CH" sz="1600"/>
          </a:p>
          <a:p>
            <a:pPr algn="ctr" eaLnBrk="1" hangingPunct="1">
              <a:buFontTx/>
              <a:buNone/>
            </a:pPr>
            <a:r>
              <a:rPr lang="en-US" altLang="it-CH" b="1"/>
              <a:t>THE CAPITALISTS TAKE POSSESSION OF THE SURPLUS VALUE </a:t>
            </a:r>
          </a:p>
          <a:p>
            <a:pPr algn="ctr" eaLnBrk="1" hangingPunct="1">
              <a:buFontTx/>
              <a:buNone/>
            </a:pPr>
            <a:r>
              <a:rPr lang="en-US" altLang="it-CH" b="1"/>
              <a:t> CREATED BY THE WORKERS</a:t>
            </a:r>
          </a:p>
        </p:txBody>
      </p:sp>
      <p:sp>
        <p:nvSpPr>
          <p:cNvPr id="261125" name="Segnaposto numero diapositiva 1">
            <a:extLst>
              <a:ext uri="{FF2B5EF4-FFF2-40B4-BE49-F238E27FC236}">
                <a16:creationId xmlns:a16="http://schemas.microsoft.com/office/drawing/2014/main" id="{39A73FF1-2B85-17AF-4903-504BAF8AF6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B2B168-B6C1-43A3-BEAA-FB76A69DD065}" type="slidenum">
              <a:rPr lang="it-IT" altLang="en-US" sz="1400" smtClean="0">
                <a:solidFill>
                  <a:srgbClr val="000000"/>
                </a:solidFill>
              </a:rPr>
              <a:pPr>
                <a:spcBef>
                  <a:spcPct val="0"/>
                </a:spcBef>
                <a:buFontTx/>
                <a:buNone/>
              </a:pPr>
              <a:t>22</a:t>
            </a:fld>
            <a:endParaRPr lang="it-IT" altLang="en-US" sz="1400">
              <a:solidFill>
                <a:srgbClr val="000000"/>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1506" name="Rectangle 5">
            <a:extLst>
              <a:ext uri="{FF2B5EF4-FFF2-40B4-BE49-F238E27FC236}">
                <a16:creationId xmlns:a16="http://schemas.microsoft.com/office/drawing/2014/main" id="{84FDB653-9A16-C97A-A244-7D6608209541}"/>
              </a:ext>
            </a:extLst>
          </p:cNvPr>
          <p:cNvSpPr>
            <a:spLocks noChangeArrowheads="1"/>
          </p:cNvSpPr>
          <p:nvPr/>
        </p:nvSpPr>
        <p:spPr bwMode="auto">
          <a:xfrm>
            <a:off x="0" y="1376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661507" name="Text Box 6">
            <a:extLst>
              <a:ext uri="{FF2B5EF4-FFF2-40B4-BE49-F238E27FC236}">
                <a16:creationId xmlns:a16="http://schemas.microsoft.com/office/drawing/2014/main" id="{0A6BA72D-2245-2705-7086-F4DD32B17BD3}"/>
              </a:ext>
            </a:extLst>
          </p:cNvPr>
          <p:cNvSpPr txBox="1">
            <a:spLocks noChangeArrowheads="1"/>
          </p:cNvSpPr>
          <p:nvPr/>
        </p:nvSpPr>
        <p:spPr bwMode="auto">
          <a:xfrm>
            <a:off x="330200" y="4714875"/>
            <a:ext cx="530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THE CAR WITH A MILITARY LOOK:  THE JEEP</a:t>
            </a:r>
            <a:endParaRPr lang="it-IT" altLang="it-CH" sz="1800" b="1">
              <a:solidFill>
                <a:srgbClr val="000000"/>
              </a:solidFill>
            </a:endParaRPr>
          </a:p>
        </p:txBody>
      </p:sp>
      <p:pic>
        <p:nvPicPr>
          <p:cNvPr id="661508" name="Picture 8" descr="armi hummer 2 buono">
            <a:extLst>
              <a:ext uri="{FF2B5EF4-FFF2-40B4-BE49-F238E27FC236}">
                <a16:creationId xmlns:a16="http://schemas.microsoft.com/office/drawing/2014/main" id="{9D713237-C7A7-A7FA-5A80-414EE80B2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0"/>
            <a:ext cx="23637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09" name="Picture 9" descr="armi autocarro militare 2 buono">
            <a:extLst>
              <a:ext uri="{FF2B5EF4-FFF2-40B4-BE49-F238E27FC236}">
                <a16:creationId xmlns:a16="http://schemas.microsoft.com/office/drawing/2014/main" id="{43187ABD-B3B7-0E35-9B66-FDD73D6CA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573463"/>
            <a:ext cx="20812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0" name="Picture 11" descr="armi piranha piccolo">
            <a:extLst>
              <a:ext uri="{FF2B5EF4-FFF2-40B4-BE49-F238E27FC236}">
                <a16:creationId xmlns:a16="http://schemas.microsoft.com/office/drawing/2014/main" id="{5898EE1F-0278-E843-6DD1-751979800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844675"/>
            <a:ext cx="21605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1" name="Picture 12" descr="armi auto autocarro cingolato buono">
            <a:extLst>
              <a:ext uri="{FF2B5EF4-FFF2-40B4-BE49-F238E27FC236}">
                <a16:creationId xmlns:a16="http://schemas.microsoft.com/office/drawing/2014/main" id="{A57A6FBA-A23A-AC16-7B48-E21AB3D2A0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5157788"/>
            <a:ext cx="25558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2" name="Picture 13" descr="armi carro b">
            <a:extLst>
              <a:ext uri="{FF2B5EF4-FFF2-40B4-BE49-F238E27FC236}">
                <a16:creationId xmlns:a16="http://schemas.microsoft.com/office/drawing/2014/main" id="{748E80EA-8FC6-E7EC-72FE-B704F50620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5084763"/>
            <a:ext cx="3168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3" name="Picture 14" descr="armi auto militare tedesca">
            <a:extLst>
              <a:ext uri="{FF2B5EF4-FFF2-40B4-BE49-F238E27FC236}">
                <a16:creationId xmlns:a16="http://schemas.microsoft.com/office/drawing/2014/main" id="{192EA5DF-B334-E5F1-84F0-CE9236C37F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5300663"/>
            <a:ext cx="2843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4" name="Picture 15">
            <a:extLst>
              <a:ext uri="{FF2B5EF4-FFF2-40B4-BE49-F238E27FC236}">
                <a16:creationId xmlns:a16="http://schemas.microsoft.com/office/drawing/2014/main" id="{3B0065AD-A9AC-607D-5DEC-63534B17BFA7}"/>
              </a:ext>
            </a:extLst>
          </p:cNvPr>
          <p:cNvPicPr>
            <a:picLocks noChangeAspect="1" noChangeArrowheads="1"/>
          </p:cNvPicPr>
          <p:nvPr/>
        </p:nvPicPr>
        <p:blipFill>
          <a:blip r:embed="rId10"/>
          <a:srcRect/>
          <a:stretch>
            <a:fillRect/>
          </a:stretch>
        </p:blipFill>
        <p:spPr bwMode="auto">
          <a:xfrm>
            <a:off x="0" y="0"/>
            <a:ext cx="6084888" cy="4552950"/>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sp>
        <p:nvSpPr>
          <p:cNvPr id="661515" name="CasellaDiTesto 1">
            <a:extLst>
              <a:ext uri="{FF2B5EF4-FFF2-40B4-BE49-F238E27FC236}">
                <a16:creationId xmlns:a16="http://schemas.microsoft.com/office/drawing/2014/main" id="{3C68F3E4-292D-EF9E-53E4-794C3C4470B5}"/>
              </a:ext>
            </a:extLst>
          </p:cNvPr>
          <p:cNvSpPr txBox="1">
            <a:spLocks noChangeArrowheads="1"/>
          </p:cNvSpPr>
          <p:nvPr/>
        </p:nvSpPr>
        <p:spPr bwMode="auto">
          <a:xfrm>
            <a:off x="3516313" y="4276725"/>
            <a:ext cx="2568575" cy="276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state orders this "special" car</a:t>
            </a:r>
            <a:endParaRPr lang="it-CH" altLang="it-CH" sz="1200"/>
          </a:p>
        </p:txBody>
      </p:sp>
      <p:sp>
        <p:nvSpPr>
          <p:cNvPr id="661516" name="Segnaposto numero diapositiva 1">
            <a:extLst>
              <a:ext uri="{FF2B5EF4-FFF2-40B4-BE49-F238E27FC236}">
                <a16:creationId xmlns:a16="http://schemas.microsoft.com/office/drawing/2014/main" id="{8D557BEA-50C4-4496-9868-9A231F8D8F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42940A-7943-42BD-943E-C0760076C39D}" type="slidenum">
              <a:rPr lang="it-IT" altLang="en-US" sz="1400" smtClean="0">
                <a:solidFill>
                  <a:srgbClr val="000000"/>
                </a:solidFill>
              </a:rPr>
              <a:pPr>
                <a:spcBef>
                  <a:spcPct val="0"/>
                </a:spcBef>
                <a:buFontTx/>
                <a:buNone/>
              </a:pPr>
              <a:t>220</a:t>
            </a:fld>
            <a:endParaRPr lang="it-IT" altLang="en-US" sz="1400">
              <a:solidFill>
                <a:srgbClr val="000000"/>
              </a:solidFill>
            </a:endParaRPr>
          </a:p>
        </p:txBody>
      </p:sp>
      <p:sp>
        <p:nvSpPr>
          <p:cNvPr id="13" name="Rettangolo 12">
            <a:extLst>
              <a:ext uri="{FF2B5EF4-FFF2-40B4-BE49-F238E27FC236}">
                <a16:creationId xmlns:a16="http://schemas.microsoft.com/office/drawing/2014/main" id="{298E01B9-5939-3DBC-692E-D1B0A046EFE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C2AFEF6D-E84A-3F9C-D002-A3A5E8331C48}"/>
              </a:ext>
            </a:extLst>
          </p:cNvPr>
          <p:cNvSpPr>
            <a:spLocks noGrp="1" noChangeArrowheads="1"/>
          </p:cNvSpPr>
          <p:nvPr>
            <p:ph type="title"/>
          </p:nvPr>
        </p:nvSpPr>
        <p:spPr>
          <a:xfrm>
            <a:off x="395288" y="5589588"/>
            <a:ext cx="7596187" cy="647700"/>
          </a:xfrm>
        </p:spPr>
        <p:txBody>
          <a:bodyPr/>
          <a:lstStyle/>
          <a:p>
            <a:r>
              <a:rPr lang="en-US" altLang="it-CH" sz="2000" b="1">
                <a:solidFill>
                  <a:schemeClr val="tx1"/>
                </a:solidFill>
                <a:cs typeface="Arial" panose="020B0604020202020204" pitchFamily="34" charset="0"/>
              </a:rPr>
              <a:t>The car factory becomes a factory for military vehicles</a:t>
            </a:r>
          </a:p>
        </p:txBody>
      </p:sp>
      <p:sp>
        <p:nvSpPr>
          <p:cNvPr id="663555" name="Segnaposto numero diapositiva 1">
            <a:extLst>
              <a:ext uri="{FF2B5EF4-FFF2-40B4-BE49-F238E27FC236}">
                <a16:creationId xmlns:a16="http://schemas.microsoft.com/office/drawing/2014/main" id="{89E03B1B-E2FF-0294-8DA1-CA87AFB49490}"/>
              </a:ext>
            </a:extLst>
          </p:cNvPr>
          <p:cNvSpPr>
            <a:spLocks noGrp="1"/>
          </p:cNvSpPr>
          <p:nvPr>
            <p:ph type="sldNum" sz="quarter" idx="12"/>
          </p:nvPr>
        </p:nvSpPr>
        <p:spPr>
          <a:xfrm>
            <a:off x="7524750" y="5732463"/>
            <a:ext cx="620713"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211052-E5E2-4EDA-BAFE-D554DD246624}" type="slidenum">
              <a:rPr lang="it-IT" altLang="en-US" sz="1400" smtClean="0"/>
              <a:pPr>
                <a:spcBef>
                  <a:spcPct val="0"/>
                </a:spcBef>
                <a:buFontTx/>
                <a:buNone/>
              </a:pPr>
              <a:t>221</a:t>
            </a:fld>
            <a:endParaRPr lang="it-IT" altLang="en-US" sz="1400"/>
          </a:p>
        </p:txBody>
      </p:sp>
      <p:sp>
        <p:nvSpPr>
          <p:cNvPr id="663556" name="Rectangle 5">
            <a:extLst>
              <a:ext uri="{FF2B5EF4-FFF2-40B4-BE49-F238E27FC236}">
                <a16:creationId xmlns:a16="http://schemas.microsoft.com/office/drawing/2014/main" id="{E03F2970-2B93-E2E2-C2DA-30AA05C1AFBD}"/>
              </a:ext>
            </a:extLst>
          </p:cNvPr>
          <p:cNvSpPr>
            <a:spLocks noChangeArrowheads="1"/>
          </p:cNvSpPr>
          <p:nvPr/>
        </p:nvSpPr>
        <p:spPr bwMode="auto">
          <a:xfrm>
            <a:off x="3976688" y="3440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6" name="Picture 4" descr="fabbrica militare">
            <a:extLst>
              <a:ext uri="{FF2B5EF4-FFF2-40B4-BE49-F238E27FC236}">
                <a16:creationId xmlns:a16="http://schemas.microsoft.com/office/drawing/2014/main" id="{32EA9AE6-EAB9-6A6A-077E-5CD41B8BBDE4}"/>
              </a:ext>
            </a:extLst>
          </p:cNvPr>
          <p:cNvPicPr>
            <a:picLocks noChangeAspect="1" noChangeArrowheads="1"/>
          </p:cNvPicPr>
          <p:nvPr/>
        </p:nvPicPr>
        <p:blipFill>
          <a:blip r:embed="rId4"/>
          <a:srcRect/>
          <a:stretch>
            <a:fillRect/>
          </a:stretch>
        </p:blipFill>
        <p:spPr bwMode="auto">
          <a:xfrm>
            <a:off x="971550" y="703263"/>
            <a:ext cx="7058025" cy="469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1CF3677F-24D2-0646-7FA4-176EE6A8A45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02" name="Text Box 5">
            <a:extLst>
              <a:ext uri="{FF2B5EF4-FFF2-40B4-BE49-F238E27FC236}">
                <a16:creationId xmlns:a16="http://schemas.microsoft.com/office/drawing/2014/main" id="{43692F12-B518-0971-C366-BAC4C003752B}"/>
              </a:ext>
            </a:extLst>
          </p:cNvPr>
          <p:cNvSpPr txBox="1">
            <a:spLocks noChangeArrowheads="1"/>
          </p:cNvSpPr>
          <p:nvPr/>
        </p:nvSpPr>
        <p:spPr bwMode="auto">
          <a:xfrm>
            <a:off x="941388" y="2781300"/>
            <a:ext cx="32654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t>Assembling the military aircraft  B 29S</a:t>
            </a:r>
          </a:p>
        </p:txBody>
      </p:sp>
      <p:pic>
        <p:nvPicPr>
          <p:cNvPr id="665603" name="Picture 8" descr="armi Aereo da guerra giocattolo">
            <a:extLst>
              <a:ext uri="{FF2B5EF4-FFF2-40B4-BE49-F238E27FC236}">
                <a16:creationId xmlns:a16="http://schemas.microsoft.com/office/drawing/2014/main" id="{15652AB6-62A4-8CF4-AC11-724A3A0D7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5905500"/>
            <a:ext cx="8461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04" name="CasellaDiTesto 1">
            <a:extLst>
              <a:ext uri="{FF2B5EF4-FFF2-40B4-BE49-F238E27FC236}">
                <a16:creationId xmlns:a16="http://schemas.microsoft.com/office/drawing/2014/main" id="{A69E596D-8074-C932-276F-72F8E7EB9B02}"/>
              </a:ext>
            </a:extLst>
          </p:cNvPr>
          <p:cNvSpPr txBox="1">
            <a:spLocks noChangeArrowheads="1"/>
          </p:cNvSpPr>
          <p:nvPr/>
        </p:nvSpPr>
        <p:spPr bwMode="auto">
          <a:xfrm>
            <a:off x="4716463" y="742950"/>
            <a:ext cx="27908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Ypsilanti, Michigan. </a:t>
            </a:r>
          </a:p>
          <a:p>
            <a:pPr eaLnBrk="1" hangingPunct="1">
              <a:spcBef>
                <a:spcPct val="0"/>
              </a:spcBef>
              <a:buFontTx/>
              <a:buNone/>
            </a:pPr>
            <a:r>
              <a:rPr lang="en-US" altLang="it-CH" sz="1200" b="1"/>
              <a:t>The FORD Willow Run Bomber Plant, the largest aircraft factory in the world. Out of its doors taxied more than 8,000 heavy bombers. At the peak of production in 1944, it was turning out 14 aircraft a day.</a:t>
            </a:r>
            <a:endParaRPr lang="it-CH" altLang="it-CH" sz="1200" b="1"/>
          </a:p>
        </p:txBody>
      </p:sp>
      <p:sp>
        <p:nvSpPr>
          <p:cNvPr id="665605" name="CasellaDiTesto 2">
            <a:extLst>
              <a:ext uri="{FF2B5EF4-FFF2-40B4-BE49-F238E27FC236}">
                <a16:creationId xmlns:a16="http://schemas.microsoft.com/office/drawing/2014/main" id="{AFA0681B-9174-7EDC-747B-2CCADB9E0E3B}"/>
              </a:ext>
            </a:extLst>
          </p:cNvPr>
          <p:cNvSpPr txBox="1">
            <a:spLocks noChangeArrowheads="1"/>
          </p:cNvSpPr>
          <p:nvPr/>
        </p:nvSpPr>
        <p:spPr bwMode="auto">
          <a:xfrm>
            <a:off x="4716463" y="2155825"/>
            <a:ext cx="3387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t>The car maker  FORD  is also producing  war planes</a:t>
            </a:r>
            <a:r>
              <a:rPr lang="it-CH" altLang="it-CH" sz="1800" b="1"/>
              <a:t>.</a:t>
            </a:r>
          </a:p>
        </p:txBody>
      </p:sp>
      <p:sp>
        <p:nvSpPr>
          <p:cNvPr id="665606" name="Segnaposto numero diapositiva 1">
            <a:extLst>
              <a:ext uri="{FF2B5EF4-FFF2-40B4-BE49-F238E27FC236}">
                <a16:creationId xmlns:a16="http://schemas.microsoft.com/office/drawing/2014/main" id="{350294F1-8681-8AEE-86F0-FC7BBA0628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C4A353-0E52-46FF-853C-5FA94AC16D9E}" type="slidenum">
              <a:rPr lang="it-IT" altLang="en-US" sz="1400" smtClean="0"/>
              <a:pPr>
                <a:spcBef>
                  <a:spcPct val="0"/>
                </a:spcBef>
                <a:buFontTx/>
                <a:buNone/>
              </a:pPr>
              <a:t>222</a:t>
            </a:fld>
            <a:endParaRPr lang="it-IT" altLang="en-US" sz="1400"/>
          </a:p>
        </p:txBody>
      </p:sp>
      <p:pic>
        <p:nvPicPr>
          <p:cNvPr id="8"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19BBF3A7-7449-3DE6-B86E-BA156F339A7D}"/>
              </a:ext>
            </a:extLst>
          </p:cNvPr>
          <p:cNvPicPr>
            <a:picLocks noChangeAspect="1" noChangeArrowheads="1"/>
          </p:cNvPicPr>
          <p:nvPr/>
        </p:nvPicPr>
        <p:blipFill rotWithShape="1">
          <a:blip r:embed="rId5"/>
          <a:srcRect t="43575" b="-1"/>
          <a:stretch/>
        </p:blipFill>
        <p:spPr bwMode="auto">
          <a:xfrm>
            <a:off x="927100" y="3187700"/>
            <a:ext cx="3279775" cy="2544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6690AD89-D8C2-C43B-FF9C-73CC6D6E541F}"/>
              </a:ext>
            </a:extLst>
          </p:cNvPr>
          <p:cNvPicPr>
            <a:picLocks noChangeAspect="1" noChangeArrowheads="1"/>
          </p:cNvPicPr>
          <p:nvPr/>
        </p:nvPicPr>
        <p:blipFill rotWithShape="1">
          <a:blip r:embed="rId5"/>
          <a:srcRect b="58049"/>
          <a:stretch/>
        </p:blipFill>
        <p:spPr bwMode="auto">
          <a:xfrm>
            <a:off x="927100" y="793750"/>
            <a:ext cx="3294063" cy="1901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65609" name="Picture 9">
            <a:extLst>
              <a:ext uri="{FF2B5EF4-FFF2-40B4-BE49-F238E27FC236}">
                <a16:creationId xmlns:a16="http://schemas.microsoft.com/office/drawing/2014/main" id="{AFD2708B-E5DC-E982-DCE1-EC900F057F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187700"/>
            <a:ext cx="3713163" cy="25463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10" name="Text Box 5">
            <a:extLst>
              <a:ext uri="{FF2B5EF4-FFF2-40B4-BE49-F238E27FC236}">
                <a16:creationId xmlns:a16="http://schemas.microsoft.com/office/drawing/2014/main" id="{C7917F6E-1B51-D976-24CA-9545BC295310}"/>
              </a:ext>
            </a:extLst>
          </p:cNvPr>
          <p:cNvSpPr txBox="1">
            <a:spLocks noChangeArrowheads="1"/>
          </p:cNvSpPr>
          <p:nvPr/>
        </p:nvSpPr>
        <p:spPr bwMode="auto">
          <a:xfrm>
            <a:off x="4716463" y="2801938"/>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t>Assembling the military aircraft  FIAT G 91</a:t>
            </a:r>
          </a:p>
        </p:txBody>
      </p:sp>
      <p:sp>
        <p:nvSpPr>
          <p:cNvPr id="11" name="Rettangolo 10">
            <a:extLst>
              <a:ext uri="{FF2B5EF4-FFF2-40B4-BE49-F238E27FC236}">
                <a16:creationId xmlns:a16="http://schemas.microsoft.com/office/drawing/2014/main" id="{10B3FB0D-8F61-8106-0BA3-651E3C218D3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7650" name="Text Box 8">
            <a:extLst>
              <a:ext uri="{FF2B5EF4-FFF2-40B4-BE49-F238E27FC236}">
                <a16:creationId xmlns:a16="http://schemas.microsoft.com/office/drawing/2014/main" id="{B9309ECF-15F8-97AE-5119-CF214732F775}"/>
              </a:ext>
            </a:extLst>
          </p:cNvPr>
          <p:cNvSpPr txBox="1">
            <a:spLocks noChangeArrowheads="1"/>
          </p:cNvSpPr>
          <p:nvPr/>
        </p:nvSpPr>
        <p:spPr bwMode="auto">
          <a:xfrm>
            <a:off x="3328988" y="3046413"/>
            <a:ext cx="3122612"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000" b="1">
                <a:solidFill>
                  <a:srgbClr val="FFFFFF"/>
                </a:solidFill>
                <a:cs typeface="Times New Roman" panose="02020603050405020304" pitchFamily="18" charset="0"/>
              </a:rPr>
              <a:t>FACTORIES MAKING CANNONS, PROJECTILES, MISSILES, AIRCRAFT</a:t>
            </a:r>
          </a:p>
        </p:txBody>
      </p:sp>
      <p:sp>
        <p:nvSpPr>
          <p:cNvPr id="667651" name="Rectangle 10">
            <a:extLst>
              <a:ext uri="{FF2B5EF4-FFF2-40B4-BE49-F238E27FC236}">
                <a16:creationId xmlns:a16="http://schemas.microsoft.com/office/drawing/2014/main" id="{06728834-267D-580E-869F-C8AD83C8B131}"/>
              </a:ext>
            </a:extLst>
          </p:cNvPr>
          <p:cNvSpPr>
            <a:spLocks noChangeArrowheads="1"/>
          </p:cNvSpPr>
          <p:nvPr/>
        </p:nvSpPr>
        <p:spPr bwMode="auto">
          <a:xfrm>
            <a:off x="57150" y="-321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67652" name="Rectangle 13">
            <a:extLst>
              <a:ext uri="{FF2B5EF4-FFF2-40B4-BE49-F238E27FC236}">
                <a16:creationId xmlns:a16="http://schemas.microsoft.com/office/drawing/2014/main" id="{40DE6FD5-D9BF-9094-FFB9-38DF7A962B78}"/>
              </a:ext>
            </a:extLst>
          </p:cNvPr>
          <p:cNvSpPr>
            <a:spLocks noChangeArrowheads="1"/>
          </p:cNvSpPr>
          <p:nvPr/>
        </p:nvSpPr>
        <p:spPr bwMode="auto">
          <a:xfrm>
            <a:off x="57150" y="1612900"/>
            <a:ext cx="6286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CH" altLang="it-CH" sz="900">
              <a:solidFill>
                <a:srgbClr val="FFFFFF"/>
              </a:solidFill>
            </a:endParaRPr>
          </a:p>
          <a:p>
            <a:pPr>
              <a:spcBef>
                <a:spcPct val="0"/>
              </a:spcBef>
              <a:buFontTx/>
              <a:buNone/>
            </a:pPr>
            <a:r>
              <a:rPr lang="fr-CH" altLang="it-CH" sz="1800">
                <a:solidFill>
                  <a:srgbClr val="FFFFFF"/>
                </a:solidFill>
              </a:rPr>
              <a:t>       </a:t>
            </a:r>
          </a:p>
        </p:txBody>
      </p:sp>
      <p:sp>
        <p:nvSpPr>
          <p:cNvPr id="667653" name="Rectangle 14">
            <a:extLst>
              <a:ext uri="{FF2B5EF4-FFF2-40B4-BE49-F238E27FC236}">
                <a16:creationId xmlns:a16="http://schemas.microsoft.com/office/drawing/2014/main" id="{8273D7F2-E8BE-10C9-D69F-5F47EECC328B}"/>
              </a:ext>
            </a:extLst>
          </p:cNvPr>
          <p:cNvSpPr>
            <a:spLocks noChangeArrowheads="1"/>
          </p:cNvSpPr>
          <p:nvPr/>
        </p:nvSpPr>
        <p:spPr bwMode="auto">
          <a:xfrm>
            <a:off x="57150" y="5362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it-CH" sz="1800">
              <a:solidFill>
                <a:srgbClr val="FFFFFF"/>
              </a:solidFill>
            </a:endParaRPr>
          </a:p>
        </p:txBody>
      </p:sp>
      <p:sp>
        <p:nvSpPr>
          <p:cNvPr id="667654" name="Segnaposto numero diapositiva 1">
            <a:extLst>
              <a:ext uri="{FF2B5EF4-FFF2-40B4-BE49-F238E27FC236}">
                <a16:creationId xmlns:a16="http://schemas.microsoft.com/office/drawing/2014/main" id="{4680D2BC-EE02-63C5-B38A-B9C9644E3C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51B061-0C1D-46E3-882E-76B5C35D5505}" type="slidenum">
              <a:rPr lang="it-IT" altLang="en-US" sz="1400" smtClean="0">
                <a:solidFill>
                  <a:srgbClr val="FFFFFF"/>
                </a:solidFill>
              </a:rPr>
              <a:pPr>
                <a:spcBef>
                  <a:spcPct val="0"/>
                </a:spcBef>
                <a:buFontTx/>
                <a:buNone/>
              </a:pPr>
              <a:t>223</a:t>
            </a:fld>
            <a:endParaRPr lang="it-IT" altLang="en-US" sz="1400">
              <a:solidFill>
                <a:srgbClr val="FFFFFF"/>
              </a:solidFill>
            </a:endParaRPr>
          </a:p>
        </p:txBody>
      </p:sp>
      <p:pic>
        <p:nvPicPr>
          <p:cNvPr id="14" name="Picture 7" descr="fabbrica proiettili 1920">
            <a:extLst>
              <a:ext uri="{FF2B5EF4-FFF2-40B4-BE49-F238E27FC236}">
                <a16:creationId xmlns:a16="http://schemas.microsoft.com/office/drawing/2014/main" id="{71C81D18-7A36-D280-1FE5-B971FCDD9C89}"/>
              </a:ext>
            </a:extLst>
          </p:cNvPr>
          <p:cNvPicPr>
            <a:picLocks noChangeAspect="1" noChangeArrowheads="1"/>
          </p:cNvPicPr>
          <p:nvPr/>
        </p:nvPicPr>
        <p:blipFill>
          <a:blip r:embed="rId4"/>
          <a:srcRect/>
          <a:stretch>
            <a:fillRect/>
          </a:stretch>
        </p:blipFill>
        <p:spPr bwMode="auto">
          <a:xfrm>
            <a:off x="6451600" y="2882900"/>
            <a:ext cx="2411413" cy="1717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6" descr="Fabbricazione missili  Italia  1965">
            <a:extLst>
              <a:ext uri="{FF2B5EF4-FFF2-40B4-BE49-F238E27FC236}">
                <a16:creationId xmlns:a16="http://schemas.microsoft.com/office/drawing/2014/main" id="{9C6C2B84-BDA6-D8EF-EBF5-2534C6631B42}"/>
              </a:ext>
            </a:extLst>
          </p:cNvPr>
          <p:cNvPicPr>
            <a:picLocks noChangeAspect="1" noChangeArrowheads="1"/>
          </p:cNvPicPr>
          <p:nvPr/>
        </p:nvPicPr>
        <p:blipFill>
          <a:blip r:embed="rId5"/>
          <a:srcRect/>
          <a:stretch>
            <a:fillRect/>
          </a:stretch>
        </p:blipFill>
        <p:spPr bwMode="auto">
          <a:xfrm>
            <a:off x="334963" y="2882900"/>
            <a:ext cx="2733675" cy="3843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 name="Picture 19">
            <a:extLst>
              <a:ext uri="{FF2B5EF4-FFF2-40B4-BE49-F238E27FC236}">
                <a16:creationId xmlns:a16="http://schemas.microsoft.com/office/drawing/2014/main" id="{5BDFF785-DF96-DEEF-3E1C-DF47E3FD5B96}"/>
              </a:ext>
            </a:extLst>
          </p:cNvPr>
          <p:cNvPicPr>
            <a:picLocks noChangeAspect="1" noChangeArrowheads="1"/>
          </p:cNvPicPr>
          <p:nvPr/>
        </p:nvPicPr>
        <p:blipFill>
          <a:blip r:embed="rId6"/>
          <a:srcRect/>
          <a:stretch>
            <a:fillRect/>
          </a:stretch>
        </p:blipFill>
        <p:spPr bwMode="auto">
          <a:xfrm rot="10800000">
            <a:off x="4454525" y="200025"/>
            <a:ext cx="4408488" cy="254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20" descr="Fabbrica di cannoni 1918">
            <a:extLst>
              <a:ext uri="{FF2B5EF4-FFF2-40B4-BE49-F238E27FC236}">
                <a16:creationId xmlns:a16="http://schemas.microsoft.com/office/drawing/2014/main" id="{BF469A49-78A5-FAEB-C2D2-9A122A34EE03}"/>
              </a:ext>
            </a:extLst>
          </p:cNvPr>
          <p:cNvPicPr>
            <a:picLocks noChangeAspect="1" noChangeArrowheads="1"/>
          </p:cNvPicPr>
          <p:nvPr/>
        </p:nvPicPr>
        <p:blipFill>
          <a:blip r:embed="rId7"/>
          <a:srcRect/>
          <a:stretch>
            <a:fillRect/>
          </a:stretch>
        </p:blipFill>
        <p:spPr bwMode="auto">
          <a:xfrm>
            <a:off x="334963" y="173038"/>
            <a:ext cx="3895725" cy="2565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21" descr="prodotti militari israeliani">
            <a:extLst>
              <a:ext uri="{FF2B5EF4-FFF2-40B4-BE49-F238E27FC236}">
                <a16:creationId xmlns:a16="http://schemas.microsoft.com/office/drawing/2014/main" id="{6F16E156-64BB-828C-E229-2FBB9E6148DB}"/>
              </a:ext>
            </a:extLst>
          </p:cNvPr>
          <p:cNvPicPr>
            <a:picLocks noChangeAspect="1" noChangeArrowheads="1"/>
          </p:cNvPicPr>
          <p:nvPr/>
        </p:nvPicPr>
        <p:blipFill>
          <a:blip r:embed="rId8"/>
          <a:srcRect/>
          <a:stretch>
            <a:fillRect/>
          </a:stretch>
        </p:blipFill>
        <p:spPr bwMode="auto">
          <a:xfrm>
            <a:off x="6110288" y="4732338"/>
            <a:ext cx="2752725" cy="1993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22">
            <a:extLst>
              <a:ext uri="{FF2B5EF4-FFF2-40B4-BE49-F238E27FC236}">
                <a16:creationId xmlns:a16="http://schemas.microsoft.com/office/drawing/2014/main" id="{C107A066-688D-32F3-C74F-67A1B98C5BBF}"/>
              </a:ext>
            </a:extLst>
          </p:cNvPr>
          <p:cNvPicPr>
            <a:picLocks noChangeAspect="1" noChangeArrowheads="1"/>
          </p:cNvPicPr>
          <p:nvPr/>
        </p:nvPicPr>
        <p:blipFill>
          <a:blip r:embed="rId9"/>
          <a:srcRect/>
          <a:stretch>
            <a:fillRect/>
          </a:stretch>
        </p:blipFill>
        <p:spPr bwMode="auto">
          <a:xfrm>
            <a:off x="3203575" y="4732338"/>
            <a:ext cx="2787650" cy="20002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1C5BA6B1-6CEC-BABF-27E0-737CA9493E2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5" descr="armi grande cannone">
            <a:extLst>
              <a:ext uri="{FF2B5EF4-FFF2-40B4-BE49-F238E27FC236}">
                <a16:creationId xmlns:a16="http://schemas.microsoft.com/office/drawing/2014/main" id="{C1C40004-9286-42FC-BE67-81A334EA0F2D}"/>
              </a:ext>
            </a:extLst>
          </p:cNvPr>
          <p:cNvPicPr>
            <a:picLocks noChangeAspect="1" noChangeArrowheads="1"/>
          </p:cNvPicPr>
          <p:nvPr/>
        </p:nvPicPr>
        <p:blipFill>
          <a:blip r:embed="rId4"/>
          <a:srcRect/>
          <a:stretch>
            <a:fillRect/>
          </a:stretch>
        </p:blipFill>
        <p:spPr bwMode="auto">
          <a:xfrm>
            <a:off x="3348038" y="1412875"/>
            <a:ext cx="2987675" cy="2427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armi cannone a">
            <a:extLst>
              <a:ext uri="{FF2B5EF4-FFF2-40B4-BE49-F238E27FC236}">
                <a16:creationId xmlns:a16="http://schemas.microsoft.com/office/drawing/2014/main" id="{D5ABFBC5-5625-B975-6310-7B513CF1F7E6}"/>
              </a:ext>
            </a:extLst>
          </p:cNvPr>
          <p:cNvPicPr>
            <a:picLocks noChangeAspect="1" noChangeArrowheads="1"/>
          </p:cNvPicPr>
          <p:nvPr/>
        </p:nvPicPr>
        <p:blipFill>
          <a:blip r:embed="rId5"/>
          <a:srcRect/>
          <a:stretch>
            <a:fillRect/>
          </a:stretch>
        </p:blipFill>
        <p:spPr bwMode="auto">
          <a:xfrm>
            <a:off x="5435600" y="4152900"/>
            <a:ext cx="3708400" cy="270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9700" name="Text Box 12">
            <a:extLst>
              <a:ext uri="{FF2B5EF4-FFF2-40B4-BE49-F238E27FC236}">
                <a16:creationId xmlns:a16="http://schemas.microsoft.com/office/drawing/2014/main" id="{DF694BD8-B5A2-FC91-691A-06D0A3CF9C84}"/>
              </a:ext>
            </a:extLst>
          </p:cNvPr>
          <p:cNvSpPr txBox="1">
            <a:spLocks noChangeArrowheads="1"/>
          </p:cNvSpPr>
          <p:nvPr/>
        </p:nvSpPr>
        <p:spPr bwMode="auto">
          <a:xfrm>
            <a:off x="4572000" y="620713"/>
            <a:ext cx="172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CANNONS</a:t>
            </a:r>
            <a:endParaRPr lang="it-IT" altLang="it-CH" sz="2400" b="1">
              <a:solidFill>
                <a:srgbClr val="FFFFFF"/>
              </a:solidFill>
            </a:endParaRPr>
          </a:p>
        </p:txBody>
      </p:sp>
      <p:sp>
        <p:nvSpPr>
          <p:cNvPr id="669701" name="Text Box 13">
            <a:extLst>
              <a:ext uri="{FF2B5EF4-FFF2-40B4-BE49-F238E27FC236}">
                <a16:creationId xmlns:a16="http://schemas.microsoft.com/office/drawing/2014/main" id="{080E37AC-537A-520A-0C5B-E11BC223617A}"/>
              </a:ext>
            </a:extLst>
          </p:cNvPr>
          <p:cNvSpPr txBox="1">
            <a:spLocks noChangeArrowheads="1"/>
          </p:cNvSpPr>
          <p:nvPr/>
        </p:nvSpPr>
        <p:spPr bwMode="auto">
          <a:xfrm>
            <a:off x="2152650" y="2757488"/>
            <a:ext cx="11953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EVER LARGER</a:t>
            </a:r>
            <a:endParaRPr lang="it-IT" altLang="it-CH" sz="2000" b="1">
              <a:solidFill>
                <a:srgbClr val="FFFFFF"/>
              </a:solidFill>
            </a:endParaRPr>
          </a:p>
        </p:txBody>
      </p:sp>
      <p:sp>
        <p:nvSpPr>
          <p:cNvPr id="669702" name="Text Box 14">
            <a:extLst>
              <a:ext uri="{FF2B5EF4-FFF2-40B4-BE49-F238E27FC236}">
                <a16:creationId xmlns:a16="http://schemas.microsoft.com/office/drawing/2014/main" id="{84B604EC-4925-EC13-91AF-B537A14ACF58}"/>
              </a:ext>
            </a:extLst>
          </p:cNvPr>
          <p:cNvSpPr txBox="1">
            <a:spLocks noChangeArrowheads="1"/>
          </p:cNvSpPr>
          <p:nvPr/>
        </p:nvSpPr>
        <p:spPr bwMode="auto">
          <a:xfrm>
            <a:off x="5429250" y="4214813"/>
            <a:ext cx="11525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5C1F00"/>
                </a:solidFill>
              </a:rPr>
              <a:t>SWISS ANTI-AIRCRAFT GUN OERLIKON COSTS              5 MILLION $</a:t>
            </a:r>
            <a:endParaRPr lang="it-IT" altLang="it-CH" sz="1000" b="1">
              <a:solidFill>
                <a:srgbClr val="5C1F00"/>
              </a:solidFill>
            </a:endParaRPr>
          </a:p>
        </p:txBody>
      </p:sp>
      <p:sp>
        <p:nvSpPr>
          <p:cNvPr id="669703" name="Text Box 15">
            <a:extLst>
              <a:ext uri="{FF2B5EF4-FFF2-40B4-BE49-F238E27FC236}">
                <a16:creationId xmlns:a16="http://schemas.microsoft.com/office/drawing/2014/main" id="{5F02C503-781E-201F-CBC6-52980EEC6057}"/>
              </a:ext>
            </a:extLst>
          </p:cNvPr>
          <p:cNvSpPr txBox="1">
            <a:spLocks noChangeArrowheads="1"/>
          </p:cNvSpPr>
          <p:nvPr/>
        </p:nvSpPr>
        <p:spPr bwMode="auto">
          <a:xfrm>
            <a:off x="4716463" y="1438275"/>
            <a:ext cx="935037"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BIG BERTHA. WORLD WAR  I.</a:t>
            </a:r>
            <a:endParaRPr lang="it-IT" altLang="it-CH" sz="1000" b="1">
              <a:solidFill>
                <a:srgbClr val="000000"/>
              </a:solidFill>
            </a:endParaRPr>
          </a:p>
        </p:txBody>
      </p:sp>
      <p:sp>
        <p:nvSpPr>
          <p:cNvPr id="669704" name="Segnaposto numero diapositiva 1">
            <a:extLst>
              <a:ext uri="{FF2B5EF4-FFF2-40B4-BE49-F238E27FC236}">
                <a16:creationId xmlns:a16="http://schemas.microsoft.com/office/drawing/2014/main" id="{7C905FA3-23B0-7DF2-C0AE-34084723C0A3}"/>
              </a:ext>
            </a:extLst>
          </p:cNvPr>
          <p:cNvSpPr>
            <a:spLocks noGrp="1"/>
          </p:cNvSpPr>
          <p:nvPr>
            <p:ph type="sldNum" sz="quarter" idx="12"/>
          </p:nvPr>
        </p:nvSpPr>
        <p:spPr>
          <a:xfrm>
            <a:off x="5272088" y="3859213"/>
            <a:ext cx="758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82F257-8076-4E23-975C-24042A4CAB46}" type="slidenum">
              <a:rPr lang="it-IT" altLang="en-US" sz="1400" smtClean="0"/>
              <a:pPr>
                <a:spcBef>
                  <a:spcPct val="0"/>
                </a:spcBef>
                <a:buFontTx/>
                <a:buNone/>
              </a:pPr>
              <a:t>224</a:t>
            </a:fld>
            <a:endParaRPr lang="it-IT" altLang="en-US" sz="1400"/>
          </a:p>
        </p:txBody>
      </p:sp>
      <p:pic>
        <p:nvPicPr>
          <p:cNvPr id="15" name="Picture 7" descr="armi Cannone g">
            <a:extLst>
              <a:ext uri="{FF2B5EF4-FFF2-40B4-BE49-F238E27FC236}">
                <a16:creationId xmlns:a16="http://schemas.microsoft.com/office/drawing/2014/main" id="{E05985A7-B78B-8F48-CC90-D6215FDCE70B}"/>
              </a:ext>
            </a:extLst>
          </p:cNvPr>
          <p:cNvPicPr>
            <a:picLocks noChangeAspect="1" noChangeArrowheads="1"/>
          </p:cNvPicPr>
          <p:nvPr/>
        </p:nvPicPr>
        <p:blipFill>
          <a:blip r:embed="rId6"/>
          <a:srcRect/>
          <a:stretch>
            <a:fillRect/>
          </a:stretch>
        </p:blipFill>
        <p:spPr bwMode="auto">
          <a:xfrm>
            <a:off x="6296025" y="0"/>
            <a:ext cx="2847975" cy="4149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 name="Picture 11" descr="armi cannoni 2">
            <a:extLst>
              <a:ext uri="{FF2B5EF4-FFF2-40B4-BE49-F238E27FC236}">
                <a16:creationId xmlns:a16="http://schemas.microsoft.com/office/drawing/2014/main" id="{192419FB-91AF-7073-1113-E4DC189CF41F}"/>
              </a:ext>
            </a:extLst>
          </p:cNvPr>
          <p:cNvPicPr>
            <a:picLocks noChangeAspect="1" noChangeArrowheads="1"/>
          </p:cNvPicPr>
          <p:nvPr/>
        </p:nvPicPr>
        <p:blipFill>
          <a:blip r:embed="rId7"/>
          <a:srcRect/>
          <a:stretch>
            <a:fillRect/>
          </a:stretch>
        </p:blipFill>
        <p:spPr bwMode="auto">
          <a:xfrm>
            <a:off x="0" y="2349500"/>
            <a:ext cx="1979613" cy="14922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6" descr="armi Cannone c">
            <a:extLst>
              <a:ext uri="{FF2B5EF4-FFF2-40B4-BE49-F238E27FC236}">
                <a16:creationId xmlns:a16="http://schemas.microsoft.com/office/drawing/2014/main" id="{86EDB037-6CE9-21B3-64DB-5BDA6C464AC2}"/>
              </a:ext>
            </a:extLst>
          </p:cNvPr>
          <p:cNvPicPr>
            <a:picLocks noChangeAspect="1" noChangeArrowheads="1"/>
          </p:cNvPicPr>
          <p:nvPr/>
        </p:nvPicPr>
        <p:blipFill>
          <a:blip r:embed="rId8"/>
          <a:srcRect/>
          <a:stretch>
            <a:fillRect/>
          </a:stretch>
        </p:blipFill>
        <p:spPr bwMode="auto">
          <a:xfrm>
            <a:off x="17463" y="0"/>
            <a:ext cx="4572000" cy="2344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9" descr="armi Cannone d">
            <a:extLst>
              <a:ext uri="{FF2B5EF4-FFF2-40B4-BE49-F238E27FC236}">
                <a16:creationId xmlns:a16="http://schemas.microsoft.com/office/drawing/2014/main" id="{73BD5B5E-654F-376A-D203-929E0AF094C0}"/>
              </a:ext>
            </a:extLst>
          </p:cNvPr>
          <p:cNvPicPr>
            <a:picLocks noChangeAspect="1" noChangeArrowheads="1"/>
          </p:cNvPicPr>
          <p:nvPr/>
        </p:nvPicPr>
        <p:blipFill>
          <a:blip r:embed="rId9"/>
          <a:srcRect/>
          <a:stretch>
            <a:fillRect/>
          </a:stretch>
        </p:blipFill>
        <p:spPr bwMode="auto">
          <a:xfrm>
            <a:off x="17463" y="3854450"/>
            <a:ext cx="5292725" cy="3003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9C3C1FB0-D2F2-811B-AC0E-B7C5AE2AA25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1746" name="Rectangle 2">
            <a:extLst>
              <a:ext uri="{FF2B5EF4-FFF2-40B4-BE49-F238E27FC236}">
                <a16:creationId xmlns:a16="http://schemas.microsoft.com/office/drawing/2014/main" id="{0364C1A5-0933-8F97-232F-7DD364150EAD}"/>
              </a:ext>
            </a:extLst>
          </p:cNvPr>
          <p:cNvSpPr>
            <a:spLocks noGrp="1" noChangeArrowheads="1"/>
          </p:cNvSpPr>
          <p:nvPr>
            <p:ph type="title"/>
          </p:nvPr>
        </p:nvSpPr>
        <p:spPr>
          <a:xfrm>
            <a:off x="528638" y="5470525"/>
            <a:ext cx="8229600" cy="1143000"/>
          </a:xfrm>
        </p:spPr>
        <p:txBody>
          <a:bodyPr/>
          <a:lstStyle/>
          <a:p>
            <a:pPr eaLnBrk="1" hangingPunct="1"/>
            <a:r>
              <a:rPr lang="en-GB" altLang="it-CH" sz="3200" b="1">
                <a:solidFill>
                  <a:schemeClr val="tx1"/>
                </a:solidFill>
              </a:rPr>
              <a:t>The must have: a beautiful cannon</a:t>
            </a:r>
            <a:r>
              <a:rPr lang="fr-CH" altLang="it-CH" sz="3200" b="1">
                <a:solidFill>
                  <a:schemeClr val="tx1"/>
                </a:solidFill>
              </a:rPr>
              <a:t>!</a:t>
            </a:r>
            <a:endParaRPr lang="it-IT" altLang="it-CH" sz="3200" b="1">
              <a:solidFill>
                <a:schemeClr val="tx1"/>
              </a:solidFill>
            </a:endParaRPr>
          </a:p>
        </p:txBody>
      </p:sp>
      <p:sp>
        <p:nvSpPr>
          <p:cNvPr id="671747" name="Segnaposto numero diapositiva 1">
            <a:extLst>
              <a:ext uri="{FF2B5EF4-FFF2-40B4-BE49-F238E27FC236}">
                <a16:creationId xmlns:a16="http://schemas.microsoft.com/office/drawing/2014/main" id="{79261B40-152F-BA13-B606-058396D88555}"/>
              </a:ext>
            </a:extLst>
          </p:cNvPr>
          <p:cNvSpPr>
            <a:spLocks noGrp="1"/>
          </p:cNvSpPr>
          <p:nvPr>
            <p:ph type="sldNum" sz="quarter" idx="12"/>
          </p:nvPr>
        </p:nvSpPr>
        <p:spPr>
          <a:xfrm>
            <a:off x="6343650" y="5876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9AAA17-2133-43C7-ADBF-44BBB04A6630}" type="slidenum">
              <a:rPr lang="it-IT" altLang="en-US" sz="1400" smtClean="0"/>
              <a:pPr>
                <a:spcBef>
                  <a:spcPct val="0"/>
                </a:spcBef>
                <a:buFontTx/>
                <a:buNone/>
              </a:pPr>
              <a:t>225</a:t>
            </a:fld>
            <a:endParaRPr lang="it-IT" altLang="en-US" sz="1400"/>
          </a:p>
        </p:txBody>
      </p:sp>
      <p:sp>
        <p:nvSpPr>
          <p:cNvPr id="671748" name="Rectangle 3">
            <a:extLst>
              <a:ext uri="{FF2B5EF4-FFF2-40B4-BE49-F238E27FC236}">
                <a16:creationId xmlns:a16="http://schemas.microsoft.com/office/drawing/2014/main" id="{126AE426-266A-0A42-07DB-446B880B17D3}"/>
              </a:ext>
            </a:extLst>
          </p:cNvPr>
          <p:cNvSpPr>
            <a:spLocks noChangeArrowheads="1"/>
          </p:cNvSpPr>
          <p:nvPr/>
        </p:nvSpPr>
        <p:spPr bwMode="auto">
          <a:xfrm>
            <a:off x="3292475" y="3657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71749" name="CasellaDiTesto 1">
            <a:extLst>
              <a:ext uri="{FF2B5EF4-FFF2-40B4-BE49-F238E27FC236}">
                <a16:creationId xmlns:a16="http://schemas.microsoft.com/office/drawing/2014/main" id="{D7DD980B-2C1E-C1FA-37B1-18E113E87ADB}"/>
              </a:ext>
            </a:extLst>
          </p:cNvPr>
          <p:cNvSpPr txBox="1">
            <a:spLocks noChangeArrowheads="1"/>
          </p:cNvSpPr>
          <p:nvPr/>
        </p:nvSpPr>
        <p:spPr bwMode="auto">
          <a:xfrm>
            <a:off x="1692275" y="6453188"/>
            <a:ext cx="5903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t>The result is an ever-increasing armaments industry that has to be "fed“. </a:t>
            </a:r>
            <a:endParaRPr lang="it-CH" altLang="it-CH" sz="1400"/>
          </a:p>
        </p:txBody>
      </p:sp>
      <p:pic>
        <p:nvPicPr>
          <p:cNvPr id="7" name="Picture 6" descr="C:\Users\Enrico\Desktop\Cannone jpeg.jpg">
            <a:extLst>
              <a:ext uri="{FF2B5EF4-FFF2-40B4-BE49-F238E27FC236}">
                <a16:creationId xmlns:a16="http://schemas.microsoft.com/office/drawing/2014/main" id="{17DC36A0-F500-834C-8AC4-2C4CE2776BFD}"/>
              </a:ext>
            </a:extLst>
          </p:cNvPr>
          <p:cNvPicPr>
            <a:picLocks noChangeAspect="1" noChangeArrowheads="1"/>
          </p:cNvPicPr>
          <p:nvPr/>
        </p:nvPicPr>
        <p:blipFill>
          <a:blip r:embed="rId4"/>
          <a:srcRect/>
          <a:stretch>
            <a:fillRect/>
          </a:stretch>
        </p:blipFill>
        <p:spPr bwMode="auto">
          <a:xfrm>
            <a:off x="827088" y="549275"/>
            <a:ext cx="7650162" cy="5111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569F7CFE-8AF7-06EB-B369-85FD2703E0A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3794" name="Text Box 5">
            <a:extLst>
              <a:ext uri="{FF2B5EF4-FFF2-40B4-BE49-F238E27FC236}">
                <a16:creationId xmlns:a16="http://schemas.microsoft.com/office/drawing/2014/main" id="{A24D5EA7-CDA7-C552-76C0-94BCC0375863}"/>
              </a:ext>
            </a:extLst>
          </p:cNvPr>
          <p:cNvSpPr txBox="1">
            <a:spLocks noChangeArrowheads="1"/>
          </p:cNvSpPr>
          <p:nvPr/>
        </p:nvSpPr>
        <p:spPr bwMode="auto">
          <a:xfrm>
            <a:off x="5264150" y="836613"/>
            <a:ext cx="32400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SUPERSONIC BOMBER  B1 , USA</a:t>
            </a:r>
          </a:p>
          <a:p>
            <a:pPr eaLnBrk="1" hangingPunct="1">
              <a:spcBef>
                <a:spcPct val="50000"/>
              </a:spcBef>
              <a:buFontTx/>
              <a:buNone/>
            </a:pPr>
            <a:r>
              <a:rPr lang="fr-CH" altLang="it-CH" sz="2000" b="1">
                <a:solidFill>
                  <a:srgbClr val="FFFFFF"/>
                </a:solidFill>
              </a:rPr>
              <a:t>Costs : 280’000’000.- $ Each one !</a:t>
            </a:r>
            <a:endParaRPr lang="it-IT" altLang="it-CH" sz="2000" b="1">
              <a:solidFill>
                <a:srgbClr val="FFFFFF"/>
              </a:solidFill>
            </a:endParaRPr>
          </a:p>
        </p:txBody>
      </p:sp>
      <p:sp>
        <p:nvSpPr>
          <p:cNvPr id="673795" name="Segnaposto numero diapositiva 1">
            <a:extLst>
              <a:ext uri="{FF2B5EF4-FFF2-40B4-BE49-F238E27FC236}">
                <a16:creationId xmlns:a16="http://schemas.microsoft.com/office/drawing/2014/main" id="{F6108BB9-51D7-7E7B-ED28-C8D324B542FD}"/>
              </a:ext>
            </a:extLst>
          </p:cNvPr>
          <p:cNvSpPr>
            <a:spLocks noGrp="1"/>
          </p:cNvSpPr>
          <p:nvPr>
            <p:ph type="sldNum" sz="quarter" idx="12"/>
          </p:nvPr>
        </p:nvSpPr>
        <p:spPr>
          <a:xfrm>
            <a:off x="6370638" y="6054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1CF918-641C-43DD-95FF-B2AFF694C279}" type="slidenum">
              <a:rPr lang="it-IT" altLang="en-US" sz="1400" smtClean="0"/>
              <a:pPr>
                <a:spcBef>
                  <a:spcPct val="0"/>
                </a:spcBef>
                <a:buFontTx/>
                <a:buNone/>
              </a:pPr>
              <a:t>226</a:t>
            </a:fld>
            <a:endParaRPr lang="it-IT" altLang="en-US" sz="1400"/>
          </a:p>
        </p:txBody>
      </p:sp>
      <p:pic>
        <p:nvPicPr>
          <p:cNvPr id="380932" name="Picture 4" descr="armi bombardiere B1-B">
            <a:extLst>
              <a:ext uri="{FF2B5EF4-FFF2-40B4-BE49-F238E27FC236}">
                <a16:creationId xmlns:a16="http://schemas.microsoft.com/office/drawing/2014/main" id="{BD3FB566-0D45-5AA3-5B6E-55D8AED56C42}"/>
              </a:ext>
            </a:extLst>
          </p:cNvPr>
          <p:cNvPicPr>
            <a:picLocks noChangeAspect="1" noChangeArrowheads="1"/>
          </p:cNvPicPr>
          <p:nvPr/>
        </p:nvPicPr>
        <p:blipFill>
          <a:blip r:embed="rId4"/>
          <a:srcRect/>
          <a:stretch>
            <a:fillRect/>
          </a:stretch>
        </p:blipFill>
        <p:spPr bwMode="auto">
          <a:xfrm>
            <a:off x="735013" y="549275"/>
            <a:ext cx="4056062"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0933" name="Picture 6" descr="C:\Users\Enrico\Desktop\B2 spirit.jpg">
            <a:extLst>
              <a:ext uri="{FF2B5EF4-FFF2-40B4-BE49-F238E27FC236}">
                <a16:creationId xmlns:a16="http://schemas.microsoft.com/office/drawing/2014/main" id="{6EB9F411-178D-6B5D-A922-73869DFADB25}"/>
              </a:ext>
            </a:extLst>
          </p:cNvPr>
          <p:cNvPicPr>
            <a:picLocks noChangeAspect="1" noChangeArrowheads="1"/>
          </p:cNvPicPr>
          <p:nvPr/>
        </p:nvPicPr>
        <p:blipFill>
          <a:blip r:embed="rId5"/>
          <a:srcRect/>
          <a:stretch>
            <a:fillRect/>
          </a:stretch>
        </p:blipFill>
        <p:spPr bwMode="auto">
          <a:xfrm>
            <a:off x="755650" y="3756025"/>
            <a:ext cx="4035425" cy="2536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73798" name="Text Box 5">
            <a:extLst>
              <a:ext uri="{FF2B5EF4-FFF2-40B4-BE49-F238E27FC236}">
                <a16:creationId xmlns:a16="http://schemas.microsoft.com/office/drawing/2014/main" id="{D11A0989-BD9E-E0D1-680A-EE6A1A09FD64}"/>
              </a:ext>
            </a:extLst>
          </p:cNvPr>
          <p:cNvSpPr txBox="1">
            <a:spLocks noChangeArrowheads="1"/>
          </p:cNvSpPr>
          <p:nvPr/>
        </p:nvSpPr>
        <p:spPr bwMode="auto">
          <a:xfrm>
            <a:off x="5264150" y="4286250"/>
            <a:ext cx="32400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SUPERSONIC BOMBER  B2 , USA</a:t>
            </a:r>
          </a:p>
          <a:p>
            <a:pPr eaLnBrk="1" hangingPunct="1">
              <a:spcBef>
                <a:spcPct val="50000"/>
              </a:spcBef>
              <a:buFontTx/>
              <a:buNone/>
            </a:pPr>
            <a:r>
              <a:rPr lang="fr-CH" altLang="it-CH" sz="2000" b="1">
                <a:solidFill>
                  <a:srgbClr val="FFFFFF"/>
                </a:solidFill>
              </a:rPr>
              <a:t>Costs : 730’000’000.- $ Each one !</a:t>
            </a:r>
            <a:endParaRPr lang="it-IT" altLang="it-CH" sz="2000" b="1">
              <a:solidFill>
                <a:srgbClr val="FFFFFF"/>
              </a:solidFill>
            </a:endParaRPr>
          </a:p>
        </p:txBody>
      </p:sp>
      <p:sp>
        <p:nvSpPr>
          <p:cNvPr id="7" name="Rettangolo 6">
            <a:extLst>
              <a:ext uri="{FF2B5EF4-FFF2-40B4-BE49-F238E27FC236}">
                <a16:creationId xmlns:a16="http://schemas.microsoft.com/office/drawing/2014/main" id="{C1933A20-4EDB-6D71-69D3-4DCF146DBBD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42" name="Text Box 9">
            <a:extLst>
              <a:ext uri="{FF2B5EF4-FFF2-40B4-BE49-F238E27FC236}">
                <a16:creationId xmlns:a16="http://schemas.microsoft.com/office/drawing/2014/main" id="{46AFBCEE-3EA0-FAAA-47A6-5A08857300F2}"/>
              </a:ext>
            </a:extLst>
          </p:cNvPr>
          <p:cNvSpPr txBox="1">
            <a:spLocks noChangeArrowheads="1"/>
          </p:cNvSpPr>
          <p:nvPr/>
        </p:nvSpPr>
        <p:spPr bwMode="auto">
          <a:xfrm>
            <a:off x="2197100" y="6003925"/>
            <a:ext cx="5040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400" b="1">
                <a:solidFill>
                  <a:srgbClr val="FFFFFF"/>
                </a:solidFill>
              </a:rPr>
              <a:t>FA18…it is beautiful. but it costs </a:t>
            </a:r>
            <a:r>
              <a:rPr lang="fr-FR" altLang="it-CH" sz="1400" b="1">
                <a:latin typeface="Arial Black" panose="020B0A04020102020204" pitchFamily="34" charset="0"/>
              </a:rPr>
              <a:t>100’000’000.- $ !</a:t>
            </a:r>
          </a:p>
        </p:txBody>
      </p:sp>
      <p:sp>
        <p:nvSpPr>
          <p:cNvPr id="675843" name="Segnaposto numero diapositiva 1">
            <a:extLst>
              <a:ext uri="{FF2B5EF4-FFF2-40B4-BE49-F238E27FC236}">
                <a16:creationId xmlns:a16="http://schemas.microsoft.com/office/drawing/2014/main" id="{75E12627-B77B-FDF3-AA64-B49EE845E7EC}"/>
              </a:ext>
            </a:extLst>
          </p:cNvPr>
          <p:cNvSpPr>
            <a:spLocks noGrp="1"/>
          </p:cNvSpPr>
          <p:nvPr>
            <p:ph type="sldNum" sz="quarter" idx="12"/>
          </p:nvPr>
        </p:nvSpPr>
        <p:spPr>
          <a:xfrm>
            <a:off x="6038850" y="6003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421B48-7618-4947-B7A3-DBCBD54BCC23}" type="slidenum">
              <a:rPr lang="it-IT" altLang="en-US" sz="1400" smtClean="0"/>
              <a:pPr>
                <a:spcBef>
                  <a:spcPct val="0"/>
                </a:spcBef>
                <a:buFontTx/>
                <a:buNone/>
              </a:pPr>
              <a:t>227</a:t>
            </a:fld>
            <a:endParaRPr lang="it-IT" altLang="en-US" sz="1400"/>
          </a:p>
        </p:txBody>
      </p:sp>
      <p:pic>
        <p:nvPicPr>
          <p:cNvPr id="5" name="Picture 5" descr="C:\Dokumente und Einstellungen\Enrico\Eigene Dateien\Enrico\Documenti\AA Enrico nuovo\Politica\Presentazione marxismo\FA18.jpg">
            <a:extLst>
              <a:ext uri="{FF2B5EF4-FFF2-40B4-BE49-F238E27FC236}">
                <a16:creationId xmlns:a16="http://schemas.microsoft.com/office/drawing/2014/main" id="{D2CB6C9F-CEF6-3B72-4B40-61559AB97628}"/>
              </a:ext>
            </a:extLst>
          </p:cNvPr>
          <p:cNvPicPr>
            <a:picLocks noChangeAspect="1" noChangeArrowheads="1"/>
          </p:cNvPicPr>
          <p:nvPr/>
        </p:nvPicPr>
        <p:blipFill>
          <a:blip r:embed="rId4"/>
          <a:srcRect/>
          <a:stretch>
            <a:fillRect/>
          </a:stretch>
        </p:blipFill>
        <p:spPr bwMode="auto">
          <a:xfrm>
            <a:off x="1116013" y="620713"/>
            <a:ext cx="7056437" cy="509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C96A0CB-C1AA-5CA0-0D24-640F6DFDCC3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7890" name="Picture 4" descr="corazzata Bismark">
            <a:extLst>
              <a:ext uri="{FF2B5EF4-FFF2-40B4-BE49-F238E27FC236}">
                <a16:creationId xmlns:a16="http://schemas.microsoft.com/office/drawing/2014/main" id="{7AC89D33-EB34-C9CE-3D65-6460D7EC3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4176713" cy="312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7891" name="Picture 5" descr="armi sottomarino">
            <a:extLst>
              <a:ext uri="{FF2B5EF4-FFF2-40B4-BE49-F238E27FC236}">
                <a16:creationId xmlns:a16="http://schemas.microsoft.com/office/drawing/2014/main" id="{8B80B995-1C09-EABD-8AF0-0E9D5AF2B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188913"/>
            <a:ext cx="4173537" cy="3124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7892" name="Picture 8" descr="armi Navi da guerra">
            <a:extLst>
              <a:ext uri="{FF2B5EF4-FFF2-40B4-BE49-F238E27FC236}">
                <a16:creationId xmlns:a16="http://schemas.microsoft.com/office/drawing/2014/main" id="{9DF4912F-48D5-76F9-A7EF-5F0098293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500438"/>
            <a:ext cx="4176713" cy="27876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7893" name="Picture 9" descr="armi Nave stealth">
            <a:extLst>
              <a:ext uri="{FF2B5EF4-FFF2-40B4-BE49-F238E27FC236}">
                <a16:creationId xmlns:a16="http://schemas.microsoft.com/office/drawing/2014/main" id="{BEA34ECF-C43F-2D5F-CD80-7B7CE6D2A2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9638" y="3500438"/>
            <a:ext cx="4173537" cy="31035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7894" name="Text Box 7">
            <a:extLst>
              <a:ext uri="{FF2B5EF4-FFF2-40B4-BE49-F238E27FC236}">
                <a16:creationId xmlns:a16="http://schemas.microsoft.com/office/drawing/2014/main" id="{8DDEC55A-C1DB-39B6-0E49-81B031330E6C}"/>
              </a:ext>
            </a:extLst>
          </p:cNvPr>
          <p:cNvSpPr txBox="1">
            <a:spLocks noChangeArrowheads="1"/>
          </p:cNvSpPr>
          <p:nvPr/>
        </p:nvSpPr>
        <p:spPr bwMode="auto">
          <a:xfrm>
            <a:off x="4786313" y="214313"/>
            <a:ext cx="1643062" cy="923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5C1F00"/>
                </a:solidFill>
              </a:rPr>
              <a:t>NUCLEAR SUBMARINE USA</a:t>
            </a:r>
            <a:endParaRPr lang="it-IT" altLang="it-CH" sz="1800" b="1">
              <a:solidFill>
                <a:srgbClr val="5C1F00"/>
              </a:solidFill>
            </a:endParaRPr>
          </a:p>
        </p:txBody>
      </p:sp>
      <p:sp>
        <p:nvSpPr>
          <p:cNvPr id="677895" name="Text Box 10">
            <a:extLst>
              <a:ext uri="{FF2B5EF4-FFF2-40B4-BE49-F238E27FC236}">
                <a16:creationId xmlns:a16="http://schemas.microsoft.com/office/drawing/2014/main" id="{BD8EB706-F2DF-7C53-9E04-57CD4741DD01}"/>
              </a:ext>
            </a:extLst>
          </p:cNvPr>
          <p:cNvSpPr txBox="1">
            <a:spLocks noChangeArrowheads="1"/>
          </p:cNvSpPr>
          <p:nvPr/>
        </p:nvSpPr>
        <p:spPr bwMode="auto">
          <a:xfrm>
            <a:off x="382588" y="6327775"/>
            <a:ext cx="4319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EXPENSIVE WAR SHIPS</a:t>
            </a:r>
            <a:endParaRPr lang="it-IT" altLang="it-CH" sz="1800" b="1">
              <a:solidFill>
                <a:srgbClr val="FFFFFF"/>
              </a:solidFill>
            </a:endParaRPr>
          </a:p>
        </p:txBody>
      </p:sp>
      <p:sp>
        <p:nvSpPr>
          <p:cNvPr id="677896" name="Text Box 11">
            <a:extLst>
              <a:ext uri="{FF2B5EF4-FFF2-40B4-BE49-F238E27FC236}">
                <a16:creationId xmlns:a16="http://schemas.microsoft.com/office/drawing/2014/main" id="{AFCCFBAE-15A9-8D7B-8D0B-E0F3E2779903}"/>
              </a:ext>
            </a:extLst>
          </p:cNvPr>
          <p:cNvSpPr txBox="1">
            <a:spLocks noChangeArrowheads="1"/>
          </p:cNvSpPr>
          <p:nvPr/>
        </p:nvSpPr>
        <p:spPr bwMode="auto">
          <a:xfrm>
            <a:off x="6948488" y="6329363"/>
            <a:ext cx="1944687"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5C1F00"/>
                </a:solidFill>
              </a:rPr>
              <a:t>STEALTH SHIP, USA</a:t>
            </a:r>
            <a:endParaRPr lang="it-IT" altLang="it-CH" sz="1400" b="1">
              <a:solidFill>
                <a:srgbClr val="5C1F00"/>
              </a:solidFill>
            </a:endParaRPr>
          </a:p>
        </p:txBody>
      </p:sp>
      <p:sp>
        <p:nvSpPr>
          <p:cNvPr id="677897" name="Text Box 12">
            <a:extLst>
              <a:ext uri="{FF2B5EF4-FFF2-40B4-BE49-F238E27FC236}">
                <a16:creationId xmlns:a16="http://schemas.microsoft.com/office/drawing/2014/main" id="{1FB58F27-49BF-9355-F10E-668F5D3C0334}"/>
              </a:ext>
            </a:extLst>
          </p:cNvPr>
          <p:cNvSpPr txBox="1">
            <a:spLocks noChangeArrowheads="1"/>
          </p:cNvSpPr>
          <p:nvPr/>
        </p:nvSpPr>
        <p:spPr bwMode="auto">
          <a:xfrm>
            <a:off x="214313" y="214313"/>
            <a:ext cx="150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000000"/>
                </a:solidFill>
              </a:rPr>
              <a:t>Bismarck,               </a:t>
            </a:r>
            <a:r>
              <a:rPr lang="fr-FR" altLang="it-CH" sz="1800" b="1">
                <a:solidFill>
                  <a:srgbClr val="161616"/>
                </a:solidFill>
              </a:rPr>
              <a:t>Germany,                      1944</a:t>
            </a:r>
          </a:p>
        </p:txBody>
      </p:sp>
      <p:sp>
        <p:nvSpPr>
          <p:cNvPr id="677898" name="Segnaposto numero diapositiva 1">
            <a:extLst>
              <a:ext uri="{FF2B5EF4-FFF2-40B4-BE49-F238E27FC236}">
                <a16:creationId xmlns:a16="http://schemas.microsoft.com/office/drawing/2014/main" id="{8FF24BAC-57C1-4DFF-A598-8A7382459399}"/>
              </a:ext>
            </a:extLst>
          </p:cNvPr>
          <p:cNvSpPr>
            <a:spLocks noGrp="1"/>
          </p:cNvSpPr>
          <p:nvPr>
            <p:ph type="sldNum" sz="quarter" idx="12"/>
          </p:nvPr>
        </p:nvSpPr>
        <p:spPr>
          <a:xfrm>
            <a:off x="2365375" y="63992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30E13B-1DAB-4547-835D-28137FBEE8EC}" type="slidenum">
              <a:rPr lang="it-IT" altLang="en-US" sz="1400" smtClean="0"/>
              <a:pPr>
                <a:spcBef>
                  <a:spcPct val="0"/>
                </a:spcBef>
                <a:buFontTx/>
                <a:buNone/>
              </a:pPr>
              <a:t>228</a:t>
            </a:fld>
            <a:endParaRPr lang="it-IT" altLang="en-US" sz="1400"/>
          </a:p>
        </p:txBody>
      </p:sp>
      <p:sp>
        <p:nvSpPr>
          <p:cNvPr id="11" name="Rettangolo 10">
            <a:extLst>
              <a:ext uri="{FF2B5EF4-FFF2-40B4-BE49-F238E27FC236}">
                <a16:creationId xmlns:a16="http://schemas.microsoft.com/office/drawing/2014/main" id="{071D4CA8-0A79-091F-5913-FF80211AD20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9938" name="Text Box 6">
            <a:extLst>
              <a:ext uri="{FF2B5EF4-FFF2-40B4-BE49-F238E27FC236}">
                <a16:creationId xmlns:a16="http://schemas.microsoft.com/office/drawing/2014/main" id="{B0A1F4E9-DC16-9A0A-38AB-89D94AE776D3}"/>
              </a:ext>
            </a:extLst>
          </p:cNvPr>
          <p:cNvSpPr txBox="1">
            <a:spLocks noChangeArrowheads="1"/>
          </p:cNvSpPr>
          <p:nvPr/>
        </p:nvSpPr>
        <p:spPr bwMode="auto">
          <a:xfrm>
            <a:off x="300038" y="6032500"/>
            <a:ext cx="8567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AIRCRAFT CARRIER, USA       PRICE more or less  10’000’000’000.- $ / EACH      CREUV : 5000 PERSONS</a:t>
            </a:r>
            <a:endParaRPr lang="it-IT" altLang="it-CH" sz="1800" b="1">
              <a:solidFill>
                <a:srgbClr val="FFFFFF"/>
              </a:solidFill>
            </a:endParaRPr>
          </a:p>
        </p:txBody>
      </p:sp>
      <p:sp>
        <p:nvSpPr>
          <p:cNvPr id="679939" name="Segnaposto numero diapositiva 1">
            <a:extLst>
              <a:ext uri="{FF2B5EF4-FFF2-40B4-BE49-F238E27FC236}">
                <a16:creationId xmlns:a16="http://schemas.microsoft.com/office/drawing/2014/main" id="{5027A6F8-D995-6483-A560-361C1301B029}"/>
              </a:ext>
            </a:extLst>
          </p:cNvPr>
          <p:cNvSpPr>
            <a:spLocks noGrp="1"/>
          </p:cNvSpPr>
          <p:nvPr>
            <p:ph type="sldNum" sz="quarter" idx="12"/>
          </p:nvPr>
        </p:nvSpPr>
        <p:spPr>
          <a:xfrm>
            <a:off x="6804025" y="6354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2AE5ED-644B-4BB9-907F-60B546142D1A}" type="slidenum">
              <a:rPr lang="it-IT" altLang="en-US" sz="1400" smtClean="0"/>
              <a:pPr>
                <a:spcBef>
                  <a:spcPct val="0"/>
                </a:spcBef>
                <a:buFontTx/>
                <a:buNone/>
              </a:pPr>
              <a:t>229</a:t>
            </a:fld>
            <a:endParaRPr lang="it-IT" altLang="en-US" sz="1400"/>
          </a:p>
        </p:txBody>
      </p:sp>
      <p:pic>
        <p:nvPicPr>
          <p:cNvPr id="679940" name="Picture 7" descr="armi Portaerei 2">
            <a:extLst>
              <a:ext uri="{FF2B5EF4-FFF2-40B4-BE49-F238E27FC236}">
                <a16:creationId xmlns:a16="http://schemas.microsoft.com/office/drawing/2014/main" id="{D5EF9A83-956A-0BC7-75F5-10CAA2940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907"/>
          <a:stretch>
            <a:fillRect/>
          </a:stretch>
        </p:blipFill>
        <p:spPr bwMode="auto">
          <a:xfrm>
            <a:off x="4567238" y="188913"/>
            <a:ext cx="4254500" cy="2987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9941" name="Picture 8" descr="armi Portaerei 4">
            <a:extLst>
              <a:ext uri="{FF2B5EF4-FFF2-40B4-BE49-F238E27FC236}">
                <a16:creationId xmlns:a16="http://schemas.microsoft.com/office/drawing/2014/main" id="{569BC439-678B-B0A0-3055-0EDBA3931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06"/>
          <a:stretch>
            <a:fillRect/>
          </a:stretch>
        </p:blipFill>
        <p:spPr bwMode="auto">
          <a:xfrm>
            <a:off x="300038" y="3370263"/>
            <a:ext cx="3984625" cy="2635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9942" name="Picture 9" descr="armi portaerei 3 buono">
            <a:extLst>
              <a:ext uri="{FF2B5EF4-FFF2-40B4-BE49-F238E27FC236}">
                <a16:creationId xmlns:a16="http://schemas.microsoft.com/office/drawing/2014/main" id="{24CD3B40-3C0E-1D69-48ED-186213391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88913"/>
            <a:ext cx="3984625" cy="2987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9943" name="Picture 10" descr="armi Portaerei USA">
            <a:extLst>
              <a:ext uri="{FF2B5EF4-FFF2-40B4-BE49-F238E27FC236}">
                <a16:creationId xmlns:a16="http://schemas.microsoft.com/office/drawing/2014/main" id="{8F32BBF8-D031-BE88-02BD-D6C025C02A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724"/>
          <a:stretch>
            <a:fillRect/>
          </a:stretch>
        </p:blipFill>
        <p:spPr bwMode="auto">
          <a:xfrm>
            <a:off x="4572000" y="3370263"/>
            <a:ext cx="4249738" cy="2654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2E348095-EEB2-FA66-3859-BBD14F7C64A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a:extLst>
              <a:ext uri="{FF2B5EF4-FFF2-40B4-BE49-F238E27FC236}">
                <a16:creationId xmlns:a16="http://schemas.microsoft.com/office/drawing/2014/main" id="{DC65669A-4FD5-9CCF-5386-CD1EF26E0AA6}"/>
              </a:ext>
            </a:extLst>
          </p:cNvPr>
          <p:cNvSpPr>
            <a:spLocks noGrp="1"/>
          </p:cNvSpPr>
          <p:nvPr>
            <p:ph type="sldNum" sz="quarter" idx="12"/>
          </p:nvPr>
        </p:nvSpPr>
        <p:spPr>
          <a:xfrm>
            <a:off x="4242792" y="6281738"/>
            <a:ext cx="658416"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0E0727-D027-4086-8D20-CF516D4715C1}" type="slidenum">
              <a:rPr lang="it-IT" altLang="en-US" sz="1400" b="1" smtClean="0">
                <a:solidFill>
                  <a:srgbClr val="000000"/>
                </a:solidFill>
              </a:rPr>
              <a:pPr>
                <a:spcBef>
                  <a:spcPct val="0"/>
                </a:spcBef>
                <a:buFontTx/>
                <a:buNone/>
              </a:pPr>
              <a:t>23</a:t>
            </a:fld>
            <a:endParaRPr lang="it-IT" altLang="en-US" sz="1400" b="1">
              <a:solidFill>
                <a:srgbClr val="000000"/>
              </a:solidFill>
            </a:endParaRPr>
          </a:p>
        </p:txBody>
      </p:sp>
      <p:sp>
        <p:nvSpPr>
          <p:cNvPr id="173059" name="Rectangle 2">
            <a:extLst>
              <a:ext uri="{FF2B5EF4-FFF2-40B4-BE49-F238E27FC236}">
                <a16:creationId xmlns:a16="http://schemas.microsoft.com/office/drawing/2014/main" id="{4F8425BD-24E3-6204-DBBC-55E6CE92EC11}"/>
              </a:ext>
            </a:extLst>
          </p:cNvPr>
          <p:cNvSpPr>
            <a:spLocks noGrp="1" noChangeArrowheads="1"/>
          </p:cNvSpPr>
          <p:nvPr>
            <p:ph type="title"/>
          </p:nvPr>
        </p:nvSpPr>
        <p:spPr>
          <a:xfrm>
            <a:off x="596900" y="207963"/>
            <a:ext cx="8229600" cy="1143000"/>
          </a:xfrm>
        </p:spPr>
        <p:txBody>
          <a:bodyPr/>
          <a:lstStyle/>
          <a:p>
            <a:pPr algn="l" eaLnBrk="1" hangingPunct="1"/>
            <a:r>
              <a:rPr lang="en-US" altLang="it-CH" sz="3600" b="1" u="sng" dirty="0">
                <a:solidFill>
                  <a:srgbClr val="FF3300"/>
                </a:solidFill>
              </a:rPr>
              <a:t>WHO BUYS A CAR? </a:t>
            </a:r>
            <a:br>
              <a:rPr lang="en-US" altLang="it-CH" sz="3600" b="1" u="sng" dirty="0">
                <a:solidFill>
                  <a:srgbClr val="FF3300"/>
                </a:solidFill>
              </a:rPr>
            </a:br>
            <a:r>
              <a:rPr lang="en-US" altLang="it-CH" sz="3600" b="1" dirty="0">
                <a:solidFill>
                  <a:srgbClr val="FF3300"/>
                </a:solidFill>
              </a:rPr>
              <a:t>                 </a:t>
            </a:r>
            <a:r>
              <a:rPr lang="en-US" altLang="it-CH" sz="3600" b="1" u="sng" dirty="0">
                <a:solidFill>
                  <a:srgbClr val="FF3300"/>
                </a:solidFill>
              </a:rPr>
              <a:t>PEOPLE WHO:</a:t>
            </a:r>
            <a:endParaRPr lang="it-IT" altLang="it-CH" sz="3600" b="1" u="sng" dirty="0">
              <a:solidFill>
                <a:srgbClr val="FF3300"/>
              </a:solidFill>
            </a:endParaRPr>
          </a:p>
        </p:txBody>
      </p:sp>
      <p:sp>
        <p:nvSpPr>
          <p:cNvPr id="173060" name="Rectangle 3">
            <a:extLst>
              <a:ext uri="{FF2B5EF4-FFF2-40B4-BE49-F238E27FC236}">
                <a16:creationId xmlns:a16="http://schemas.microsoft.com/office/drawing/2014/main" id="{88A11109-56CC-415B-7828-DF0AF5E5137E}"/>
              </a:ext>
            </a:extLst>
          </p:cNvPr>
          <p:cNvSpPr>
            <a:spLocks noGrp="1" noChangeArrowheads="1"/>
          </p:cNvSpPr>
          <p:nvPr>
            <p:ph type="body" idx="1"/>
          </p:nvPr>
        </p:nvSpPr>
        <p:spPr>
          <a:xfrm>
            <a:off x="457200" y="1557338"/>
            <a:ext cx="8229600" cy="4994275"/>
          </a:xfrm>
        </p:spPr>
        <p:txBody>
          <a:bodyPr/>
          <a:lstStyle/>
          <a:p>
            <a:pPr marL="609600" indent="-609600" eaLnBrk="1" hangingPunct="1">
              <a:buFontTx/>
              <a:buAutoNum type="arabicParenR"/>
              <a:defRPr/>
            </a:pPr>
            <a:endParaRPr lang="fr-CH" altLang="it-CH" sz="400" b="1" dirty="0"/>
          </a:p>
          <a:p>
            <a:pPr marL="609600" indent="-609600" eaLnBrk="1" hangingPunct="1">
              <a:buFontTx/>
              <a:buAutoNum type="arabicParenR"/>
              <a:defRPr/>
            </a:pPr>
            <a:r>
              <a:rPr lang="en-US" altLang="it-CH" b="1" dirty="0"/>
              <a:t>HAVE THE MONEY                                                    to buy a car</a:t>
            </a:r>
          </a:p>
          <a:p>
            <a:pPr marL="609600" indent="-609600" eaLnBrk="1" hangingPunct="1">
              <a:buFontTx/>
              <a:buAutoNum type="arabicParenR"/>
              <a:defRPr/>
            </a:pPr>
            <a:endParaRPr lang="fr-CH" altLang="it-CH" sz="2200" b="1" dirty="0"/>
          </a:p>
          <a:p>
            <a:pPr marL="609600" indent="-609600" eaLnBrk="1" hangingPunct="1">
              <a:buFontTx/>
              <a:buAutoNum type="arabicParenR"/>
              <a:defRPr/>
            </a:pPr>
            <a:endParaRPr lang="fr-CH" altLang="it-CH" sz="2200" b="1" dirty="0"/>
          </a:p>
          <a:p>
            <a:pPr marL="609600" indent="-609600" eaLnBrk="1" hangingPunct="1">
              <a:buFontTx/>
              <a:buAutoNum type="arabicParenR"/>
              <a:defRPr/>
            </a:pPr>
            <a:r>
              <a:rPr lang="fr-CH" altLang="it-CH" b="1" dirty="0"/>
              <a:t>NEED a car</a:t>
            </a:r>
          </a:p>
          <a:p>
            <a:pPr marL="609600" indent="-609600" eaLnBrk="1" hangingPunct="1">
              <a:buFontTx/>
              <a:buAutoNum type="arabicParenR"/>
              <a:defRPr/>
            </a:pPr>
            <a:endParaRPr lang="fr-CH" altLang="it-CH" sz="1200" b="1" dirty="0"/>
          </a:p>
          <a:p>
            <a:pPr marL="609600" indent="-609600" eaLnBrk="1" hangingPunct="1">
              <a:buFontTx/>
              <a:buAutoNum type="arabicParenR"/>
              <a:defRPr/>
            </a:pPr>
            <a:endParaRPr lang="fr-CH" altLang="it-CH" sz="1200" b="1" dirty="0"/>
          </a:p>
          <a:p>
            <a:pPr marL="609600" indent="-609600" eaLnBrk="1" hangingPunct="1">
              <a:buFontTx/>
              <a:buAutoNum type="arabicParenR"/>
              <a:defRPr/>
            </a:pPr>
            <a:endParaRPr lang="fr-CH" altLang="it-CH" sz="1200" b="1" dirty="0"/>
          </a:p>
          <a:p>
            <a:pPr marL="609600" indent="-609600" eaLnBrk="1" hangingPunct="1">
              <a:buFontTx/>
              <a:buAutoNum type="arabicParenR"/>
              <a:defRPr/>
            </a:pPr>
            <a:endParaRPr lang="fr-CH" altLang="it-CH" sz="1200" b="1" dirty="0"/>
          </a:p>
          <a:p>
            <a:pPr marL="609600" indent="-609600" eaLnBrk="1" hangingPunct="1">
              <a:buFontTx/>
              <a:buAutoNum type="arabicParenR"/>
              <a:defRPr/>
            </a:pPr>
            <a:r>
              <a:rPr lang="en-US" altLang="it-CH" b="1" dirty="0"/>
              <a:t>WANT to buy a car </a:t>
            </a:r>
            <a:r>
              <a:rPr lang="it-CH" altLang="it-CH" sz="2000" b="1" dirty="0"/>
              <a:t>                                                                </a:t>
            </a:r>
            <a:r>
              <a:rPr lang="en-US" altLang="it-CH" sz="2000" b="1" dirty="0"/>
              <a:t>(accept the exchange                                                                                 money - car)</a:t>
            </a:r>
            <a:endParaRPr lang="it-IT" altLang="it-CH" b="1" dirty="0"/>
          </a:p>
        </p:txBody>
      </p:sp>
      <p:sp>
        <p:nvSpPr>
          <p:cNvPr id="5" name="Rettangolo 4">
            <a:extLst>
              <a:ext uri="{FF2B5EF4-FFF2-40B4-BE49-F238E27FC236}">
                <a16:creationId xmlns:a16="http://schemas.microsoft.com/office/drawing/2014/main" id="{0C52E00D-AD3B-F07E-A554-25D812FAAB0A}"/>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173062" name="Picture 4" descr="4 500+ Clochard Stock Illustrations, graphiques vectoriels libre de droits  et Clip Art - iStock | Pauvreté, Punk, Itinérant">
            <a:extLst>
              <a:ext uri="{FF2B5EF4-FFF2-40B4-BE49-F238E27FC236}">
                <a16:creationId xmlns:a16="http://schemas.microsoft.com/office/drawing/2014/main" id="{79BAA484-DD05-FD46-DEF2-E72272BA7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67688" y="1186412"/>
            <a:ext cx="1479412"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1" descr="Mountain landscape with a cozy house on top of a mountain in a flat style.  8629314 Vector Art at Vecteezy">
            <a:extLst>
              <a:ext uri="{FF2B5EF4-FFF2-40B4-BE49-F238E27FC236}">
                <a16:creationId xmlns:a16="http://schemas.microsoft.com/office/drawing/2014/main" id="{8F88A35B-B712-D45C-64EB-6325B2205C2F}"/>
              </a:ext>
            </a:extLst>
          </p:cNvPr>
          <p:cNvPicPr>
            <a:picLocks noChangeAspect="1" noChangeArrowheads="1"/>
          </p:cNvPicPr>
          <p:nvPr/>
        </p:nvPicPr>
        <p:blipFill rotWithShape="1">
          <a:blip r:embed="rId4"/>
          <a:srcRect l="15925" t="4119" r="2347"/>
          <a:stretch/>
        </p:blipFill>
        <p:spPr bwMode="auto">
          <a:xfrm>
            <a:off x="5393670" y="2789788"/>
            <a:ext cx="1829274" cy="2146067"/>
          </a:xfrm>
          <a:prstGeom prst="rect">
            <a:avLst/>
          </a:prstGeom>
          <a:noFill/>
          <a:effectLst>
            <a:softEdge rad="127000"/>
          </a:effectLst>
        </p:spPr>
      </p:pic>
      <p:pic>
        <p:nvPicPr>
          <p:cNvPr id="173064" name="Picture 33" descr="Fantaisie Supériorité réserve costume montagnard Composer Lee Formidable">
            <a:extLst>
              <a:ext uri="{FF2B5EF4-FFF2-40B4-BE49-F238E27FC236}">
                <a16:creationId xmlns:a16="http://schemas.microsoft.com/office/drawing/2014/main" id="{7C3A6A27-46BA-1D64-30C7-47F0F7B88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40287">
            <a:off x="7095162" y="3399439"/>
            <a:ext cx="8001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2" descr="Train Train Cartoon, Train, Cartoon, Cartoon Train PNG Transparent Clipart  Image and PSD File for Free Download">
            <a:extLst>
              <a:ext uri="{FF2B5EF4-FFF2-40B4-BE49-F238E27FC236}">
                <a16:creationId xmlns:a16="http://schemas.microsoft.com/office/drawing/2014/main" id="{90BD61C3-60CD-D02E-3802-002994A55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802" t="30154" b="20230"/>
          <a:stretch>
            <a:fillRect/>
          </a:stretch>
        </p:blipFill>
        <p:spPr bwMode="auto">
          <a:xfrm>
            <a:off x="5697538" y="5312886"/>
            <a:ext cx="17033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35" descr="Premium Vector | Businessman goes on a business trip abroad">
            <a:extLst>
              <a:ext uri="{FF2B5EF4-FFF2-40B4-BE49-F238E27FC236}">
                <a16:creationId xmlns:a16="http://schemas.microsoft.com/office/drawing/2014/main" id="{B576750C-7729-CBF5-B645-A9757311E7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698" t="22523" r="31963" b="11768"/>
          <a:stretch>
            <a:fillRect/>
          </a:stretch>
        </p:blipFill>
        <p:spPr bwMode="auto">
          <a:xfrm>
            <a:off x="7629525" y="5259762"/>
            <a:ext cx="8572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026C86E2-7FCA-1B4F-EDFF-402BFCD34225}"/>
              </a:ext>
            </a:extLst>
          </p:cNvPr>
          <p:cNvSpPr txBox="1"/>
          <p:nvPr/>
        </p:nvSpPr>
        <p:spPr>
          <a:xfrm>
            <a:off x="6393371" y="1650343"/>
            <a:ext cx="867243" cy="738664"/>
          </a:xfrm>
          <a:prstGeom prst="rect">
            <a:avLst/>
          </a:prstGeom>
          <a:noFill/>
        </p:spPr>
        <p:txBody>
          <a:bodyPr wrap="square" rtlCol="0">
            <a:spAutoFit/>
          </a:bodyPr>
          <a:lstStyle/>
          <a:p>
            <a:r>
              <a:rPr lang="en-US" sz="1400" b="1" dirty="0"/>
              <a:t>He has no money</a:t>
            </a:r>
          </a:p>
        </p:txBody>
      </p:sp>
      <p:sp>
        <p:nvSpPr>
          <p:cNvPr id="4" name="CasellaDiTesto 3">
            <a:extLst>
              <a:ext uri="{FF2B5EF4-FFF2-40B4-BE49-F238E27FC236}">
                <a16:creationId xmlns:a16="http://schemas.microsoft.com/office/drawing/2014/main" id="{09599F4A-B02D-2F66-91EF-B5E6A2C57FBA}"/>
              </a:ext>
            </a:extLst>
          </p:cNvPr>
          <p:cNvSpPr txBox="1"/>
          <p:nvPr/>
        </p:nvSpPr>
        <p:spPr>
          <a:xfrm>
            <a:off x="7894712" y="3388406"/>
            <a:ext cx="792088" cy="1169551"/>
          </a:xfrm>
          <a:prstGeom prst="rect">
            <a:avLst/>
          </a:prstGeom>
          <a:noFill/>
        </p:spPr>
        <p:txBody>
          <a:bodyPr wrap="square" rtlCol="0">
            <a:spAutoFit/>
          </a:bodyPr>
          <a:lstStyle/>
          <a:p>
            <a:r>
              <a:rPr lang="en-US" sz="1400" b="1" dirty="0"/>
              <a:t>He does not need  a car</a:t>
            </a:r>
          </a:p>
        </p:txBody>
      </p:sp>
      <p:sp>
        <p:nvSpPr>
          <p:cNvPr id="6" name="CasellaDiTesto 5">
            <a:extLst>
              <a:ext uri="{FF2B5EF4-FFF2-40B4-BE49-F238E27FC236}">
                <a16:creationId xmlns:a16="http://schemas.microsoft.com/office/drawing/2014/main" id="{B3A61226-2991-6643-0D32-95D6FBB643B7}"/>
              </a:ext>
            </a:extLst>
          </p:cNvPr>
          <p:cNvSpPr txBox="1"/>
          <p:nvPr/>
        </p:nvSpPr>
        <p:spPr>
          <a:xfrm>
            <a:off x="6097935" y="6176445"/>
            <a:ext cx="2206277" cy="307777"/>
          </a:xfrm>
          <a:prstGeom prst="rect">
            <a:avLst/>
          </a:prstGeom>
          <a:noFill/>
        </p:spPr>
        <p:txBody>
          <a:bodyPr wrap="square" rtlCol="0">
            <a:spAutoFit/>
          </a:bodyPr>
          <a:lstStyle/>
          <a:p>
            <a:r>
              <a:rPr lang="en-US" sz="1400" b="1" dirty="0"/>
              <a:t>He does not want a car</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1986" name="Picture 5" descr="cannone laser">
            <a:extLst>
              <a:ext uri="{FF2B5EF4-FFF2-40B4-BE49-F238E27FC236}">
                <a16:creationId xmlns:a16="http://schemas.microsoft.com/office/drawing/2014/main" id="{85255EEC-D8C2-CFD2-78F5-886463D05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87" name="Picture 6" descr="typhoon sottomarino">
            <a:extLst>
              <a:ext uri="{FF2B5EF4-FFF2-40B4-BE49-F238E27FC236}">
                <a16:creationId xmlns:a16="http://schemas.microsoft.com/office/drawing/2014/main" id="{3318E995-4405-84C2-72F3-650F5A613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4450"/>
            <a:ext cx="3209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88" name="Picture 7" descr="missile intercont">
            <a:extLst>
              <a:ext uri="{FF2B5EF4-FFF2-40B4-BE49-F238E27FC236}">
                <a16:creationId xmlns:a16="http://schemas.microsoft.com/office/drawing/2014/main" id="{C8E43776-90F8-0237-9AAB-B3E96970B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4450"/>
            <a:ext cx="1414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89" name="Picture 8" descr="missili sottomarini">
            <a:extLst>
              <a:ext uri="{FF2B5EF4-FFF2-40B4-BE49-F238E27FC236}">
                <a16:creationId xmlns:a16="http://schemas.microsoft.com/office/drawing/2014/main" id="{933BE4C9-F8B9-3F5A-9DF7-02DDC72281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4450"/>
            <a:ext cx="24177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90" name="Picture 9" descr="missili 4">
            <a:extLst>
              <a:ext uri="{FF2B5EF4-FFF2-40B4-BE49-F238E27FC236}">
                <a16:creationId xmlns:a16="http://schemas.microsoft.com/office/drawing/2014/main" id="{1311BB2C-AE96-9AC4-26FC-85BDDB6C31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23495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91" name="Picture 12" descr="missile AGM">
            <a:extLst>
              <a:ext uri="{FF2B5EF4-FFF2-40B4-BE49-F238E27FC236}">
                <a16:creationId xmlns:a16="http://schemas.microsoft.com/office/drawing/2014/main" id="{B784CF3D-E59B-B8E4-CAA8-A84CBFF39E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213" y="4941888"/>
            <a:ext cx="30241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1992" name="Text Box 13">
            <a:extLst>
              <a:ext uri="{FF2B5EF4-FFF2-40B4-BE49-F238E27FC236}">
                <a16:creationId xmlns:a16="http://schemas.microsoft.com/office/drawing/2014/main" id="{01D7E8EE-C099-835A-2FDB-3C512B38C8C7}"/>
              </a:ext>
            </a:extLst>
          </p:cNvPr>
          <p:cNvSpPr txBox="1">
            <a:spLocks noChangeArrowheads="1"/>
          </p:cNvSpPr>
          <p:nvPr/>
        </p:nvSpPr>
        <p:spPr bwMode="auto">
          <a:xfrm>
            <a:off x="39688" y="1893888"/>
            <a:ext cx="16081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ANTI-MISSILE  LASER CANNON</a:t>
            </a:r>
            <a:endParaRPr lang="it-IT" altLang="it-CH" sz="1100">
              <a:solidFill>
                <a:srgbClr val="000000"/>
              </a:solidFill>
            </a:endParaRPr>
          </a:p>
        </p:txBody>
      </p:sp>
      <p:sp>
        <p:nvSpPr>
          <p:cNvPr id="681993" name="Text Box 14">
            <a:extLst>
              <a:ext uri="{FF2B5EF4-FFF2-40B4-BE49-F238E27FC236}">
                <a16:creationId xmlns:a16="http://schemas.microsoft.com/office/drawing/2014/main" id="{926B4299-A005-2C58-1731-7F8FE340A947}"/>
              </a:ext>
            </a:extLst>
          </p:cNvPr>
          <p:cNvSpPr txBox="1">
            <a:spLocks noChangeArrowheads="1"/>
          </p:cNvSpPr>
          <p:nvPr/>
        </p:nvSpPr>
        <p:spPr bwMode="auto">
          <a:xfrm>
            <a:off x="1811338" y="1893888"/>
            <a:ext cx="354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TYPHOON SUBMARINE WITH NUCLEAR MISSILES</a:t>
            </a:r>
            <a:endParaRPr lang="it-IT" altLang="it-CH" sz="1100">
              <a:solidFill>
                <a:srgbClr val="000000"/>
              </a:solidFill>
            </a:endParaRPr>
          </a:p>
        </p:txBody>
      </p:sp>
      <p:sp>
        <p:nvSpPr>
          <p:cNvPr id="681994" name="Text Box 15">
            <a:extLst>
              <a:ext uri="{FF2B5EF4-FFF2-40B4-BE49-F238E27FC236}">
                <a16:creationId xmlns:a16="http://schemas.microsoft.com/office/drawing/2014/main" id="{80228881-C50F-9EE4-22D6-5211C0AAE5A1}"/>
              </a:ext>
            </a:extLst>
          </p:cNvPr>
          <p:cNvSpPr txBox="1">
            <a:spLocks noChangeArrowheads="1"/>
          </p:cNvSpPr>
          <p:nvPr/>
        </p:nvSpPr>
        <p:spPr bwMode="auto">
          <a:xfrm>
            <a:off x="5435600" y="1916113"/>
            <a:ext cx="36496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INTERCONTINENTAL AND SUBMARINE MISSILES</a:t>
            </a:r>
            <a:endParaRPr lang="it-IT" altLang="it-CH" sz="1100">
              <a:solidFill>
                <a:srgbClr val="000000"/>
              </a:solidFill>
            </a:endParaRPr>
          </a:p>
        </p:txBody>
      </p:sp>
      <p:sp>
        <p:nvSpPr>
          <p:cNvPr id="681995" name="Text Box 16">
            <a:extLst>
              <a:ext uri="{FF2B5EF4-FFF2-40B4-BE49-F238E27FC236}">
                <a16:creationId xmlns:a16="http://schemas.microsoft.com/office/drawing/2014/main" id="{C3A24D50-E92C-993D-5E0C-C210BE5A8E42}"/>
              </a:ext>
            </a:extLst>
          </p:cNvPr>
          <p:cNvSpPr txBox="1">
            <a:spLocks noChangeArrowheads="1"/>
          </p:cNvSpPr>
          <p:nvPr/>
        </p:nvSpPr>
        <p:spPr bwMode="auto">
          <a:xfrm>
            <a:off x="0" y="4000500"/>
            <a:ext cx="30241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a:solidFill>
                  <a:srgbClr val="000000"/>
                </a:solidFill>
              </a:rPr>
              <a:t>AIR-SOL MISSILES ON A  HELICOPTER</a:t>
            </a:r>
            <a:endParaRPr lang="it-IT" altLang="it-CH" sz="1100">
              <a:solidFill>
                <a:srgbClr val="000000"/>
              </a:solidFill>
            </a:endParaRPr>
          </a:p>
        </p:txBody>
      </p:sp>
      <p:sp>
        <p:nvSpPr>
          <p:cNvPr id="681996" name="Text Box 17">
            <a:extLst>
              <a:ext uri="{FF2B5EF4-FFF2-40B4-BE49-F238E27FC236}">
                <a16:creationId xmlns:a16="http://schemas.microsoft.com/office/drawing/2014/main" id="{ACDA9494-B009-9E73-8063-2042CB954676}"/>
              </a:ext>
            </a:extLst>
          </p:cNvPr>
          <p:cNvSpPr txBox="1">
            <a:spLocks noChangeArrowheads="1"/>
          </p:cNvSpPr>
          <p:nvPr/>
        </p:nvSpPr>
        <p:spPr bwMode="auto">
          <a:xfrm>
            <a:off x="3589338" y="6510338"/>
            <a:ext cx="1430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CRUISE MISSILE</a:t>
            </a:r>
            <a:endParaRPr lang="it-IT" altLang="it-CH" sz="1200" b="1">
              <a:solidFill>
                <a:srgbClr val="000000"/>
              </a:solidFill>
            </a:endParaRPr>
          </a:p>
        </p:txBody>
      </p:sp>
      <p:pic>
        <p:nvPicPr>
          <p:cNvPr id="681997" name="Picture 19" descr="Patriot">
            <a:extLst>
              <a:ext uri="{FF2B5EF4-FFF2-40B4-BE49-F238E27FC236}">
                <a16:creationId xmlns:a16="http://schemas.microsoft.com/office/drawing/2014/main" id="{2E72CAB2-CFBD-D639-2606-11262F7FF6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 y="44370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98" name="Picture 20">
            <a:extLst>
              <a:ext uri="{FF2B5EF4-FFF2-40B4-BE49-F238E27FC236}">
                <a16:creationId xmlns:a16="http://schemas.microsoft.com/office/drawing/2014/main" id="{EED9DD65-21AA-0514-9BC5-9BF34C087A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6238" y="2276475"/>
            <a:ext cx="299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999" name="Picture 21" descr="Anti-missile">
            <a:extLst>
              <a:ext uri="{FF2B5EF4-FFF2-40B4-BE49-F238E27FC236}">
                <a16:creationId xmlns:a16="http://schemas.microsoft.com/office/drawing/2014/main" id="{E6A03C1E-5ABF-E031-50EC-B25FE345AE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325" y="4221163"/>
            <a:ext cx="29225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2000" name="Text Box 23">
            <a:extLst>
              <a:ext uri="{FF2B5EF4-FFF2-40B4-BE49-F238E27FC236}">
                <a16:creationId xmlns:a16="http://schemas.microsoft.com/office/drawing/2014/main" id="{3F23177B-42C1-29C0-2A72-E6515D25C5D8}"/>
              </a:ext>
            </a:extLst>
          </p:cNvPr>
          <p:cNvSpPr txBox="1">
            <a:spLocks noChangeArrowheads="1"/>
          </p:cNvSpPr>
          <p:nvPr/>
        </p:nvSpPr>
        <p:spPr bwMode="auto">
          <a:xfrm>
            <a:off x="107950" y="6524625"/>
            <a:ext cx="2735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PATRIOT ANTI-MISSILE MISSILE</a:t>
            </a:r>
            <a:endParaRPr lang="it-IT" altLang="it-CH" sz="1200" b="1">
              <a:solidFill>
                <a:srgbClr val="000000"/>
              </a:solidFill>
            </a:endParaRPr>
          </a:p>
        </p:txBody>
      </p:sp>
      <p:pic>
        <p:nvPicPr>
          <p:cNvPr id="682001" name="Picture 25" descr="armi Missile 15">
            <a:extLst>
              <a:ext uri="{FF2B5EF4-FFF2-40B4-BE49-F238E27FC236}">
                <a16:creationId xmlns:a16="http://schemas.microsoft.com/office/drawing/2014/main" id="{C151CF12-3EE0-B3C3-F4A7-EC81862B1B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25" y="2205038"/>
            <a:ext cx="24971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2002" name="Text Box 26">
            <a:extLst>
              <a:ext uri="{FF2B5EF4-FFF2-40B4-BE49-F238E27FC236}">
                <a16:creationId xmlns:a16="http://schemas.microsoft.com/office/drawing/2014/main" id="{DA10C116-BE22-0640-6557-961EA28CB45A}"/>
              </a:ext>
            </a:extLst>
          </p:cNvPr>
          <p:cNvSpPr txBox="1">
            <a:spLocks noChangeArrowheads="1"/>
          </p:cNvSpPr>
          <p:nvPr/>
        </p:nvSpPr>
        <p:spPr bwMode="auto">
          <a:xfrm>
            <a:off x="2916238" y="2349500"/>
            <a:ext cx="16557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MISSILE ON OFF-ROAD</a:t>
            </a:r>
            <a:endParaRPr lang="it-IT" altLang="it-CH" sz="1000">
              <a:solidFill>
                <a:srgbClr val="000000"/>
              </a:solidFill>
            </a:endParaRPr>
          </a:p>
        </p:txBody>
      </p:sp>
      <p:sp>
        <p:nvSpPr>
          <p:cNvPr id="682003" name="Text Box 27">
            <a:extLst>
              <a:ext uri="{FF2B5EF4-FFF2-40B4-BE49-F238E27FC236}">
                <a16:creationId xmlns:a16="http://schemas.microsoft.com/office/drawing/2014/main" id="{6134EA58-7223-3AF5-295E-BBFF2D6FFEAE}"/>
              </a:ext>
            </a:extLst>
          </p:cNvPr>
          <p:cNvSpPr txBox="1">
            <a:spLocks noChangeArrowheads="1"/>
          </p:cNvSpPr>
          <p:nvPr/>
        </p:nvSpPr>
        <p:spPr bwMode="auto">
          <a:xfrm>
            <a:off x="6300788" y="6524625"/>
            <a:ext cx="1978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ANTI-MISSILE MISSILE</a:t>
            </a:r>
            <a:endParaRPr lang="it-IT" altLang="it-CH" sz="1200" b="1">
              <a:solidFill>
                <a:srgbClr val="000000"/>
              </a:solidFill>
            </a:endParaRPr>
          </a:p>
        </p:txBody>
      </p:sp>
      <p:sp>
        <p:nvSpPr>
          <p:cNvPr id="160789" name="Text Box 28">
            <a:extLst>
              <a:ext uri="{FF2B5EF4-FFF2-40B4-BE49-F238E27FC236}">
                <a16:creationId xmlns:a16="http://schemas.microsoft.com/office/drawing/2014/main" id="{30917DCC-B296-2600-BF4B-09C33A414A94}"/>
              </a:ext>
            </a:extLst>
          </p:cNvPr>
          <p:cNvSpPr txBox="1">
            <a:spLocks noChangeArrowheads="1"/>
          </p:cNvSpPr>
          <p:nvPr/>
        </p:nvSpPr>
        <p:spPr bwMode="auto">
          <a:xfrm>
            <a:off x="7415213" y="2205038"/>
            <a:ext cx="1728787" cy="530225"/>
          </a:xfrm>
          <a:prstGeom prst="rect">
            <a:avLst/>
          </a:prstGeom>
          <a:solidFill>
            <a:schemeClr val="bg1"/>
          </a:solidFill>
          <a:ln w="9525">
            <a:noFill/>
            <a:miter lim="800000"/>
            <a:headEnd/>
            <a:tailEnd/>
          </a:ln>
        </p:spPr>
        <p:txBody>
          <a:bodyPr>
            <a:spAutoFit/>
          </a:bodyPr>
          <a:lstStyle/>
          <a:p>
            <a:pPr eaLnBrk="1" fontAlgn="auto" hangingPunct="1">
              <a:spcBef>
                <a:spcPct val="50000"/>
              </a:spcBef>
              <a:spcAft>
                <a:spcPts val="0"/>
              </a:spcAft>
              <a:defRPr/>
            </a:pPr>
            <a:r>
              <a:rPr lang="fr-CH" sz="1050" dirty="0">
                <a:solidFill>
                  <a:srgbClr val="000000"/>
                </a:solidFill>
                <a:latin typeface="+mn-lt"/>
                <a:cs typeface="+mn-cs"/>
              </a:rPr>
              <a:t>ATTENTION : IT COSTS ONE MILLION   </a:t>
            </a:r>
            <a:r>
              <a:rPr lang="fr-CH" dirty="0">
                <a:solidFill>
                  <a:srgbClr val="000000"/>
                </a:solidFill>
                <a:latin typeface="+mn-lt"/>
                <a:cs typeface="+mn-cs"/>
              </a:rPr>
              <a:t>$</a:t>
            </a:r>
            <a:endParaRPr lang="it-IT" dirty="0">
              <a:solidFill>
                <a:srgbClr val="000000"/>
              </a:solidFill>
              <a:latin typeface="+mn-lt"/>
              <a:cs typeface="+mn-cs"/>
            </a:endParaRPr>
          </a:p>
        </p:txBody>
      </p:sp>
      <p:sp>
        <p:nvSpPr>
          <p:cNvPr id="682005" name="Segnaposto numero diapositiva 1">
            <a:extLst>
              <a:ext uri="{FF2B5EF4-FFF2-40B4-BE49-F238E27FC236}">
                <a16:creationId xmlns:a16="http://schemas.microsoft.com/office/drawing/2014/main" id="{B4B5B93B-13BE-1047-C53F-AB099DC8A856}"/>
              </a:ext>
            </a:extLst>
          </p:cNvPr>
          <p:cNvSpPr>
            <a:spLocks noGrp="1"/>
          </p:cNvSpPr>
          <p:nvPr>
            <p:ph type="sldNum" sz="quarter" idx="12"/>
          </p:nvPr>
        </p:nvSpPr>
        <p:spPr>
          <a:xfrm>
            <a:off x="4341813" y="3214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3AEA0A-DE4C-457D-A9B2-F13ABD096B58}" type="slidenum">
              <a:rPr lang="it-IT" altLang="en-US" sz="1400" smtClean="0">
                <a:solidFill>
                  <a:srgbClr val="000000"/>
                </a:solidFill>
              </a:rPr>
              <a:pPr>
                <a:spcBef>
                  <a:spcPct val="0"/>
                </a:spcBef>
                <a:buFontTx/>
                <a:buNone/>
              </a:pPr>
              <a:t>230</a:t>
            </a:fld>
            <a:endParaRPr lang="it-IT" altLang="en-US" sz="1400">
              <a:solidFill>
                <a:srgbClr val="000000"/>
              </a:solidFill>
            </a:endParaRPr>
          </a:p>
        </p:txBody>
      </p:sp>
      <p:sp>
        <p:nvSpPr>
          <p:cNvPr id="22" name="Rettangolo 21">
            <a:extLst>
              <a:ext uri="{FF2B5EF4-FFF2-40B4-BE49-F238E27FC236}">
                <a16:creationId xmlns:a16="http://schemas.microsoft.com/office/drawing/2014/main" id="{2FD1565F-A639-EB92-69F0-3DC3D508186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4034" name="CasellaDiTesto 2">
            <a:extLst>
              <a:ext uri="{FF2B5EF4-FFF2-40B4-BE49-F238E27FC236}">
                <a16:creationId xmlns:a16="http://schemas.microsoft.com/office/drawing/2014/main" id="{1C50015F-128C-0724-C0A5-2FE4685014C8}"/>
              </a:ext>
            </a:extLst>
          </p:cNvPr>
          <p:cNvSpPr txBox="1">
            <a:spLocks noChangeArrowheads="1"/>
          </p:cNvSpPr>
          <p:nvPr/>
        </p:nvSpPr>
        <p:spPr bwMode="auto">
          <a:xfrm>
            <a:off x="2484438" y="6237288"/>
            <a:ext cx="439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CH" sz="1800">
                <a:solidFill>
                  <a:srgbClr val="FFFFFF"/>
                </a:solidFill>
              </a:rPr>
              <a:t>What does  it cost .... and what is it for?</a:t>
            </a:r>
          </a:p>
        </p:txBody>
      </p:sp>
      <p:sp>
        <p:nvSpPr>
          <p:cNvPr id="684035" name="Segnaposto numero diapositiva 1">
            <a:extLst>
              <a:ext uri="{FF2B5EF4-FFF2-40B4-BE49-F238E27FC236}">
                <a16:creationId xmlns:a16="http://schemas.microsoft.com/office/drawing/2014/main" id="{0C7E2DDB-3261-91C3-36A0-5A2E1E7944A2}"/>
              </a:ext>
            </a:extLst>
          </p:cNvPr>
          <p:cNvSpPr>
            <a:spLocks noGrp="1"/>
          </p:cNvSpPr>
          <p:nvPr>
            <p:ph type="sldNum" sz="quarter" idx="12"/>
          </p:nvPr>
        </p:nvSpPr>
        <p:spPr>
          <a:xfrm>
            <a:off x="6284913"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A8DCCF-3B36-4045-AA8B-77425F3E1DB3}" type="slidenum">
              <a:rPr lang="it-IT" altLang="en-US" sz="1400" smtClean="0"/>
              <a:pPr>
                <a:spcBef>
                  <a:spcPct val="0"/>
                </a:spcBef>
                <a:buFontTx/>
                <a:buNone/>
              </a:pPr>
              <a:t>231</a:t>
            </a:fld>
            <a:endParaRPr lang="it-IT" altLang="en-US" sz="1400"/>
          </a:p>
        </p:txBody>
      </p:sp>
      <p:pic>
        <p:nvPicPr>
          <p:cNvPr id="684036" name="Picture 2" descr="C:\Dokumente und Einstellungen\Enrico\Eigene Dateien\Enrico\Documenti\AA Enrico nuovo\Politica\Presentazione marxismo\Fabbrica sommergibili.jpg">
            <a:extLst>
              <a:ext uri="{FF2B5EF4-FFF2-40B4-BE49-F238E27FC236}">
                <a16:creationId xmlns:a16="http://schemas.microsoft.com/office/drawing/2014/main" id="{17508CBE-6994-CBA2-6585-213F4AB49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8"/>
          <a:stretch>
            <a:fillRect/>
          </a:stretch>
        </p:blipFill>
        <p:spPr bwMode="auto">
          <a:xfrm>
            <a:off x="773113" y="430213"/>
            <a:ext cx="7620000" cy="5699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7C5AE562-7A0E-BD6B-79D1-175C688FB78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082" name="Picture 2" descr="C:\Dokumente und Einstellungen\Enrico\Eigene Dateien\Enrico\Documenti\AA Enrico nuovo\Palestina\A Foto\Guerra e personaggi\Armi\Carri armati in disuso ritagliata JPEG.JPG">
            <a:extLst>
              <a:ext uri="{FF2B5EF4-FFF2-40B4-BE49-F238E27FC236}">
                <a16:creationId xmlns:a16="http://schemas.microsoft.com/office/drawing/2014/main" id="{6840C5AD-16E9-BFBC-4748-31A8FE0D0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440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083" name="CasellaDiTesto 2">
            <a:extLst>
              <a:ext uri="{FF2B5EF4-FFF2-40B4-BE49-F238E27FC236}">
                <a16:creationId xmlns:a16="http://schemas.microsoft.com/office/drawing/2014/main" id="{34C67A95-A560-C3A1-EFAF-84A90BE68C0C}"/>
              </a:ext>
            </a:extLst>
          </p:cNvPr>
          <p:cNvSpPr txBox="1">
            <a:spLocks noChangeArrowheads="1"/>
          </p:cNvSpPr>
          <p:nvPr/>
        </p:nvSpPr>
        <p:spPr bwMode="auto">
          <a:xfrm>
            <a:off x="431800" y="5661025"/>
            <a:ext cx="831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400" b="1">
                <a:solidFill>
                  <a:srgbClr val="FFFFFF"/>
                </a:solidFill>
              </a:rPr>
              <a:t>For what was this "junk" used…and what was its cost?</a:t>
            </a:r>
          </a:p>
        </p:txBody>
      </p:sp>
      <p:sp>
        <p:nvSpPr>
          <p:cNvPr id="686084" name="Segnaposto numero diapositiva 1">
            <a:extLst>
              <a:ext uri="{FF2B5EF4-FFF2-40B4-BE49-F238E27FC236}">
                <a16:creationId xmlns:a16="http://schemas.microsoft.com/office/drawing/2014/main" id="{E7191452-3943-1C43-C59F-954354F202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F461AD-592D-442B-8572-D5F5CC724EF9}" type="slidenum">
              <a:rPr lang="it-IT" altLang="en-US" sz="1400" smtClean="0"/>
              <a:pPr>
                <a:spcBef>
                  <a:spcPct val="0"/>
                </a:spcBef>
                <a:buFontTx/>
                <a:buNone/>
              </a:pPr>
              <a:t>232</a:t>
            </a:fld>
            <a:endParaRPr lang="it-IT" altLang="en-US" sz="1400"/>
          </a:p>
        </p:txBody>
      </p:sp>
      <p:sp>
        <p:nvSpPr>
          <p:cNvPr id="5" name="Rettangolo 4">
            <a:extLst>
              <a:ext uri="{FF2B5EF4-FFF2-40B4-BE49-F238E27FC236}">
                <a16:creationId xmlns:a16="http://schemas.microsoft.com/office/drawing/2014/main" id="{516DC4B9-8C38-73BA-0D1C-BA3CD3FF035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8130" name="Segnaposto numero diapositiva 1">
            <a:extLst>
              <a:ext uri="{FF2B5EF4-FFF2-40B4-BE49-F238E27FC236}">
                <a16:creationId xmlns:a16="http://schemas.microsoft.com/office/drawing/2014/main" id="{47313738-5C04-C49A-1ACF-52943DC1453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E01FB7-EE02-4BE3-B111-C1E2FDA186A2}" type="slidenum">
              <a:rPr lang="it-IT" altLang="en-US" sz="1400" b="1" smtClean="0"/>
              <a:pPr>
                <a:spcBef>
                  <a:spcPct val="0"/>
                </a:spcBef>
                <a:buFontTx/>
                <a:buNone/>
              </a:pPr>
              <a:t>233</a:t>
            </a:fld>
            <a:endParaRPr lang="it-IT" altLang="en-US" sz="1400" b="1"/>
          </a:p>
        </p:txBody>
      </p:sp>
      <p:sp>
        <p:nvSpPr>
          <p:cNvPr id="688131" name="CasellaDiTesto 3">
            <a:extLst>
              <a:ext uri="{FF2B5EF4-FFF2-40B4-BE49-F238E27FC236}">
                <a16:creationId xmlns:a16="http://schemas.microsoft.com/office/drawing/2014/main" id="{0DBF34BA-7824-48EA-F2BC-ECCDA719073F}"/>
              </a:ext>
            </a:extLst>
          </p:cNvPr>
          <p:cNvSpPr txBox="1">
            <a:spLocks noChangeArrowheads="1"/>
          </p:cNvSpPr>
          <p:nvPr/>
        </p:nvSpPr>
        <p:spPr bwMode="auto">
          <a:xfrm>
            <a:off x="1700213" y="4994275"/>
            <a:ext cx="57435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Some of the 7000! or so US nuclear warheads in storage. In this one shed alone is enough fissile material to wipe out a good portion of humanity.</a:t>
            </a:r>
          </a:p>
        </p:txBody>
      </p:sp>
      <p:pic>
        <p:nvPicPr>
          <p:cNvPr id="688132" name="Immagine 4">
            <a:extLst>
              <a:ext uri="{FF2B5EF4-FFF2-40B4-BE49-F238E27FC236}">
                <a16:creationId xmlns:a16="http://schemas.microsoft.com/office/drawing/2014/main" id="{DC528713-D505-95EA-7AB5-F0CCEFAB81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341438"/>
            <a:ext cx="8531225" cy="3238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8133" name="CasellaDiTesto 2">
            <a:extLst>
              <a:ext uri="{FF2B5EF4-FFF2-40B4-BE49-F238E27FC236}">
                <a16:creationId xmlns:a16="http://schemas.microsoft.com/office/drawing/2014/main" id="{B52EB797-0D28-06D7-7FE3-7315224055D4}"/>
              </a:ext>
            </a:extLst>
          </p:cNvPr>
          <p:cNvSpPr txBox="1">
            <a:spLocks noChangeArrowheads="1"/>
          </p:cNvSpPr>
          <p:nvPr/>
        </p:nvSpPr>
        <p:spPr bwMode="auto">
          <a:xfrm>
            <a:off x="2376488" y="812800"/>
            <a:ext cx="439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CH" sz="1800">
                <a:solidFill>
                  <a:srgbClr val="FFFFFF"/>
                </a:solidFill>
              </a:rPr>
              <a:t>What does  it cost .... and what is it for?</a:t>
            </a:r>
          </a:p>
        </p:txBody>
      </p:sp>
      <p:sp>
        <p:nvSpPr>
          <p:cNvPr id="6" name="Rettangolo 5">
            <a:extLst>
              <a:ext uri="{FF2B5EF4-FFF2-40B4-BE49-F238E27FC236}">
                <a16:creationId xmlns:a16="http://schemas.microsoft.com/office/drawing/2014/main" id="{6C0322EC-76A3-7036-6368-9575AD4BF31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9154" name="Segnaposto numero diapositiva 4">
            <a:extLst>
              <a:ext uri="{FF2B5EF4-FFF2-40B4-BE49-F238E27FC236}">
                <a16:creationId xmlns:a16="http://schemas.microsoft.com/office/drawing/2014/main" id="{AFBAAA69-A1A6-6DF0-EEEC-2E611199110C}"/>
              </a:ext>
            </a:extLst>
          </p:cNvPr>
          <p:cNvSpPr>
            <a:spLocks noGrp="1"/>
          </p:cNvSpPr>
          <p:nvPr>
            <p:ph type="sldNum" sz="quarter" idx="12"/>
          </p:nvPr>
        </p:nvSpPr>
        <p:spPr>
          <a:xfrm>
            <a:off x="7439025" y="593090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ED0E9B-EB09-4991-A1F3-72B387729110}" type="slidenum">
              <a:rPr lang="it-IT" altLang="en-US" sz="1400" smtClean="0">
                <a:solidFill>
                  <a:srgbClr val="FFFFFF"/>
                </a:solidFill>
              </a:rPr>
              <a:pPr>
                <a:spcBef>
                  <a:spcPct val="0"/>
                </a:spcBef>
                <a:buFontTx/>
                <a:buNone/>
              </a:pPr>
              <a:t>234</a:t>
            </a:fld>
            <a:endParaRPr lang="it-IT" altLang="en-US" sz="1400">
              <a:solidFill>
                <a:srgbClr val="FFFFFF"/>
              </a:solidFill>
            </a:endParaRPr>
          </a:p>
        </p:txBody>
      </p:sp>
      <p:sp>
        <p:nvSpPr>
          <p:cNvPr id="689155" name="CasellaDiTesto 6">
            <a:extLst>
              <a:ext uri="{FF2B5EF4-FFF2-40B4-BE49-F238E27FC236}">
                <a16:creationId xmlns:a16="http://schemas.microsoft.com/office/drawing/2014/main" id="{962BE5C6-B25F-F672-27CD-F12688BDD678}"/>
              </a:ext>
            </a:extLst>
          </p:cNvPr>
          <p:cNvSpPr txBox="1">
            <a:spLocks noChangeArrowheads="1"/>
          </p:cNvSpPr>
          <p:nvPr/>
        </p:nvSpPr>
        <p:spPr bwMode="auto">
          <a:xfrm>
            <a:off x="939800" y="5872163"/>
            <a:ext cx="620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The unlikely remorse or conscience - the ethics of arms</a:t>
            </a:r>
            <a:endParaRPr lang="it-CH" altLang="it-CH" sz="1800">
              <a:solidFill>
                <a:srgbClr val="FFFFFF"/>
              </a:solidFill>
            </a:endParaRPr>
          </a:p>
        </p:txBody>
      </p:sp>
      <p:pic>
        <p:nvPicPr>
          <p:cNvPr id="917509" name="Picture 5" descr="C:\Users\Enrico\Desktop\Arms jpeg.jpg">
            <a:extLst>
              <a:ext uri="{FF2B5EF4-FFF2-40B4-BE49-F238E27FC236}">
                <a16:creationId xmlns:a16="http://schemas.microsoft.com/office/drawing/2014/main" id="{03384E1C-3D67-3577-142B-CF11E78309A3}"/>
              </a:ext>
            </a:extLst>
          </p:cNvPr>
          <p:cNvPicPr>
            <a:picLocks noChangeAspect="1" noChangeArrowheads="1"/>
          </p:cNvPicPr>
          <p:nvPr/>
        </p:nvPicPr>
        <p:blipFill>
          <a:blip r:embed="rId4"/>
          <a:srcRect/>
          <a:stretch>
            <a:fillRect/>
          </a:stretch>
        </p:blipFill>
        <p:spPr bwMode="auto">
          <a:xfrm>
            <a:off x="939800" y="836613"/>
            <a:ext cx="7181850" cy="48926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689157" name="CasellaDiTesto 5">
            <a:extLst>
              <a:ext uri="{FF2B5EF4-FFF2-40B4-BE49-F238E27FC236}">
                <a16:creationId xmlns:a16="http://schemas.microsoft.com/office/drawing/2014/main" id="{5486A55A-36EA-C735-D997-6697DE50CD1F}"/>
              </a:ext>
            </a:extLst>
          </p:cNvPr>
          <p:cNvSpPr txBox="1">
            <a:spLocks noChangeArrowheads="1"/>
          </p:cNvSpPr>
          <p:nvPr/>
        </p:nvSpPr>
        <p:spPr bwMode="auto">
          <a:xfrm>
            <a:off x="1350963" y="1193800"/>
            <a:ext cx="3076575" cy="738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solidFill>
                  <a:srgbClr val="161616"/>
                </a:solidFill>
              </a:rPr>
              <a:t>Think also about the jobs that exist and support many families in my country ...!</a:t>
            </a:r>
            <a:endParaRPr lang="it-CH" altLang="it-CH" sz="1400" b="1">
              <a:solidFill>
                <a:srgbClr val="161616"/>
              </a:solidFill>
            </a:endParaRPr>
          </a:p>
        </p:txBody>
      </p:sp>
      <p:sp>
        <p:nvSpPr>
          <p:cNvPr id="6" name="Rettangolo 5">
            <a:extLst>
              <a:ext uri="{FF2B5EF4-FFF2-40B4-BE49-F238E27FC236}">
                <a16:creationId xmlns:a16="http://schemas.microsoft.com/office/drawing/2014/main" id="{D313E095-7A99-9638-27E3-01C90848CDD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TextBox 2">
            <a:extLst>
              <a:ext uri="{FF2B5EF4-FFF2-40B4-BE49-F238E27FC236}">
                <a16:creationId xmlns:a16="http://schemas.microsoft.com/office/drawing/2014/main" id="{4779A779-48D2-5720-828D-E608178E18D5}"/>
              </a:ext>
            </a:extLst>
          </p:cNvPr>
          <p:cNvSpPr txBox="1">
            <a:spLocks noChangeArrowheads="1"/>
          </p:cNvSpPr>
          <p:nvPr/>
        </p:nvSpPr>
        <p:spPr bwMode="auto">
          <a:xfrm>
            <a:off x="1320800" y="1298575"/>
            <a:ext cx="66246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CH" sz="2400" b="1">
                <a:latin typeface="Arial Black" panose="020B0A04020102020204" pitchFamily="34" charset="0"/>
              </a:rPr>
              <a:t>There are still unemployed people!</a:t>
            </a:r>
          </a:p>
          <a:p>
            <a:pPr eaLnBrk="1" hangingPunct="1">
              <a:spcBef>
                <a:spcPct val="0"/>
              </a:spcBef>
              <a:buFontTx/>
              <a:buNone/>
            </a:pPr>
            <a:endParaRPr lang="en-GB" altLang="it-CH" sz="2000" b="1">
              <a:solidFill>
                <a:srgbClr val="000000"/>
              </a:solidFill>
            </a:endParaRPr>
          </a:p>
          <a:p>
            <a:pPr eaLnBrk="1" hangingPunct="1">
              <a:spcBef>
                <a:spcPct val="0"/>
              </a:spcBef>
              <a:buFontTx/>
              <a:buNone/>
            </a:pPr>
            <a:endParaRPr lang="en-GB" altLang="it-CH" sz="2000" b="1">
              <a:solidFill>
                <a:srgbClr val="000000"/>
              </a:solidFill>
            </a:endParaRPr>
          </a:p>
          <a:p>
            <a:pPr eaLnBrk="1" hangingPunct="1">
              <a:spcBef>
                <a:spcPct val="0"/>
              </a:spcBef>
              <a:buFontTx/>
              <a:buNone/>
            </a:pPr>
            <a:r>
              <a:rPr lang="en-GB" altLang="it-CH" sz="2000" b="1">
                <a:solidFill>
                  <a:srgbClr val="000000"/>
                </a:solidFill>
              </a:rPr>
              <a:t>The unions claim: the State has to provide work                   for unemployed people.</a:t>
            </a:r>
          </a:p>
          <a:p>
            <a:pPr eaLnBrk="1" hangingPunct="1">
              <a:spcBef>
                <a:spcPct val="0"/>
              </a:spcBef>
              <a:buFontTx/>
              <a:buNone/>
            </a:pPr>
            <a:endParaRPr lang="en-GB" altLang="it-CH" sz="2000" b="1">
              <a:solidFill>
                <a:srgbClr val="000000"/>
              </a:solidFill>
            </a:endParaRPr>
          </a:p>
          <a:p>
            <a:pPr eaLnBrk="1" hangingPunct="1">
              <a:spcBef>
                <a:spcPct val="0"/>
              </a:spcBef>
              <a:buFontTx/>
              <a:buNone/>
            </a:pPr>
            <a:r>
              <a:rPr lang="en-GB" altLang="it-CH" sz="2000" b="1">
                <a:solidFill>
                  <a:srgbClr val="000000"/>
                </a:solidFill>
              </a:rPr>
              <a:t>The economy claims: it could produce / earn more.</a:t>
            </a:r>
          </a:p>
        </p:txBody>
      </p:sp>
      <p:sp>
        <p:nvSpPr>
          <p:cNvPr id="2" name="CasellaDiTesto 1">
            <a:extLst>
              <a:ext uri="{FF2B5EF4-FFF2-40B4-BE49-F238E27FC236}">
                <a16:creationId xmlns:a16="http://schemas.microsoft.com/office/drawing/2014/main" id="{44EBE0D0-99A5-A2E7-FC3C-4E10F4935053}"/>
              </a:ext>
            </a:extLst>
          </p:cNvPr>
          <p:cNvSpPr txBox="1"/>
          <p:nvPr/>
        </p:nvSpPr>
        <p:spPr>
          <a:xfrm>
            <a:off x="395288" y="4452938"/>
            <a:ext cx="8424862" cy="646112"/>
          </a:xfrm>
          <a:prstGeom prst="rect">
            <a:avLst/>
          </a:prstGeom>
          <a:solidFill>
            <a:schemeClr val="bg1">
              <a:lumMod val="50000"/>
            </a:schemeClr>
          </a:solidFill>
          <a:ln w="19050">
            <a:solidFill>
              <a:schemeClr val="accent4">
                <a:lumMod val="95000"/>
                <a:lumOff val="5000"/>
              </a:schemeClr>
            </a:solidFill>
          </a:ln>
        </p:spPr>
        <p:txBody>
          <a:bodyPr>
            <a:spAutoFit/>
          </a:bodyPr>
          <a:lstStyle/>
          <a:p>
            <a:pPr algn="ctr" eaLnBrk="1" hangingPunct="1">
              <a:defRPr/>
            </a:pPr>
            <a:r>
              <a:rPr lang="it-CH" sz="3600" b="1" dirty="0">
                <a:solidFill>
                  <a:srgbClr val="000000"/>
                </a:solidFill>
                <a:latin typeface="Arial Black" pitchFamily="34" charset="0"/>
                <a:cs typeface="+mn-cs"/>
              </a:rPr>
              <a:t>WHAT  IS  THE  STATE  DOING ?</a:t>
            </a:r>
            <a:endParaRPr lang="it-IT" sz="3600" b="1" dirty="0">
              <a:solidFill>
                <a:srgbClr val="000000"/>
              </a:solidFill>
              <a:latin typeface="Arial Black" pitchFamily="34" charset="0"/>
              <a:cs typeface="+mn-cs"/>
            </a:endParaRPr>
          </a:p>
        </p:txBody>
      </p:sp>
      <p:sp>
        <p:nvSpPr>
          <p:cNvPr id="691204" name="Segnaposto numero diapositiva 2">
            <a:extLst>
              <a:ext uri="{FF2B5EF4-FFF2-40B4-BE49-F238E27FC236}">
                <a16:creationId xmlns:a16="http://schemas.microsoft.com/office/drawing/2014/main" id="{766411BC-71B2-3AAF-DEF7-0CF309C6D3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C0DD78-7563-4A29-9FC0-5BFAF6130F78}" type="slidenum">
              <a:rPr lang="it-IT" altLang="en-US" sz="1400" smtClean="0">
                <a:solidFill>
                  <a:srgbClr val="000000"/>
                </a:solidFill>
              </a:rPr>
              <a:pPr>
                <a:spcBef>
                  <a:spcPct val="0"/>
                </a:spcBef>
                <a:buFontTx/>
                <a:buNone/>
              </a:pPr>
              <a:t>235</a:t>
            </a:fld>
            <a:endParaRPr lang="it-IT" altLang="en-US" sz="1400">
              <a:solidFill>
                <a:srgbClr val="000000"/>
              </a:solidFill>
            </a:endParaRPr>
          </a:p>
        </p:txBody>
      </p:sp>
      <p:sp>
        <p:nvSpPr>
          <p:cNvPr id="5" name="Rettangolo 4">
            <a:extLst>
              <a:ext uri="{FF2B5EF4-FFF2-40B4-BE49-F238E27FC236}">
                <a16:creationId xmlns:a16="http://schemas.microsoft.com/office/drawing/2014/main" id="{1A300C9C-011F-F06E-B36C-FAF241AA614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471A155-4E6D-1E7A-02AC-2A7280DFD102}"/>
              </a:ext>
            </a:extLst>
          </p:cNvPr>
          <p:cNvSpPr/>
          <p:nvPr/>
        </p:nvSpPr>
        <p:spPr>
          <a:xfrm>
            <a:off x="971550" y="704850"/>
            <a:ext cx="7345363" cy="5448300"/>
          </a:xfrm>
          <a:prstGeom prst="rect">
            <a:avLst/>
          </a:prstGeom>
          <a:solidFill>
            <a:srgbClr val="FFFF00"/>
          </a:solidFill>
          <a:ln w="57150">
            <a:solidFill>
              <a:schemeClr val="accent4">
                <a:lumMod val="95000"/>
                <a:lumOff val="5000"/>
              </a:schemeClr>
            </a:solidFill>
          </a:ln>
        </p:spPr>
        <p:txBody>
          <a:bodyPr>
            <a:spAutoFit/>
          </a:bodyPr>
          <a:lstStyle/>
          <a:p>
            <a:pPr eaLnBrk="1" fontAlgn="auto" hangingPunct="1">
              <a:spcBef>
                <a:spcPts val="0"/>
              </a:spcBef>
              <a:spcAft>
                <a:spcPts val="0"/>
              </a:spcAft>
              <a:defRPr/>
            </a:pPr>
            <a:r>
              <a:rPr lang="en-US" b="1" dirty="0">
                <a:solidFill>
                  <a:srgbClr val="800000">
                    <a:lumMod val="50000"/>
                  </a:srgbClr>
                </a:solidFill>
                <a:latin typeface="Arial"/>
                <a:cs typeface="Arial" charset="0"/>
              </a:rPr>
              <a:t>The State notices that there are still unemployed people and that they do not have enough money to buy the goods and services they need.</a:t>
            </a:r>
          </a:p>
          <a:p>
            <a:pPr eaLnBrk="1" fontAlgn="auto" hangingPunct="1">
              <a:spcBef>
                <a:spcPts val="0"/>
              </a:spcBef>
              <a:spcAft>
                <a:spcPts val="0"/>
              </a:spcAft>
              <a:defRPr/>
            </a:pPr>
            <a:endParaRPr lang="en-US" b="1" dirty="0">
              <a:solidFill>
                <a:srgbClr val="800000">
                  <a:lumMod val="50000"/>
                </a:srgbClr>
              </a:solidFill>
              <a:latin typeface="Arial"/>
              <a:cs typeface="Arial" charset="0"/>
            </a:endParaRPr>
          </a:p>
          <a:p>
            <a:pPr eaLnBrk="1" fontAlgn="auto" hangingPunct="1">
              <a:spcBef>
                <a:spcPts val="0"/>
              </a:spcBef>
              <a:spcAft>
                <a:spcPts val="0"/>
              </a:spcAft>
              <a:defRPr/>
            </a:pPr>
            <a:r>
              <a:rPr lang="en-US" b="1" dirty="0">
                <a:solidFill>
                  <a:srgbClr val="800000">
                    <a:lumMod val="50000"/>
                  </a:srgbClr>
                </a:solidFill>
                <a:latin typeface="Arial"/>
                <a:cs typeface="Arial" charset="0"/>
              </a:rPr>
              <a:t> The State gives money to the unemployed (unemployment benefit, support for elderly people, pensions, public assistance, scholarships, disability payments, etc.)</a:t>
            </a:r>
          </a:p>
          <a:p>
            <a:pPr eaLnBrk="1" fontAlgn="auto" hangingPunct="1">
              <a:spcBef>
                <a:spcPts val="0"/>
              </a:spcBef>
              <a:spcAft>
                <a:spcPts val="0"/>
              </a:spcAft>
              <a:defRPr/>
            </a:pPr>
            <a:endParaRPr lang="en-US" b="1" dirty="0">
              <a:solidFill>
                <a:srgbClr val="800000">
                  <a:lumMod val="50000"/>
                </a:srgbClr>
              </a:solidFill>
              <a:latin typeface="Arial"/>
              <a:cs typeface="Arial" charset="0"/>
            </a:endParaRPr>
          </a:p>
          <a:p>
            <a:pPr eaLnBrk="1" fontAlgn="auto" hangingPunct="1">
              <a:spcBef>
                <a:spcPts val="0"/>
              </a:spcBef>
              <a:spcAft>
                <a:spcPts val="0"/>
              </a:spcAft>
              <a:defRPr/>
            </a:pPr>
            <a:r>
              <a:rPr lang="en-US" b="1" dirty="0">
                <a:solidFill>
                  <a:srgbClr val="800000">
                    <a:lumMod val="50000"/>
                  </a:srgbClr>
                </a:solidFill>
                <a:latin typeface="Arial"/>
                <a:cs typeface="Arial" charset="0"/>
              </a:rPr>
              <a:t> With that money the unemployed can buy the goods and services  they need. The factories can sell their products, take back their production and hire more workers, etc. </a:t>
            </a:r>
          </a:p>
          <a:p>
            <a:pPr eaLnBrk="1" fontAlgn="auto" hangingPunct="1">
              <a:spcBef>
                <a:spcPts val="0"/>
              </a:spcBef>
              <a:spcAft>
                <a:spcPts val="0"/>
              </a:spcAft>
              <a:defRPr/>
            </a:pPr>
            <a:r>
              <a:rPr lang="en-US" b="1" dirty="0">
                <a:solidFill>
                  <a:srgbClr val="800000">
                    <a:lumMod val="50000"/>
                  </a:srgbClr>
                </a:solidFill>
                <a:latin typeface="Arial"/>
                <a:cs typeface="Arial" charset="0"/>
              </a:rPr>
              <a:t> All is well in motion and the problem is solved.  Is it true?  </a:t>
            </a:r>
            <a:r>
              <a:rPr lang="en-US" sz="2400" b="1" dirty="0">
                <a:solidFill>
                  <a:srgbClr val="800000">
                    <a:lumMod val="50000"/>
                  </a:srgbClr>
                </a:solidFill>
                <a:latin typeface="Arial"/>
                <a:cs typeface="Arial" charset="0"/>
              </a:rPr>
              <a:t>No!</a:t>
            </a:r>
          </a:p>
          <a:p>
            <a:pPr eaLnBrk="1" fontAlgn="auto" hangingPunct="1">
              <a:spcBef>
                <a:spcPts val="0"/>
              </a:spcBef>
              <a:spcAft>
                <a:spcPts val="0"/>
              </a:spcAft>
              <a:defRPr/>
            </a:pPr>
            <a:endParaRPr lang="en-US" b="1" dirty="0">
              <a:solidFill>
                <a:srgbClr val="800000">
                  <a:lumMod val="50000"/>
                </a:srgbClr>
              </a:solidFill>
              <a:latin typeface="Arial"/>
              <a:cs typeface="Arial" charset="0"/>
            </a:endParaRPr>
          </a:p>
          <a:p>
            <a:pPr eaLnBrk="1" fontAlgn="auto" hangingPunct="1">
              <a:spcBef>
                <a:spcPts val="0"/>
              </a:spcBef>
              <a:spcAft>
                <a:spcPts val="0"/>
              </a:spcAft>
              <a:defRPr/>
            </a:pPr>
            <a:r>
              <a:rPr lang="en-US" b="1" dirty="0">
                <a:solidFill>
                  <a:srgbClr val="800000">
                    <a:lumMod val="50000"/>
                  </a:srgbClr>
                </a:solidFill>
                <a:latin typeface="Arial"/>
                <a:cs typeface="Arial" charset="0"/>
              </a:rPr>
              <a:t> Because while the factories were closed, the owners  installed new machines and therefore they don’t hire all the laid-off workers.</a:t>
            </a:r>
          </a:p>
          <a:p>
            <a:pPr eaLnBrk="1" fontAlgn="auto" hangingPunct="1">
              <a:spcBef>
                <a:spcPts val="0"/>
              </a:spcBef>
              <a:spcAft>
                <a:spcPts val="0"/>
              </a:spcAft>
              <a:defRPr/>
            </a:pPr>
            <a:r>
              <a:rPr lang="en-US" b="1" dirty="0">
                <a:solidFill>
                  <a:srgbClr val="800000">
                    <a:lumMod val="50000"/>
                  </a:srgbClr>
                </a:solidFill>
                <a:latin typeface="Arial"/>
                <a:cs typeface="Arial" charset="0"/>
              </a:rPr>
              <a:t> So there are still unemployed people.</a:t>
            </a:r>
          </a:p>
          <a:p>
            <a:pPr eaLnBrk="1" fontAlgn="auto" hangingPunct="1">
              <a:spcBef>
                <a:spcPts val="0"/>
              </a:spcBef>
              <a:spcAft>
                <a:spcPts val="0"/>
              </a:spcAft>
              <a:defRPr/>
            </a:pPr>
            <a:endParaRPr lang="en-US" b="1" dirty="0">
              <a:solidFill>
                <a:srgbClr val="800000">
                  <a:lumMod val="50000"/>
                </a:srgbClr>
              </a:solidFill>
              <a:latin typeface="Arial"/>
              <a:cs typeface="Arial" charset="0"/>
            </a:endParaRPr>
          </a:p>
          <a:p>
            <a:pPr eaLnBrk="1" fontAlgn="auto" hangingPunct="1">
              <a:spcBef>
                <a:spcPts val="0"/>
              </a:spcBef>
              <a:spcAft>
                <a:spcPts val="0"/>
              </a:spcAft>
              <a:defRPr/>
            </a:pPr>
            <a:r>
              <a:rPr lang="en-US" b="1" dirty="0">
                <a:solidFill>
                  <a:srgbClr val="800000">
                    <a:lumMod val="50000"/>
                  </a:srgbClr>
                </a:solidFill>
                <a:latin typeface="Arial"/>
                <a:cs typeface="Arial" charset="0"/>
              </a:rPr>
              <a:t> What does the State do with them?</a:t>
            </a:r>
            <a:endParaRPr lang="it-CH" b="1" dirty="0">
              <a:solidFill>
                <a:srgbClr val="800000">
                  <a:lumMod val="50000"/>
                </a:srgbClr>
              </a:solidFill>
              <a:latin typeface="Arial"/>
              <a:cs typeface="Arial" charset="0"/>
            </a:endParaRPr>
          </a:p>
        </p:txBody>
      </p:sp>
      <p:sp>
        <p:nvSpPr>
          <p:cNvPr id="693251" name="Segnaposto numero diapositiva 1">
            <a:extLst>
              <a:ext uri="{FF2B5EF4-FFF2-40B4-BE49-F238E27FC236}">
                <a16:creationId xmlns:a16="http://schemas.microsoft.com/office/drawing/2014/main" id="{987E1668-E0AE-03E6-4A10-CBF6C4786A5F}"/>
              </a:ext>
            </a:extLst>
          </p:cNvPr>
          <p:cNvSpPr>
            <a:spLocks noGrp="1"/>
          </p:cNvSpPr>
          <p:nvPr>
            <p:ph type="sldNum" sz="quarter" idx="12"/>
          </p:nvPr>
        </p:nvSpPr>
        <p:spPr>
          <a:xfrm>
            <a:off x="6183313" y="6153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E3D5D0-7937-4DD8-9CDC-8F9F3D6BE5B0}" type="slidenum">
              <a:rPr lang="it-IT" altLang="en-US" sz="1400" smtClean="0"/>
              <a:pPr>
                <a:spcBef>
                  <a:spcPct val="0"/>
                </a:spcBef>
                <a:buFontTx/>
                <a:buNone/>
              </a:pPr>
              <a:t>236</a:t>
            </a:fld>
            <a:endParaRPr lang="it-IT" altLang="en-US" sz="1400"/>
          </a:p>
        </p:txBody>
      </p:sp>
      <p:sp>
        <p:nvSpPr>
          <p:cNvPr id="4" name="Rettangolo 3">
            <a:extLst>
              <a:ext uri="{FF2B5EF4-FFF2-40B4-BE49-F238E27FC236}">
                <a16:creationId xmlns:a16="http://schemas.microsoft.com/office/drawing/2014/main" id="{EE5A29A1-25A4-814C-0BD0-C6109EF0CA2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8">
            <a:extLst>
              <a:ext uri="{FF2B5EF4-FFF2-40B4-BE49-F238E27FC236}">
                <a16:creationId xmlns:a16="http://schemas.microsoft.com/office/drawing/2014/main" id="{42BFBD65-C74B-8579-74EB-16AAD5327A91}"/>
              </a:ext>
            </a:extLst>
          </p:cNvPr>
          <p:cNvSpPr>
            <a:spLocks noChangeArrowheads="1"/>
          </p:cNvSpPr>
          <p:nvPr/>
        </p:nvSpPr>
        <p:spPr bwMode="auto">
          <a:xfrm>
            <a:off x="0" y="2343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694275" name="Picture 10" descr="mitraliere">
            <a:extLst>
              <a:ext uri="{FF2B5EF4-FFF2-40B4-BE49-F238E27FC236}">
                <a16:creationId xmlns:a16="http://schemas.microsoft.com/office/drawing/2014/main" id="{5FB07FDB-B3B2-CDB1-DD2C-189FAD296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013" y="0"/>
            <a:ext cx="34559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6" name="Picture 11" descr="soldati in iraq">
            <a:extLst>
              <a:ext uri="{FF2B5EF4-FFF2-40B4-BE49-F238E27FC236}">
                <a16:creationId xmlns:a16="http://schemas.microsoft.com/office/drawing/2014/main" id="{6F323FAA-DD39-A6DC-C11F-8BB7C4229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85"/>
          <a:stretch>
            <a:fillRect/>
          </a:stretch>
        </p:blipFill>
        <p:spPr bwMode="auto">
          <a:xfrm>
            <a:off x="5688013" y="2565400"/>
            <a:ext cx="3455987"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7" name="Picture 12" descr="lanciamine">
            <a:extLst>
              <a:ext uri="{FF2B5EF4-FFF2-40B4-BE49-F238E27FC236}">
                <a16:creationId xmlns:a16="http://schemas.microsoft.com/office/drawing/2014/main" id="{810E3B2F-6C22-9B31-EA7D-25467ED7D37C}"/>
              </a:ext>
            </a:extLst>
          </p:cNvPr>
          <p:cNvPicPr>
            <a:picLocks noChangeAspect="1" noChangeArrowheads="1"/>
          </p:cNvPicPr>
          <p:nvPr/>
        </p:nvPicPr>
        <p:blipFill>
          <a:blip r:embed="rId6">
            <a:lum bright="-2000"/>
            <a:grayscl/>
            <a:extLst>
              <a:ext uri="{28A0092B-C50C-407E-A947-70E740481C1C}">
                <a14:useLocalDpi xmlns:a14="http://schemas.microsoft.com/office/drawing/2010/main" val="0"/>
              </a:ext>
            </a:extLst>
          </a:blip>
          <a:srcRect/>
          <a:stretch>
            <a:fillRect/>
          </a:stretch>
        </p:blipFill>
        <p:spPr bwMode="auto">
          <a:xfrm>
            <a:off x="0" y="2852738"/>
            <a:ext cx="25209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8" name="Picture 13" descr="soldati 8">
            <a:extLst>
              <a:ext uri="{FF2B5EF4-FFF2-40B4-BE49-F238E27FC236}">
                <a16:creationId xmlns:a16="http://schemas.microsoft.com/office/drawing/2014/main" id="{04B4B8B1-532F-AC6A-D22A-6A8C48F8E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130800"/>
            <a:ext cx="26638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79" name="Picture 14" descr="soldati Caduto">
            <a:extLst>
              <a:ext uri="{FF2B5EF4-FFF2-40B4-BE49-F238E27FC236}">
                <a16:creationId xmlns:a16="http://schemas.microsoft.com/office/drawing/2014/main" id="{96D8A674-B4B0-AABB-ED5B-8423553BB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4437063"/>
            <a:ext cx="31686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80" name="Text Box 18">
            <a:extLst>
              <a:ext uri="{FF2B5EF4-FFF2-40B4-BE49-F238E27FC236}">
                <a16:creationId xmlns:a16="http://schemas.microsoft.com/office/drawing/2014/main" id="{67EFA0B8-BA7F-085B-0F03-5FFD6FC8C91A}"/>
              </a:ext>
            </a:extLst>
          </p:cNvPr>
          <p:cNvSpPr txBox="1">
            <a:spLocks noChangeArrowheads="1"/>
          </p:cNvSpPr>
          <p:nvPr/>
        </p:nvSpPr>
        <p:spPr bwMode="auto">
          <a:xfrm>
            <a:off x="5786438" y="2571750"/>
            <a:ext cx="2714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SOLDATS  USA  EN IRAQ</a:t>
            </a:r>
            <a:endParaRPr lang="it-IT" altLang="it-CH" sz="1200" b="1">
              <a:solidFill>
                <a:srgbClr val="FFFFFF"/>
              </a:solidFill>
            </a:endParaRPr>
          </a:p>
        </p:txBody>
      </p:sp>
      <p:sp>
        <p:nvSpPr>
          <p:cNvPr id="694281" name="Text Box 19">
            <a:extLst>
              <a:ext uri="{FF2B5EF4-FFF2-40B4-BE49-F238E27FC236}">
                <a16:creationId xmlns:a16="http://schemas.microsoft.com/office/drawing/2014/main" id="{72DBF8F1-858F-F492-A098-591C6A7DD83F}"/>
              </a:ext>
            </a:extLst>
          </p:cNvPr>
          <p:cNvSpPr txBox="1">
            <a:spLocks noChangeArrowheads="1"/>
          </p:cNvSpPr>
          <p:nvPr/>
        </p:nvSpPr>
        <p:spPr bwMode="auto">
          <a:xfrm>
            <a:off x="5857875" y="6286500"/>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THE UNEMPLOYED  ARE INTEGRATED IN THE ARMY</a:t>
            </a:r>
          </a:p>
        </p:txBody>
      </p:sp>
      <p:pic>
        <p:nvPicPr>
          <p:cNvPr id="694282" name="Picture 20" descr="soldati Squadrone paramilitare in Colombia">
            <a:extLst>
              <a:ext uri="{FF2B5EF4-FFF2-40B4-BE49-F238E27FC236}">
                <a16:creationId xmlns:a16="http://schemas.microsoft.com/office/drawing/2014/main" id="{3F0E2960-4CCE-3AD6-06F2-7C2A7A6C5D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0"/>
            <a:ext cx="18002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4283" name="Picture 21">
            <a:extLst>
              <a:ext uri="{FF2B5EF4-FFF2-40B4-BE49-F238E27FC236}">
                <a16:creationId xmlns:a16="http://schemas.microsoft.com/office/drawing/2014/main" id="{B9ECDD8A-A0BC-8C4B-6C06-2ED4D2A2BC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406717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84" name="CasellaDiTesto 1">
            <a:extLst>
              <a:ext uri="{FF2B5EF4-FFF2-40B4-BE49-F238E27FC236}">
                <a16:creationId xmlns:a16="http://schemas.microsoft.com/office/drawing/2014/main" id="{A38180B3-14BA-F640-BD85-57EC6E8A92DC}"/>
              </a:ext>
            </a:extLst>
          </p:cNvPr>
          <p:cNvSpPr txBox="1">
            <a:spLocks noChangeArrowheads="1"/>
          </p:cNvSpPr>
          <p:nvPr/>
        </p:nvSpPr>
        <p:spPr bwMode="auto">
          <a:xfrm>
            <a:off x="6084888" y="2709863"/>
            <a:ext cx="719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002060"/>
                </a:solidFill>
              </a:rPr>
              <a:t>Iraq</a:t>
            </a:r>
            <a:endParaRPr lang="it-IT" altLang="it-CH" sz="1200">
              <a:solidFill>
                <a:srgbClr val="002060"/>
              </a:solidFill>
            </a:endParaRPr>
          </a:p>
        </p:txBody>
      </p:sp>
      <p:sp>
        <p:nvSpPr>
          <p:cNvPr id="694285" name="Segnaposto numero diapositiva 1">
            <a:extLst>
              <a:ext uri="{FF2B5EF4-FFF2-40B4-BE49-F238E27FC236}">
                <a16:creationId xmlns:a16="http://schemas.microsoft.com/office/drawing/2014/main" id="{AA8CCE61-C103-1C12-FE91-FB1E540442C7}"/>
              </a:ext>
            </a:extLst>
          </p:cNvPr>
          <p:cNvSpPr>
            <a:spLocks noGrp="1"/>
          </p:cNvSpPr>
          <p:nvPr>
            <p:ph type="sldNum" sz="quarter" idx="12"/>
          </p:nvPr>
        </p:nvSpPr>
        <p:spPr>
          <a:xfrm>
            <a:off x="6804025"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BDC86C-3F79-4EF1-B19F-7FD54A44EAF2}" type="slidenum">
              <a:rPr lang="it-IT" altLang="en-US" sz="1400" smtClean="0"/>
              <a:pPr>
                <a:spcBef>
                  <a:spcPct val="0"/>
                </a:spcBef>
                <a:buFontTx/>
                <a:buNone/>
              </a:pPr>
              <a:t>237</a:t>
            </a:fld>
            <a:endParaRPr lang="it-IT" altLang="en-US" sz="1400"/>
          </a:p>
        </p:txBody>
      </p:sp>
      <p:pic>
        <p:nvPicPr>
          <p:cNvPr id="16" name="Picture 22" descr="SOLDATI SOLDATO SVIZZERO">
            <a:extLst>
              <a:ext uri="{FF2B5EF4-FFF2-40B4-BE49-F238E27FC236}">
                <a16:creationId xmlns:a16="http://schemas.microsoft.com/office/drawing/2014/main" id="{BED850AD-5D30-2D6F-B4A4-0C2C475CAD39}"/>
              </a:ext>
            </a:extLst>
          </p:cNvPr>
          <p:cNvPicPr>
            <a:picLocks noChangeAspect="1" noChangeArrowheads="1"/>
          </p:cNvPicPr>
          <p:nvPr/>
        </p:nvPicPr>
        <p:blipFill rotWithShape="1">
          <a:blip r:embed="rId11"/>
          <a:srcRect/>
          <a:stretch/>
        </p:blipFill>
        <p:spPr bwMode="auto">
          <a:xfrm>
            <a:off x="2555875" y="1268413"/>
            <a:ext cx="3240088" cy="3168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94287" name="Text Box 24">
            <a:extLst>
              <a:ext uri="{FF2B5EF4-FFF2-40B4-BE49-F238E27FC236}">
                <a16:creationId xmlns:a16="http://schemas.microsoft.com/office/drawing/2014/main" id="{265BEA91-F733-D67E-9E32-EE5FBE83E60E}"/>
              </a:ext>
            </a:extLst>
          </p:cNvPr>
          <p:cNvSpPr txBox="1">
            <a:spLocks noChangeArrowheads="1"/>
          </p:cNvSpPr>
          <p:nvPr/>
        </p:nvSpPr>
        <p:spPr bwMode="auto">
          <a:xfrm>
            <a:off x="4149725" y="3938588"/>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ATTENTION, YOU ARE UNDER FIRE</a:t>
            </a:r>
          </a:p>
        </p:txBody>
      </p:sp>
      <p:sp>
        <p:nvSpPr>
          <p:cNvPr id="17" name="Rettangolo 16">
            <a:extLst>
              <a:ext uri="{FF2B5EF4-FFF2-40B4-BE49-F238E27FC236}">
                <a16:creationId xmlns:a16="http://schemas.microsoft.com/office/drawing/2014/main" id="{A8434613-69DD-2DFC-8A35-5E84E6A67C7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22" name="Picture 4" descr="Soldatesse irachene">
            <a:extLst>
              <a:ext uri="{FF2B5EF4-FFF2-40B4-BE49-F238E27FC236}">
                <a16:creationId xmlns:a16="http://schemas.microsoft.com/office/drawing/2014/main" id="{B820922C-68A0-8C50-BE43-020645E0C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88" y="44450"/>
            <a:ext cx="2757487" cy="3960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23" name="Picture 7" descr="soldati Compania di fanteria svizzera">
            <a:extLst>
              <a:ext uri="{FF2B5EF4-FFF2-40B4-BE49-F238E27FC236}">
                <a16:creationId xmlns:a16="http://schemas.microsoft.com/office/drawing/2014/main" id="{E236972D-8A19-622E-3465-B31A7E2BA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5688013" cy="23891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24" name="Picture 8" descr="soldati Divisione di soltati">
            <a:extLst>
              <a:ext uri="{FF2B5EF4-FFF2-40B4-BE49-F238E27FC236}">
                <a16:creationId xmlns:a16="http://schemas.microsoft.com/office/drawing/2014/main" id="{DA57BCB7-920E-A276-C901-9B57CA986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2492375"/>
            <a:ext cx="3673475" cy="24161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25" name="Picture 9" descr="soldati parata militare 3">
            <a:extLst>
              <a:ext uri="{FF2B5EF4-FFF2-40B4-BE49-F238E27FC236}">
                <a16:creationId xmlns:a16="http://schemas.microsoft.com/office/drawing/2014/main" id="{D9378715-788E-DE33-2C29-EBA5D0FE3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81525"/>
            <a:ext cx="3313113" cy="2276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26" name="Picture 10" descr="soldati Parata militare 5">
            <a:extLst>
              <a:ext uri="{FF2B5EF4-FFF2-40B4-BE49-F238E27FC236}">
                <a16:creationId xmlns:a16="http://schemas.microsoft.com/office/drawing/2014/main" id="{4F1E0A69-1B00-2CC3-F5A8-A27949E114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4921250"/>
            <a:ext cx="2952750" cy="1936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27" name="Picture 11" descr="soldati Parata militare 4">
            <a:extLst>
              <a:ext uri="{FF2B5EF4-FFF2-40B4-BE49-F238E27FC236}">
                <a16:creationId xmlns:a16="http://schemas.microsoft.com/office/drawing/2014/main" id="{42E62FEE-FD01-611C-1A5C-B8A1DF0771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2492375"/>
            <a:ext cx="3001963"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28" name="Picture 12" descr="soldati parata militare 2">
            <a:extLst>
              <a:ext uri="{FF2B5EF4-FFF2-40B4-BE49-F238E27FC236}">
                <a16:creationId xmlns:a16="http://schemas.microsoft.com/office/drawing/2014/main" id="{5477144F-CF17-867A-12A2-4ACD02EFCD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1738" y="3213100"/>
            <a:ext cx="2862262" cy="3644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6329" name="Text Box 14">
            <a:extLst>
              <a:ext uri="{FF2B5EF4-FFF2-40B4-BE49-F238E27FC236}">
                <a16:creationId xmlns:a16="http://schemas.microsoft.com/office/drawing/2014/main" id="{8E4E84B3-83D7-DFBA-DB89-5C06497FE898}"/>
              </a:ext>
            </a:extLst>
          </p:cNvPr>
          <p:cNvSpPr txBox="1">
            <a:spLocks noChangeArrowheads="1"/>
          </p:cNvSpPr>
          <p:nvPr/>
        </p:nvSpPr>
        <p:spPr bwMode="auto">
          <a:xfrm>
            <a:off x="3492500" y="260350"/>
            <a:ext cx="230346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 LOT OF SOLDIERS</a:t>
            </a:r>
            <a:endParaRPr lang="it-IT" altLang="it-CH" sz="1600" b="1">
              <a:solidFill>
                <a:srgbClr val="FFFFFF"/>
              </a:solidFill>
            </a:endParaRPr>
          </a:p>
        </p:txBody>
      </p:sp>
      <p:sp>
        <p:nvSpPr>
          <p:cNvPr id="696330" name="Segnaposto numero diapositiva 1">
            <a:extLst>
              <a:ext uri="{FF2B5EF4-FFF2-40B4-BE49-F238E27FC236}">
                <a16:creationId xmlns:a16="http://schemas.microsoft.com/office/drawing/2014/main" id="{0AD19165-BB4F-BEBF-1BC9-90244F90186D}"/>
              </a:ext>
            </a:extLst>
          </p:cNvPr>
          <p:cNvSpPr>
            <a:spLocks noGrp="1"/>
          </p:cNvSpPr>
          <p:nvPr>
            <p:ph type="sldNum" sz="quarter" idx="12"/>
          </p:nvPr>
        </p:nvSpPr>
        <p:spPr>
          <a:xfrm>
            <a:off x="4152900" y="17859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C33E01-0F0E-4239-9420-6343808AC19D}" type="slidenum">
              <a:rPr lang="it-IT" altLang="en-US" sz="1400" smtClean="0"/>
              <a:pPr>
                <a:spcBef>
                  <a:spcPct val="0"/>
                </a:spcBef>
                <a:buFontTx/>
                <a:buNone/>
              </a:pPr>
              <a:t>238</a:t>
            </a:fld>
            <a:endParaRPr lang="it-IT" altLang="en-US" sz="1400"/>
          </a:p>
        </p:txBody>
      </p:sp>
      <p:sp>
        <p:nvSpPr>
          <p:cNvPr id="11" name="Rettangolo 10">
            <a:extLst>
              <a:ext uri="{FF2B5EF4-FFF2-40B4-BE49-F238E27FC236}">
                <a16:creationId xmlns:a16="http://schemas.microsoft.com/office/drawing/2014/main" id="{82EE2F3B-401F-F4E4-6E1F-054B93BB9BF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0" name="TextBox 3">
            <a:extLst>
              <a:ext uri="{FF2B5EF4-FFF2-40B4-BE49-F238E27FC236}">
                <a16:creationId xmlns:a16="http://schemas.microsoft.com/office/drawing/2014/main" id="{38BF6527-0F98-5C7E-54F1-2AF03DC1AC57}"/>
              </a:ext>
            </a:extLst>
          </p:cNvPr>
          <p:cNvSpPr txBox="1">
            <a:spLocks noChangeArrowheads="1"/>
          </p:cNvSpPr>
          <p:nvPr/>
        </p:nvSpPr>
        <p:spPr bwMode="auto">
          <a:xfrm>
            <a:off x="625475" y="5972175"/>
            <a:ext cx="796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THESE AMERICANS ARE GOING TO WORK IN AFGHANISTAN ...</a:t>
            </a:r>
          </a:p>
        </p:txBody>
      </p:sp>
      <p:sp>
        <p:nvSpPr>
          <p:cNvPr id="698371" name="Segnaposto numero diapositiva 1">
            <a:extLst>
              <a:ext uri="{FF2B5EF4-FFF2-40B4-BE49-F238E27FC236}">
                <a16:creationId xmlns:a16="http://schemas.microsoft.com/office/drawing/2014/main" id="{492DD966-D076-C6D9-EF8D-7F9666FB3A7C}"/>
              </a:ext>
            </a:extLst>
          </p:cNvPr>
          <p:cNvSpPr>
            <a:spLocks noGrp="1"/>
          </p:cNvSpPr>
          <p:nvPr>
            <p:ph type="sldNum" sz="quarter" idx="12"/>
          </p:nvPr>
        </p:nvSpPr>
        <p:spPr>
          <a:xfrm>
            <a:off x="6588125" y="6372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F608AA-2E89-4EE8-AA42-4B2D7FA45CBE}" type="slidenum">
              <a:rPr lang="it-IT" altLang="en-US" sz="1400" smtClean="0"/>
              <a:pPr>
                <a:spcBef>
                  <a:spcPct val="0"/>
                </a:spcBef>
                <a:buFontTx/>
                <a:buNone/>
              </a:pPr>
              <a:t>239</a:t>
            </a:fld>
            <a:endParaRPr lang="it-IT" altLang="en-US" sz="1400"/>
          </a:p>
        </p:txBody>
      </p:sp>
      <p:pic>
        <p:nvPicPr>
          <p:cNvPr id="6" name="Picture 2" descr="C:\Dokumente und Einstellungen\Enrico\Eigene Dateien\Enrico\Documenti\AA Enrico nuovo\Politica\trasporto aereo truppe americane verso Afganistan.jpg">
            <a:extLst>
              <a:ext uri="{FF2B5EF4-FFF2-40B4-BE49-F238E27FC236}">
                <a16:creationId xmlns:a16="http://schemas.microsoft.com/office/drawing/2014/main" id="{C1DCDB62-EF8A-61F9-F157-A6E5977ECEE4}"/>
              </a:ext>
            </a:extLst>
          </p:cNvPr>
          <p:cNvPicPr>
            <a:picLocks noChangeAspect="1" noChangeArrowheads="1"/>
          </p:cNvPicPr>
          <p:nvPr/>
        </p:nvPicPr>
        <p:blipFill>
          <a:blip r:embed="rId4"/>
          <a:srcRect b="6956"/>
          <a:stretch>
            <a:fillRect/>
          </a:stretch>
        </p:blipFill>
        <p:spPr bwMode="auto">
          <a:xfrm>
            <a:off x="712788" y="620713"/>
            <a:ext cx="7861300" cy="5184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4C9019C4-A03B-5421-7393-03E6A4DFAB8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olo 1">
            <a:extLst>
              <a:ext uri="{FF2B5EF4-FFF2-40B4-BE49-F238E27FC236}">
                <a16:creationId xmlns:a16="http://schemas.microsoft.com/office/drawing/2014/main" id="{CDFA824F-47B1-FC7B-77AD-565B5026253A}"/>
              </a:ext>
            </a:extLst>
          </p:cNvPr>
          <p:cNvSpPr>
            <a:spLocks noGrp="1" noChangeArrowheads="1"/>
          </p:cNvSpPr>
          <p:nvPr>
            <p:ph type="title"/>
          </p:nvPr>
        </p:nvSpPr>
        <p:spPr>
          <a:xfrm>
            <a:off x="636587" y="247789"/>
            <a:ext cx="8229600" cy="1143000"/>
          </a:xfrm>
        </p:spPr>
        <p:txBody>
          <a:bodyPr/>
          <a:lstStyle/>
          <a:p>
            <a:r>
              <a:rPr lang="it-CH" altLang="it-CH" dirty="0"/>
              <a:t>Buyers are </a:t>
            </a:r>
            <a:r>
              <a:rPr lang="it-CH" altLang="it-CH" dirty="0" err="1"/>
              <a:t>being</a:t>
            </a:r>
            <a:r>
              <a:rPr lang="it-CH" altLang="it-CH" dirty="0"/>
              <a:t> </a:t>
            </a:r>
            <a:r>
              <a:rPr lang="it-CH" altLang="it-CH" dirty="0" err="1"/>
              <a:t>sought</a:t>
            </a:r>
            <a:endParaRPr lang="it-CH" altLang="it-CH" dirty="0"/>
          </a:p>
        </p:txBody>
      </p:sp>
      <p:sp>
        <p:nvSpPr>
          <p:cNvPr id="175107" name="Segnaposto numero diapositiva 3">
            <a:extLst>
              <a:ext uri="{FF2B5EF4-FFF2-40B4-BE49-F238E27FC236}">
                <a16:creationId xmlns:a16="http://schemas.microsoft.com/office/drawing/2014/main" id="{1965DDE2-36D5-5D0A-E503-5CA50CB51F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0391E8-E2E0-4DA9-B2F4-24B06E268191}" type="slidenum">
              <a:rPr lang="it-IT" altLang="en-US" sz="1400" smtClean="0">
                <a:solidFill>
                  <a:srgbClr val="000000"/>
                </a:solidFill>
              </a:rPr>
              <a:pPr>
                <a:spcBef>
                  <a:spcPct val="0"/>
                </a:spcBef>
                <a:buFontTx/>
                <a:buNone/>
              </a:pPr>
              <a:t>24</a:t>
            </a:fld>
            <a:endParaRPr lang="it-IT" altLang="en-US" sz="1400">
              <a:solidFill>
                <a:srgbClr val="000000"/>
              </a:solidFill>
            </a:endParaRPr>
          </a:p>
        </p:txBody>
      </p:sp>
      <p:pic>
        <p:nvPicPr>
          <p:cNvPr id="175108" name="Picture 7">
            <a:extLst>
              <a:ext uri="{FF2B5EF4-FFF2-40B4-BE49-F238E27FC236}">
                <a16:creationId xmlns:a16="http://schemas.microsoft.com/office/drawing/2014/main" id="{44075E54-CF48-2CBC-0209-F29B5D8D0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2565400"/>
            <a:ext cx="1808162"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CasellaDiTesto 5">
            <a:extLst>
              <a:ext uri="{FF2B5EF4-FFF2-40B4-BE49-F238E27FC236}">
                <a16:creationId xmlns:a16="http://schemas.microsoft.com/office/drawing/2014/main" id="{B2BA46C2-0402-E8C6-6977-109C76C087C6}"/>
              </a:ext>
            </a:extLst>
          </p:cNvPr>
          <p:cNvSpPr txBox="1">
            <a:spLocks noChangeArrowheads="1"/>
          </p:cNvSpPr>
          <p:nvPr/>
        </p:nvSpPr>
        <p:spPr bwMode="auto">
          <a:xfrm>
            <a:off x="1380332" y="6095793"/>
            <a:ext cx="5999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dirty="0"/>
              <a:t>The persons around the factory are those who have already bought a car and </a:t>
            </a:r>
            <a:r>
              <a:rPr lang="en-US" altLang="it-CH" sz="1400" b="1" u="sng" dirty="0"/>
              <a:t>now they will not buy a second one. </a:t>
            </a:r>
          </a:p>
        </p:txBody>
      </p:sp>
      <p:sp>
        <p:nvSpPr>
          <p:cNvPr id="18" name="Rettangolo 17">
            <a:extLst>
              <a:ext uri="{FF2B5EF4-FFF2-40B4-BE49-F238E27FC236}">
                <a16:creationId xmlns:a16="http://schemas.microsoft.com/office/drawing/2014/main" id="{07BC91EC-E1D5-B5C0-B887-1B8BAD009121}"/>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175111" name="Picture 20" descr="Premium Vector | Car vector illustration. classic red car. cartoon  transportation.">
            <a:extLst>
              <a:ext uri="{FF2B5EF4-FFF2-40B4-BE49-F238E27FC236}">
                <a16:creationId xmlns:a16="http://schemas.microsoft.com/office/drawing/2014/main" id="{8199BA74-68FF-39B7-556A-A68FFE4C1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429125" y="55260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2" name="Picture 20" descr="Premium Vector | Car vector illustration. classic red car. cartoon  transportation.">
            <a:extLst>
              <a:ext uri="{FF2B5EF4-FFF2-40B4-BE49-F238E27FC236}">
                <a16:creationId xmlns:a16="http://schemas.microsoft.com/office/drawing/2014/main" id="{1FAF1022-FC1F-3D37-81C8-AE0F812B0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746750" y="1638300"/>
            <a:ext cx="5476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20" descr="Premium Vector | Car vector illustration. classic red car. cartoon  transportation.">
            <a:extLst>
              <a:ext uri="{FF2B5EF4-FFF2-40B4-BE49-F238E27FC236}">
                <a16:creationId xmlns:a16="http://schemas.microsoft.com/office/drawing/2014/main" id="{03AC4DA3-B5A0-6C5D-C462-42C21821B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460500" y="1838325"/>
            <a:ext cx="5397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4" name="Picture 20" descr="Premium Vector | Car vector illustration. classic red car. cartoon  transportation.">
            <a:extLst>
              <a:ext uri="{FF2B5EF4-FFF2-40B4-BE49-F238E27FC236}">
                <a16:creationId xmlns:a16="http://schemas.microsoft.com/office/drawing/2014/main" id="{2AE8B099-1E6A-4A15-5B75-417F83843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978025" y="5037138"/>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20" descr="Premium Vector | Car vector illustration. classic red car. cartoon  transportation.">
            <a:extLst>
              <a:ext uri="{FF2B5EF4-FFF2-40B4-BE49-F238E27FC236}">
                <a16:creationId xmlns:a16="http://schemas.microsoft.com/office/drawing/2014/main" id="{67196C4C-7FAB-D5E3-5B86-237DE0DAD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2317750" y="3375025"/>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6" name="Picture 20" descr="Premium Vector | Car vector illustration. classic red car. cartoon  transportation.">
            <a:extLst>
              <a:ext uri="{FF2B5EF4-FFF2-40B4-BE49-F238E27FC236}">
                <a16:creationId xmlns:a16="http://schemas.microsoft.com/office/drawing/2014/main" id="{663A6C11-B77E-3ED4-E6AB-66DEE974B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3460750" y="2152650"/>
            <a:ext cx="8016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20" descr="Premium Vector | Car vector illustration. classic red car. cartoon  transportation.">
            <a:extLst>
              <a:ext uri="{FF2B5EF4-FFF2-40B4-BE49-F238E27FC236}">
                <a16:creationId xmlns:a16="http://schemas.microsoft.com/office/drawing/2014/main" id="{BA34E712-13A2-C927-D79A-017732EDE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5262563" y="2997200"/>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8" name="Picture 20" descr="Premium Vector | Car vector illustration. classic red car. cartoon  transportation.">
            <a:extLst>
              <a:ext uri="{FF2B5EF4-FFF2-40B4-BE49-F238E27FC236}">
                <a16:creationId xmlns:a16="http://schemas.microsoft.com/office/drawing/2014/main" id="{9B0A6AC0-6FB3-D6BA-CDEA-8C7702AC0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189413" y="4097338"/>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20" descr="Premium Vector | Car vector illustration. classic red car. cartoon  transportation.">
            <a:extLst>
              <a:ext uri="{FF2B5EF4-FFF2-40B4-BE49-F238E27FC236}">
                <a16:creationId xmlns:a16="http://schemas.microsoft.com/office/drawing/2014/main" id="{70A0CDD1-9E37-3A6C-BB6B-F2FA01BD0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7743825" y="3105150"/>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0" name="Picture 20" descr="Premium Vector | Car vector illustration. classic red car. cartoon  transportation.">
            <a:extLst>
              <a:ext uri="{FF2B5EF4-FFF2-40B4-BE49-F238E27FC236}">
                <a16:creationId xmlns:a16="http://schemas.microsoft.com/office/drawing/2014/main" id="{353377E6-1EBB-8D19-5A1D-4D03548A9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910263" y="4538663"/>
            <a:ext cx="6746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20" descr="Premium Vector | Car vector illustration. classic red car. cartoon  transportation.">
            <a:extLst>
              <a:ext uri="{FF2B5EF4-FFF2-40B4-BE49-F238E27FC236}">
                <a16:creationId xmlns:a16="http://schemas.microsoft.com/office/drawing/2014/main" id="{E4259718-95D6-2968-2CF5-26A3734CC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7456488" y="3444875"/>
            <a:ext cx="5730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2" name="Immagine 12">
            <a:extLst>
              <a:ext uri="{FF2B5EF4-FFF2-40B4-BE49-F238E27FC236}">
                <a16:creationId xmlns:a16="http://schemas.microsoft.com/office/drawing/2014/main" id="{0B8624D5-B479-4142-696C-F0461BB2A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5450" y="3429000"/>
            <a:ext cx="3984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Picture 20" descr="Premium Vector | Car vector illustration. classic red car. cartoon  transportation.">
            <a:extLst>
              <a:ext uri="{FF2B5EF4-FFF2-40B4-BE49-F238E27FC236}">
                <a16:creationId xmlns:a16="http://schemas.microsoft.com/office/drawing/2014/main" id="{D6A2E03E-C262-A270-3017-59B5AA38F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277813" y="298450"/>
            <a:ext cx="5095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4" name="Immagine 15">
            <a:extLst>
              <a:ext uri="{FF2B5EF4-FFF2-40B4-BE49-F238E27FC236}">
                <a16:creationId xmlns:a16="http://schemas.microsoft.com/office/drawing/2014/main" id="{580664E4-DB7C-A7AD-BE81-2DC77D481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3" y="3284538"/>
            <a:ext cx="1889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5" name="Picture 4" descr="Five Persons Employees Stand Together Stock Illustration 454784008 |  Shutterstock">
            <a:extLst>
              <a:ext uri="{FF2B5EF4-FFF2-40B4-BE49-F238E27FC236}">
                <a16:creationId xmlns:a16="http://schemas.microsoft.com/office/drawing/2014/main" id="{7AD0204E-BBC6-1612-CFC5-DD3C0E8227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840" t="6044" r="75845" b="12247"/>
          <a:stretch>
            <a:fillRect/>
          </a:stretch>
        </p:blipFill>
        <p:spPr bwMode="auto">
          <a:xfrm>
            <a:off x="3944938" y="4008438"/>
            <a:ext cx="19526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6" name="Picture 6" descr="Five Persons Employees Stand Together Stock Illustration 454784008 |  Shutterstock">
            <a:extLst>
              <a:ext uri="{FF2B5EF4-FFF2-40B4-BE49-F238E27FC236}">
                <a16:creationId xmlns:a16="http://schemas.microsoft.com/office/drawing/2014/main" id="{6AD3060C-0D1E-A382-CFE7-F15B873244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8408" t="6212" r="22971" b="15326"/>
          <a:stretch>
            <a:fillRect/>
          </a:stretch>
        </p:blipFill>
        <p:spPr bwMode="auto">
          <a:xfrm>
            <a:off x="6008688" y="2851150"/>
            <a:ext cx="165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7" name="Picture 6" descr="Five Persons Employees Stand Together Stock Illustration 454784008 |  Shutterstock">
            <a:extLst>
              <a:ext uri="{FF2B5EF4-FFF2-40B4-BE49-F238E27FC236}">
                <a16:creationId xmlns:a16="http://schemas.microsoft.com/office/drawing/2014/main" id="{5390C77C-3919-2924-12A8-2D677995BF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0331" t="9534" r="41759" b="14204"/>
          <a:stretch>
            <a:fillRect/>
          </a:stretch>
        </p:blipFill>
        <p:spPr bwMode="auto">
          <a:xfrm>
            <a:off x="4230688" y="2078038"/>
            <a:ext cx="1984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8" name="Picture 6" descr="Five Persons Employees Stand Together Stock Illustration 454784008 |  Shutterstock">
            <a:extLst>
              <a:ext uri="{FF2B5EF4-FFF2-40B4-BE49-F238E27FC236}">
                <a16:creationId xmlns:a16="http://schemas.microsoft.com/office/drawing/2014/main" id="{A788F9DA-D63D-F02B-F518-EE285D57AA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8685" t="9091" r="23500" b="15584"/>
          <a:stretch>
            <a:fillRect/>
          </a:stretch>
        </p:blipFill>
        <p:spPr bwMode="auto">
          <a:xfrm>
            <a:off x="1274763" y="1790700"/>
            <a:ext cx="1317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9" name="Picture 6" descr="Five Persons Employees Stand Together Stock Illustration 454784008 |  Shutterstock">
            <a:extLst>
              <a:ext uri="{FF2B5EF4-FFF2-40B4-BE49-F238E27FC236}">
                <a16:creationId xmlns:a16="http://schemas.microsoft.com/office/drawing/2014/main" id="{3E9CBDF3-AA01-F253-C2BC-D7C2BC4276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701" t="9888" r="78398" b="14098"/>
          <a:stretch>
            <a:fillRect/>
          </a:stretch>
        </p:blipFill>
        <p:spPr bwMode="auto">
          <a:xfrm>
            <a:off x="830263" y="274638"/>
            <a:ext cx="136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0" name="Picture 8" descr="Ejecutivos Serios: Over 191,642 Royalty-Free Licensable Stock Photos |  Shutterstock">
            <a:extLst>
              <a:ext uri="{FF2B5EF4-FFF2-40B4-BE49-F238E27FC236}">
                <a16:creationId xmlns:a16="http://schemas.microsoft.com/office/drawing/2014/main" id="{F374CDBF-F342-8D89-690B-930D328C9C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6103" t="12469" r="10468" b="16447"/>
          <a:stretch>
            <a:fillRect/>
          </a:stretch>
        </p:blipFill>
        <p:spPr bwMode="auto">
          <a:xfrm>
            <a:off x="4230688" y="5387975"/>
            <a:ext cx="1492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1" name="Picture 10" descr="Ejecutivos Serios: Over 191,642 Royalty-Free Licensable Stock Photos |  Shutterstock">
            <a:extLst>
              <a:ext uri="{FF2B5EF4-FFF2-40B4-BE49-F238E27FC236}">
                <a16:creationId xmlns:a16="http://schemas.microsoft.com/office/drawing/2014/main" id="{B9029AF8-1151-F8B8-7106-3733383D58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3157" t="10262" r="57895" b="16429"/>
          <a:stretch>
            <a:fillRect/>
          </a:stretch>
        </p:blipFill>
        <p:spPr bwMode="auto">
          <a:xfrm>
            <a:off x="6581775" y="4618038"/>
            <a:ext cx="171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2" name="Picture 10" descr="Ejecutivos Serios: Over 191,642 Royalty-Free Licensable Stock Photos |  Shutterstock">
            <a:extLst>
              <a:ext uri="{FF2B5EF4-FFF2-40B4-BE49-F238E27FC236}">
                <a16:creationId xmlns:a16="http://schemas.microsoft.com/office/drawing/2014/main" id="{F1168EDF-C6C2-3AFD-CBD6-495E29EB58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3932" t="9012" r="55257" b="15623"/>
          <a:stretch>
            <a:fillRect/>
          </a:stretch>
        </p:blipFill>
        <p:spPr bwMode="auto">
          <a:xfrm>
            <a:off x="6340475" y="1577975"/>
            <a:ext cx="1825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10" descr="Ejecutivos Serios: Over 191,642 Royalty-Free Licensable Stock Photos |  Shutterstock">
            <a:extLst>
              <a:ext uri="{FF2B5EF4-FFF2-40B4-BE49-F238E27FC236}">
                <a16:creationId xmlns:a16="http://schemas.microsoft.com/office/drawing/2014/main" id="{85B91527-CDEC-1E65-956C-A81722BB0B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3742" t="12639" r="41739" b="15321"/>
          <a:stretch>
            <a:fillRect/>
          </a:stretch>
        </p:blipFill>
        <p:spPr bwMode="auto">
          <a:xfrm>
            <a:off x="1743075" y="4940300"/>
            <a:ext cx="1714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0418" name="Text Box 2">
            <a:extLst>
              <a:ext uri="{FF2B5EF4-FFF2-40B4-BE49-F238E27FC236}">
                <a16:creationId xmlns:a16="http://schemas.microsoft.com/office/drawing/2014/main" id="{637FD824-F5DB-4BD6-F8AB-276B4E56B8CB}"/>
              </a:ext>
            </a:extLst>
          </p:cNvPr>
          <p:cNvSpPr txBox="1">
            <a:spLocks noChangeArrowheads="1"/>
          </p:cNvSpPr>
          <p:nvPr/>
        </p:nvSpPr>
        <p:spPr bwMode="auto">
          <a:xfrm>
            <a:off x="539750" y="1412875"/>
            <a:ext cx="8280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2400" b="1">
                <a:solidFill>
                  <a:srgbClr val="000000"/>
                </a:solidFill>
              </a:rPr>
              <a:t>EACH YEAR IN THE WORLD</a:t>
            </a:r>
            <a:endParaRPr lang="fr-CH" altLang="it-CH" sz="2400" b="1">
              <a:solidFill>
                <a:srgbClr val="000000"/>
              </a:solidFill>
            </a:endParaRPr>
          </a:p>
          <a:p>
            <a:pPr algn="ctr" eaLnBrk="1" hangingPunct="1">
              <a:spcBef>
                <a:spcPct val="50000"/>
              </a:spcBef>
              <a:buFontTx/>
              <a:buNone/>
            </a:pPr>
            <a:r>
              <a:rPr lang="en-US" altLang="it-CH" sz="2800" b="1" u="sng">
                <a:latin typeface="Arial Black" panose="020B0A04020102020204" pitchFamily="34" charset="0"/>
              </a:rPr>
              <a:t>1‘700'000'000'000 .- US$ </a:t>
            </a:r>
          </a:p>
          <a:p>
            <a:pPr algn="ctr" eaLnBrk="1" hangingPunct="1">
              <a:spcBef>
                <a:spcPct val="50000"/>
              </a:spcBef>
              <a:buFontTx/>
              <a:buNone/>
            </a:pPr>
            <a:r>
              <a:rPr lang="en-US" altLang="it-CH" sz="2800" b="1"/>
              <a:t>are spent on arms and defense</a:t>
            </a:r>
          </a:p>
          <a:p>
            <a:pPr algn="ctr" eaLnBrk="1" hangingPunct="1">
              <a:spcBef>
                <a:spcPct val="50000"/>
              </a:spcBef>
              <a:buFontTx/>
              <a:buNone/>
            </a:pPr>
            <a:r>
              <a:rPr lang="en-US" altLang="it-CH" b="1"/>
              <a:t>  </a:t>
            </a:r>
            <a:r>
              <a:rPr lang="en-US" altLang="it-CH" sz="2400" b="1"/>
              <a:t>(more than one thousand billion $)</a:t>
            </a:r>
          </a:p>
          <a:p>
            <a:pPr algn="ctr" eaLnBrk="1" hangingPunct="1">
              <a:spcBef>
                <a:spcPct val="50000"/>
              </a:spcBef>
              <a:buFontTx/>
              <a:buNone/>
            </a:pPr>
            <a:endParaRPr lang="en-US" altLang="it-CH" b="1">
              <a:solidFill>
                <a:srgbClr val="FF3300"/>
              </a:solidFill>
            </a:endParaRPr>
          </a:p>
          <a:p>
            <a:pPr eaLnBrk="1" hangingPunct="1">
              <a:spcBef>
                <a:spcPct val="0"/>
              </a:spcBef>
              <a:buFontTx/>
              <a:buNone/>
            </a:pPr>
            <a:endParaRPr lang="fr-CH" altLang="it-CH" b="1">
              <a:solidFill>
                <a:srgbClr val="FF3300"/>
              </a:solidFill>
            </a:endParaRPr>
          </a:p>
          <a:p>
            <a:pPr algn="ctr" eaLnBrk="1" hangingPunct="1">
              <a:spcBef>
                <a:spcPct val="0"/>
              </a:spcBef>
              <a:buFontTx/>
              <a:buNone/>
            </a:pPr>
            <a:r>
              <a:rPr lang="en-US" altLang="it-CH" sz="2000" b="1">
                <a:solidFill>
                  <a:srgbClr val="000000"/>
                </a:solidFill>
              </a:rPr>
              <a:t>THIS MONEY WOULD BE ENOUGH </a:t>
            </a:r>
          </a:p>
          <a:p>
            <a:pPr algn="ctr" eaLnBrk="1" hangingPunct="1">
              <a:spcBef>
                <a:spcPct val="0"/>
              </a:spcBef>
              <a:buFontTx/>
              <a:buNone/>
            </a:pPr>
            <a:r>
              <a:rPr lang="en-US" altLang="it-CH" sz="2000" b="1">
                <a:solidFill>
                  <a:srgbClr val="000000"/>
                </a:solidFill>
              </a:rPr>
              <a:t>TO FEED ALL THE POOR PEOPLE ON THE PLANET.</a:t>
            </a:r>
          </a:p>
        </p:txBody>
      </p:sp>
      <p:sp>
        <p:nvSpPr>
          <p:cNvPr id="700419" name="Segnaposto numero diapositiva 1">
            <a:extLst>
              <a:ext uri="{FF2B5EF4-FFF2-40B4-BE49-F238E27FC236}">
                <a16:creationId xmlns:a16="http://schemas.microsoft.com/office/drawing/2014/main" id="{3251F09D-B6AB-0AF6-25E5-4276B1A9AA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60F80B-7BA9-402A-8176-4C9D0FE219DE}" type="slidenum">
              <a:rPr lang="it-IT" altLang="en-US" sz="1400" smtClean="0">
                <a:solidFill>
                  <a:srgbClr val="000000"/>
                </a:solidFill>
              </a:rPr>
              <a:pPr>
                <a:spcBef>
                  <a:spcPct val="0"/>
                </a:spcBef>
                <a:buFontTx/>
                <a:buNone/>
              </a:pPr>
              <a:t>240</a:t>
            </a:fld>
            <a:endParaRPr lang="it-IT" altLang="en-US" sz="1400">
              <a:solidFill>
                <a:srgbClr val="000000"/>
              </a:solidFill>
            </a:endParaRPr>
          </a:p>
        </p:txBody>
      </p:sp>
      <p:sp>
        <p:nvSpPr>
          <p:cNvPr id="4" name="Rettangolo 3">
            <a:extLst>
              <a:ext uri="{FF2B5EF4-FFF2-40B4-BE49-F238E27FC236}">
                <a16:creationId xmlns:a16="http://schemas.microsoft.com/office/drawing/2014/main" id="{8AA480AF-FF41-C628-DD48-2D64B3C6C1B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AF40DD4-7AD6-9CD8-8FD3-473DA1D859CF}"/>
              </a:ext>
            </a:extLst>
          </p:cNvPr>
          <p:cNvSpPr/>
          <p:nvPr/>
        </p:nvSpPr>
        <p:spPr>
          <a:xfrm>
            <a:off x="1835150" y="2349500"/>
            <a:ext cx="5405438" cy="1477963"/>
          </a:xfrm>
          <a:prstGeom prst="rect">
            <a:avLst/>
          </a:prstGeom>
          <a:solidFill>
            <a:srgbClr val="FFFF00"/>
          </a:solidFill>
          <a:ln w="57150">
            <a:solidFill>
              <a:schemeClr val="accent4">
                <a:lumMod val="95000"/>
                <a:lumOff val="5000"/>
              </a:schemeClr>
            </a:solidFill>
          </a:ln>
        </p:spPr>
        <p:txBody>
          <a:bodyPr>
            <a:spAutoFit/>
          </a:bodyPr>
          <a:lstStyle/>
          <a:p>
            <a:pPr marL="119063" eaLnBrk="1" fontAlgn="auto" hangingPunct="1">
              <a:spcBef>
                <a:spcPts val="0"/>
              </a:spcBef>
              <a:spcAft>
                <a:spcPts val="0"/>
              </a:spcAft>
              <a:defRPr/>
            </a:pPr>
            <a:r>
              <a:rPr lang="en-US" b="1" dirty="0">
                <a:solidFill>
                  <a:srgbClr val="800000">
                    <a:lumMod val="50000"/>
                  </a:srgbClr>
                </a:solidFill>
                <a:latin typeface="Arial"/>
                <a:cs typeface="Arial" charset="0"/>
              </a:rPr>
              <a:t>They try to justify the recruitment and  deployment of soldiers and weapons.</a:t>
            </a:r>
          </a:p>
          <a:p>
            <a:pPr eaLnBrk="1" fontAlgn="auto" hangingPunct="1">
              <a:spcBef>
                <a:spcPts val="0"/>
              </a:spcBef>
              <a:spcAft>
                <a:spcPts val="0"/>
              </a:spcAft>
              <a:defRPr/>
            </a:pPr>
            <a:endParaRPr lang="en-US" b="1" dirty="0">
              <a:solidFill>
                <a:srgbClr val="800000">
                  <a:lumMod val="50000"/>
                </a:srgbClr>
              </a:solidFill>
              <a:latin typeface="Arial"/>
              <a:cs typeface="Arial" charset="0"/>
            </a:endParaRPr>
          </a:p>
          <a:p>
            <a:pPr marL="119063" indent="-68263" eaLnBrk="1" fontAlgn="auto" hangingPunct="1">
              <a:spcBef>
                <a:spcPts val="0"/>
              </a:spcBef>
              <a:spcAft>
                <a:spcPts val="0"/>
              </a:spcAft>
              <a:defRPr/>
            </a:pPr>
            <a:r>
              <a:rPr lang="en-US" b="1" dirty="0">
                <a:solidFill>
                  <a:srgbClr val="800000">
                    <a:lumMod val="50000"/>
                  </a:srgbClr>
                </a:solidFill>
                <a:latin typeface="Arial"/>
                <a:cs typeface="Arial" charset="0"/>
              </a:rPr>
              <a:t> But the employment and insertion of soldiers,  army and arms leads to war!</a:t>
            </a:r>
            <a:endParaRPr lang="de-DE" b="1" dirty="0">
              <a:solidFill>
                <a:srgbClr val="800000">
                  <a:lumMod val="50000"/>
                </a:srgbClr>
              </a:solidFill>
              <a:latin typeface="Arial"/>
              <a:cs typeface="Arial" charset="0"/>
            </a:endParaRPr>
          </a:p>
        </p:txBody>
      </p:sp>
      <p:sp>
        <p:nvSpPr>
          <p:cNvPr id="702467" name="Segnaposto numero diapositiva 1">
            <a:extLst>
              <a:ext uri="{FF2B5EF4-FFF2-40B4-BE49-F238E27FC236}">
                <a16:creationId xmlns:a16="http://schemas.microsoft.com/office/drawing/2014/main" id="{EA731A0B-B3D4-4524-3EAE-DA0D6C9065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A6B9D7-043C-4BB6-BE83-D2BC0F40B6CB}" type="slidenum">
              <a:rPr lang="it-IT" altLang="en-US" sz="1400" smtClean="0"/>
              <a:pPr>
                <a:spcBef>
                  <a:spcPct val="0"/>
                </a:spcBef>
                <a:buFontTx/>
                <a:buNone/>
              </a:pPr>
              <a:t>241</a:t>
            </a:fld>
            <a:endParaRPr lang="it-IT" altLang="en-US" sz="1400"/>
          </a:p>
        </p:txBody>
      </p:sp>
      <p:sp>
        <p:nvSpPr>
          <p:cNvPr id="4" name="Rettangolo 3">
            <a:extLst>
              <a:ext uri="{FF2B5EF4-FFF2-40B4-BE49-F238E27FC236}">
                <a16:creationId xmlns:a16="http://schemas.microsoft.com/office/drawing/2014/main" id="{672CAFE9-B14E-59CB-2C36-BF4DC37E4D8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3490" name="Picture 11" descr="bush">
            <a:extLst>
              <a:ext uri="{FF2B5EF4-FFF2-40B4-BE49-F238E27FC236}">
                <a16:creationId xmlns:a16="http://schemas.microsoft.com/office/drawing/2014/main" id="{ED9B0DCB-29DC-E78E-EB6B-36C059CCB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260350"/>
            <a:ext cx="14382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metto: ovale 1">
            <a:extLst>
              <a:ext uri="{FF2B5EF4-FFF2-40B4-BE49-F238E27FC236}">
                <a16:creationId xmlns:a16="http://schemas.microsoft.com/office/drawing/2014/main" id="{56E7E01F-F61F-3D19-AD02-6C2D88FA59C9}"/>
              </a:ext>
            </a:extLst>
          </p:cNvPr>
          <p:cNvSpPr/>
          <p:nvPr/>
        </p:nvSpPr>
        <p:spPr>
          <a:xfrm>
            <a:off x="3238500" y="592138"/>
            <a:ext cx="3600450" cy="957262"/>
          </a:xfrm>
          <a:prstGeom prst="wedgeEllipseCallout">
            <a:avLst>
              <a:gd name="adj1" fmla="val 60749"/>
              <a:gd name="adj2" fmla="val 10350"/>
            </a:avLst>
          </a:prstGeom>
          <a:solidFill>
            <a:schemeClr val="tx1"/>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03492" name="Picture 4" descr="armi carro armato">
            <a:extLst>
              <a:ext uri="{FF2B5EF4-FFF2-40B4-BE49-F238E27FC236}">
                <a16:creationId xmlns:a16="http://schemas.microsoft.com/office/drawing/2014/main" id="{C3E73126-2E10-B511-6734-DCA01A2B4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844675"/>
            <a:ext cx="7600950" cy="3840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3493" name="Text Box 5">
            <a:extLst>
              <a:ext uri="{FF2B5EF4-FFF2-40B4-BE49-F238E27FC236}">
                <a16:creationId xmlns:a16="http://schemas.microsoft.com/office/drawing/2014/main" id="{9350C508-68FF-FFCE-3EE5-7D95811D9375}"/>
              </a:ext>
            </a:extLst>
          </p:cNvPr>
          <p:cNvSpPr txBox="1">
            <a:spLocks noChangeArrowheads="1"/>
          </p:cNvSpPr>
          <p:nvPr/>
        </p:nvSpPr>
        <p:spPr bwMode="auto">
          <a:xfrm>
            <a:off x="611188" y="5805488"/>
            <a:ext cx="6554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2000" b="1">
                <a:solidFill>
                  <a:srgbClr val="FFFFFF"/>
                </a:solidFill>
              </a:rPr>
              <a:t>THE ENEMY IS DANGEROUS</a:t>
            </a:r>
          </a:p>
          <a:p>
            <a:pPr eaLnBrk="1" hangingPunct="1">
              <a:spcBef>
                <a:spcPct val="0"/>
              </a:spcBef>
              <a:buFontTx/>
              <a:buNone/>
            </a:pPr>
            <a:r>
              <a:rPr lang="en-US" altLang="it-CH" sz="2000" b="1">
                <a:solidFill>
                  <a:srgbClr val="FFFFFF"/>
                </a:solidFill>
              </a:rPr>
              <a:t>(this requires ever more sophisticated weapons)</a:t>
            </a:r>
          </a:p>
        </p:txBody>
      </p:sp>
      <p:sp>
        <p:nvSpPr>
          <p:cNvPr id="703494" name="Line 9">
            <a:extLst>
              <a:ext uri="{FF2B5EF4-FFF2-40B4-BE49-F238E27FC236}">
                <a16:creationId xmlns:a16="http://schemas.microsoft.com/office/drawing/2014/main" id="{1EEA75C7-01AB-8308-CC60-CD976B263734}"/>
              </a:ext>
            </a:extLst>
          </p:cNvPr>
          <p:cNvSpPr>
            <a:spLocks noChangeShapeType="1"/>
          </p:cNvSpPr>
          <p:nvPr/>
        </p:nvSpPr>
        <p:spPr bwMode="auto">
          <a:xfrm flipH="1" flipV="1">
            <a:off x="3635375" y="5373688"/>
            <a:ext cx="5048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3495" name="Text Box 10">
            <a:extLst>
              <a:ext uri="{FF2B5EF4-FFF2-40B4-BE49-F238E27FC236}">
                <a16:creationId xmlns:a16="http://schemas.microsoft.com/office/drawing/2014/main" id="{971ECB81-C790-0589-90F1-2EBB0D303079}"/>
              </a:ext>
            </a:extLst>
          </p:cNvPr>
          <p:cNvSpPr txBox="1">
            <a:spLocks noChangeArrowheads="1"/>
          </p:cNvSpPr>
          <p:nvPr/>
        </p:nvSpPr>
        <p:spPr bwMode="auto">
          <a:xfrm>
            <a:off x="4046538" y="5292725"/>
            <a:ext cx="2449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161616"/>
                </a:solidFill>
              </a:rPr>
              <a:t>ENEMY</a:t>
            </a:r>
            <a:r>
              <a:rPr lang="fr-CH" altLang="it-CH" sz="1400" b="1">
                <a:solidFill>
                  <a:srgbClr val="000000"/>
                </a:solidFill>
              </a:rPr>
              <a:t> (very dangerous) </a:t>
            </a:r>
            <a:endParaRPr lang="it-IT" altLang="it-CH" sz="1400" b="1">
              <a:solidFill>
                <a:srgbClr val="000000"/>
              </a:solidFill>
            </a:endParaRPr>
          </a:p>
        </p:txBody>
      </p:sp>
      <p:sp>
        <p:nvSpPr>
          <p:cNvPr id="703496" name="Line 22">
            <a:extLst>
              <a:ext uri="{FF2B5EF4-FFF2-40B4-BE49-F238E27FC236}">
                <a16:creationId xmlns:a16="http://schemas.microsoft.com/office/drawing/2014/main" id="{B7CBBF6A-251C-A0FE-4E4A-02175098DBD3}"/>
              </a:ext>
            </a:extLst>
          </p:cNvPr>
          <p:cNvSpPr>
            <a:spLocks noChangeShapeType="1"/>
          </p:cNvSpPr>
          <p:nvPr/>
        </p:nvSpPr>
        <p:spPr bwMode="auto">
          <a:xfrm flipH="1" flipV="1">
            <a:off x="3635375" y="4868863"/>
            <a:ext cx="720725" cy="423862"/>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3497" name="Segnaposto numero diapositiva 1">
            <a:extLst>
              <a:ext uri="{FF2B5EF4-FFF2-40B4-BE49-F238E27FC236}">
                <a16:creationId xmlns:a16="http://schemas.microsoft.com/office/drawing/2014/main" id="{7AEAA39F-B5DE-19DD-EC8C-DDB8DFCE6D84}"/>
              </a:ext>
            </a:extLst>
          </p:cNvPr>
          <p:cNvSpPr>
            <a:spLocks noGrp="1"/>
          </p:cNvSpPr>
          <p:nvPr>
            <p:ph type="sldNum" sz="quarter" idx="12"/>
          </p:nvPr>
        </p:nvSpPr>
        <p:spPr>
          <a:xfrm>
            <a:off x="7812088" y="6159500"/>
            <a:ext cx="566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DB7C1B-B6C0-443F-A483-CF740BFC29BA}" type="slidenum">
              <a:rPr lang="it-IT" altLang="en-US" sz="1400" smtClean="0"/>
              <a:pPr>
                <a:spcBef>
                  <a:spcPct val="0"/>
                </a:spcBef>
                <a:buFontTx/>
                <a:buNone/>
              </a:pPr>
              <a:t>242</a:t>
            </a:fld>
            <a:endParaRPr lang="it-IT" altLang="en-US" sz="1400"/>
          </a:p>
        </p:txBody>
      </p:sp>
      <p:sp>
        <p:nvSpPr>
          <p:cNvPr id="3" name="Text Box 12">
            <a:extLst>
              <a:ext uri="{FF2B5EF4-FFF2-40B4-BE49-F238E27FC236}">
                <a16:creationId xmlns:a16="http://schemas.microsoft.com/office/drawing/2014/main" id="{E534E1ED-F43B-4FBB-354E-557C7B317032}"/>
              </a:ext>
            </a:extLst>
          </p:cNvPr>
          <p:cNvSpPr txBox="1">
            <a:spLocks noChangeArrowheads="1"/>
          </p:cNvSpPr>
          <p:nvPr/>
        </p:nvSpPr>
        <p:spPr bwMode="auto">
          <a:xfrm>
            <a:off x="3757613" y="781050"/>
            <a:ext cx="2952750" cy="581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600" b="1" dirty="0">
                <a:solidFill>
                  <a:schemeClr val="accent4">
                    <a:lumMod val="10000"/>
                  </a:schemeClr>
                </a:solidFill>
              </a:rPr>
              <a:t>Those who are not with us,                     they are  against us…</a:t>
            </a:r>
          </a:p>
        </p:txBody>
      </p:sp>
      <p:sp>
        <p:nvSpPr>
          <p:cNvPr id="11" name="Rettangolo 10">
            <a:extLst>
              <a:ext uri="{FF2B5EF4-FFF2-40B4-BE49-F238E27FC236}">
                <a16:creationId xmlns:a16="http://schemas.microsoft.com/office/drawing/2014/main" id="{3B8B12EB-A6C3-A290-E437-AAAC7E4E7DD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5538" name="Rectangle 5">
            <a:extLst>
              <a:ext uri="{FF2B5EF4-FFF2-40B4-BE49-F238E27FC236}">
                <a16:creationId xmlns:a16="http://schemas.microsoft.com/office/drawing/2014/main" id="{016577A8-DD68-FC5A-9CF0-9F14B9BF0ABA}"/>
              </a:ext>
            </a:extLst>
          </p:cNvPr>
          <p:cNvSpPr>
            <a:spLocks noChangeArrowheads="1"/>
          </p:cNvSpPr>
          <p:nvPr/>
        </p:nvSpPr>
        <p:spPr bwMode="auto">
          <a:xfrm>
            <a:off x="0" y="1381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705539" name="Text Box 12">
            <a:extLst>
              <a:ext uri="{FF2B5EF4-FFF2-40B4-BE49-F238E27FC236}">
                <a16:creationId xmlns:a16="http://schemas.microsoft.com/office/drawing/2014/main" id="{26B85905-4067-25ED-F5CF-AE0FE0013B0E}"/>
              </a:ext>
            </a:extLst>
          </p:cNvPr>
          <p:cNvSpPr txBox="1">
            <a:spLocks noChangeArrowheads="1"/>
          </p:cNvSpPr>
          <p:nvPr/>
        </p:nvSpPr>
        <p:spPr bwMode="auto">
          <a:xfrm>
            <a:off x="5802313" y="6200775"/>
            <a:ext cx="1619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DRESDEN  1945</a:t>
            </a:r>
            <a:endParaRPr lang="it-IT" altLang="it-CH" sz="1200" b="1">
              <a:solidFill>
                <a:srgbClr val="FFFFFF"/>
              </a:solidFill>
            </a:endParaRPr>
          </a:p>
        </p:txBody>
      </p:sp>
      <p:sp>
        <p:nvSpPr>
          <p:cNvPr id="705540" name="Segnaposto numero diapositiva 1">
            <a:extLst>
              <a:ext uri="{FF2B5EF4-FFF2-40B4-BE49-F238E27FC236}">
                <a16:creationId xmlns:a16="http://schemas.microsoft.com/office/drawing/2014/main" id="{D9C3FCCB-A7F6-6262-97BD-FE55CC92A2B6}"/>
              </a:ext>
            </a:extLst>
          </p:cNvPr>
          <p:cNvSpPr>
            <a:spLocks noGrp="1"/>
          </p:cNvSpPr>
          <p:nvPr>
            <p:ph type="sldNum" sz="quarter" idx="12"/>
          </p:nvPr>
        </p:nvSpPr>
        <p:spPr>
          <a:xfrm>
            <a:off x="6354763" y="62007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168DCE-AE7D-4182-9F49-1B7C823EE96A}" type="slidenum">
              <a:rPr lang="it-IT" altLang="en-US" sz="1400" smtClean="0"/>
              <a:pPr>
                <a:spcBef>
                  <a:spcPct val="0"/>
                </a:spcBef>
                <a:buFontTx/>
                <a:buNone/>
              </a:pPr>
              <a:t>243</a:t>
            </a:fld>
            <a:endParaRPr lang="it-IT" altLang="en-US" sz="1400"/>
          </a:p>
        </p:txBody>
      </p:sp>
      <p:pic>
        <p:nvPicPr>
          <p:cNvPr id="10" name="Picture 13" descr="guerra città bombardata">
            <a:extLst>
              <a:ext uri="{FF2B5EF4-FFF2-40B4-BE49-F238E27FC236}">
                <a16:creationId xmlns:a16="http://schemas.microsoft.com/office/drawing/2014/main" id="{E0C4CC73-0012-0984-780C-67F9B984E0D6}"/>
              </a:ext>
            </a:extLst>
          </p:cNvPr>
          <p:cNvPicPr>
            <a:picLocks noChangeAspect="1" noChangeArrowheads="1"/>
          </p:cNvPicPr>
          <p:nvPr/>
        </p:nvPicPr>
        <p:blipFill>
          <a:blip r:embed="rId4"/>
          <a:srcRect/>
          <a:stretch>
            <a:fillRect/>
          </a:stretch>
        </p:blipFill>
        <p:spPr bwMode="auto">
          <a:xfrm>
            <a:off x="4716463" y="481013"/>
            <a:ext cx="3790950" cy="5573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 name="Picture 14">
            <a:extLst>
              <a:ext uri="{FF2B5EF4-FFF2-40B4-BE49-F238E27FC236}">
                <a16:creationId xmlns:a16="http://schemas.microsoft.com/office/drawing/2014/main" id="{C834DE7A-FB8B-5A09-F5F9-6726F78FE24F}"/>
              </a:ext>
            </a:extLst>
          </p:cNvPr>
          <p:cNvPicPr>
            <a:picLocks noChangeAspect="1" noChangeArrowheads="1"/>
          </p:cNvPicPr>
          <p:nvPr/>
        </p:nvPicPr>
        <p:blipFill>
          <a:blip r:embed="rId5"/>
          <a:srcRect/>
          <a:stretch>
            <a:fillRect/>
          </a:stretch>
        </p:blipFill>
        <p:spPr bwMode="auto">
          <a:xfrm>
            <a:off x="596900" y="481013"/>
            <a:ext cx="3903663" cy="2620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321545" name="Picture 2">
            <a:extLst>
              <a:ext uri="{FF2B5EF4-FFF2-40B4-BE49-F238E27FC236}">
                <a16:creationId xmlns:a16="http://schemas.microsoft.com/office/drawing/2014/main" id="{C2AA42ED-CA12-32E9-8133-F3907D298C6C}"/>
              </a:ext>
            </a:extLst>
          </p:cNvPr>
          <p:cNvPicPr>
            <a:picLocks noChangeAspect="1" noChangeArrowheads="1"/>
          </p:cNvPicPr>
          <p:nvPr/>
        </p:nvPicPr>
        <p:blipFill>
          <a:blip r:embed="rId6"/>
          <a:srcRect t="1408"/>
          <a:stretch>
            <a:fillRect/>
          </a:stretch>
        </p:blipFill>
        <p:spPr bwMode="auto">
          <a:xfrm>
            <a:off x="596900" y="3656013"/>
            <a:ext cx="3903663" cy="2398712"/>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18B4446B-E1B0-6FA2-3FAE-DBB7303B965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05545" name="Text Box 6">
            <a:extLst>
              <a:ext uri="{FF2B5EF4-FFF2-40B4-BE49-F238E27FC236}">
                <a16:creationId xmlns:a16="http://schemas.microsoft.com/office/drawing/2014/main" id="{E1C52162-B200-0FC6-2403-4785FD788A6D}"/>
              </a:ext>
            </a:extLst>
          </p:cNvPr>
          <p:cNvSpPr txBox="1">
            <a:spLocks noChangeArrowheads="1"/>
          </p:cNvSpPr>
          <p:nvPr/>
        </p:nvSpPr>
        <p:spPr bwMode="auto">
          <a:xfrm>
            <a:off x="576263" y="3182938"/>
            <a:ext cx="4211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THE TOWN OF NAGASAKI JAPAN AFTER                          THE ATOMIC BOMBING OF 1945</a:t>
            </a:r>
          </a:p>
        </p:txBody>
      </p:sp>
      <p:sp>
        <p:nvSpPr>
          <p:cNvPr id="705546" name="Text Box 8">
            <a:extLst>
              <a:ext uri="{FF2B5EF4-FFF2-40B4-BE49-F238E27FC236}">
                <a16:creationId xmlns:a16="http://schemas.microsoft.com/office/drawing/2014/main" id="{03476492-F702-1555-56F8-D23512A835EE}"/>
              </a:ext>
            </a:extLst>
          </p:cNvPr>
          <p:cNvSpPr txBox="1">
            <a:spLocks noChangeArrowheads="1"/>
          </p:cNvSpPr>
          <p:nvPr/>
        </p:nvSpPr>
        <p:spPr bwMode="auto">
          <a:xfrm>
            <a:off x="504825" y="6108700"/>
            <a:ext cx="421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indent="-825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JABALYA REFUGEE CAMP IN PALESTINE, DESTROYED BY  ISRAEL IN 2014</a:t>
            </a:r>
          </a:p>
        </p:txBody>
      </p:sp>
    </p:spTree>
  </p:cSld>
  <p:clrMapOvr>
    <a:overrideClrMapping bg1="dk2" tx1="lt1" bg2="dk1" tx2="lt2" accent1="accent1" accent2="accent2" accent3="accent3" accent4="accent4" accent5="accent5" accent6="accent6" hlink="hlink" folHlink="folHlink"/>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1" descr="guerra vittime in Vietnam">
            <a:extLst>
              <a:ext uri="{FF2B5EF4-FFF2-40B4-BE49-F238E27FC236}">
                <a16:creationId xmlns:a16="http://schemas.microsoft.com/office/drawing/2014/main" id="{18DFA0B0-A31B-DD37-9D02-140B01687C2D}"/>
              </a:ext>
            </a:extLst>
          </p:cNvPr>
          <p:cNvPicPr>
            <a:picLocks noChangeAspect="1" noChangeArrowheads="1"/>
          </p:cNvPicPr>
          <p:nvPr/>
        </p:nvPicPr>
        <p:blipFill>
          <a:blip r:embed="rId4"/>
          <a:srcRect/>
          <a:stretch>
            <a:fillRect/>
          </a:stretch>
        </p:blipFill>
        <p:spPr bwMode="auto">
          <a:xfrm>
            <a:off x="247650" y="144463"/>
            <a:ext cx="3168650" cy="283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20" name="Text Box 13">
            <a:extLst>
              <a:ext uri="{FF2B5EF4-FFF2-40B4-BE49-F238E27FC236}">
                <a16:creationId xmlns:a16="http://schemas.microsoft.com/office/drawing/2014/main" id="{A9CC9DC6-C8E5-69BD-CB09-190B79710238}"/>
              </a:ext>
            </a:extLst>
          </p:cNvPr>
          <p:cNvSpPr txBox="1">
            <a:spLocks noChangeArrowheads="1"/>
          </p:cNvSpPr>
          <p:nvPr/>
        </p:nvSpPr>
        <p:spPr bwMode="auto">
          <a:xfrm>
            <a:off x="2120900" y="2706688"/>
            <a:ext cx="1295400" cy="27463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tabLst>
                <a:tab pos="446088" algn="l"/>
              </a:tabLst>
              <a:defRPr/>
            </a:pPr>
            <a:r>
              <a:rPr lang="fr-CH" altLang="it-CH" sz="1200" b="1" dirty="0">
                <a:solidFill>
                  <a:schemeClr val="accent4">
                    <a:lumMod val="10000"/>
                  </a:schemeClr>
                </a:solidFill>
                <a:cs typeface="Arial" charset="0"/>
              </a:rPr>
              <a:t>VIETNAM 1968</a:t>
            </a:r>
            <a:endParaRPr lang="it-IT" altLang="it-CH" sz="1200" b="1" dirty="0">
              <a:solidFill>
                <a:schemeClr val="accent4">
                  <a:lumMod val="10000"/>
                </a:schemeClr>
              </a:solidFill>
              <a:cs typeface="Arial" charset="0"/>
            </a:endParaRPr>
          </a:p>
        </p:txBody>
      </p:sp>
      <p:sp>
        <p:nvSpPr>
          <p:cNvPr id="707588" name="Segnaposto numero diapositiva 1">
            <a:extLst>
              <a:ext uri="{FF2B5EF4-FFF2-40B4-BE49-F238E27FC236}">
                <a16:creationId xmlns:a16="http://schemas.microsoft.com/office/drawing/2014/main" id="{FF2B9BE9-8FC6-F6C8-95A9-2F70840F6B53}"/>
              </a:ext>
            </a:extLst>
          </p:cNvPr>
          <p:cNvSpPr>
            <a:spLocks noGrp="1"/>
          </p:cNvSpPr>
          <p:nvPr>
            <p:ph type="sldNum" sz="quarter" idx="12"/>
          </p:nvPr>
        </p:nvSpPr>
        <p:spPr>
          <a:xfrm>
            <a:off x="3640138" y="6238875"/>
            <a:ext cx="1031875" cy="452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049F4D-1B06-4355-9E50-C36A3BB13301}" type="slidenum">
              <a:rPr lang="it-IT" altLang="en-US" sz="1400" smtClean="0"/>
              <a:pPr>
                <a:spcBef>
                  <a:spcPct val="0"/>
                </a:spcBef>
                <a:buFontTx/>
                <a:buNone/>
              </a:pPr>
              <a:t>244</a:t>
            </a:fld>
            <a:endParaRPr lang="it-IT" altLang="en-US" sz="1400"/>
          </a:p>
        </p:txBody>
      </p:sp>
      <p:pic>
        <p:nvPicPr>
          <p:cNvPr id="10" name="Picture 7" descr="guerra auschwitz">
            <a:extLst>
              <a:ext uri="{FF2B5EF4-FFF2-40B4-BE49-F238E27FC236}">
                <a16:creationId xmlns:a16="http://schemas.microsoft.com/office/drawing/2014/main" id="{82470B7E-D6ED-BA80-FE23-9363F99A2EC8}"/>
              </a:ext>
            </a:extLst>
          </p:cNvPr>
          <p:cNvPicPr>
            <a:picLocks noChangeAspect="1" noChangeArrowheads="1"/>
          </p:cNvPicPr>
          <p:nvPr/>
        </p:nvPicPr>
        <p:blipFill>
          <a:blip r:embed="rId5"/>
          <a:srcRect/>
          <a:stretch>
            <a:fillRect/>
          </a:stretch>
        </p:blipFill>
        <p:spPr bwMode="auto">
          <a:xfrm>
            <a:off x="5099050" y="3149600"/>
            <a:ext cx="3789363" cy="3495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guerra vittime 2">
            <a:extLst>
              <a:ext uri="{FF2B5EF4-FFF2-40B4-BE49-F238E27FC236}">
                <a16:creationId xmlns:a16="http://schemas.microsoft.com/office/drawing/2014/main" id="{22CCFC83-81E3-1188-F0B7-D4051A5F5E24}"/>
              </a:ext>
            </a:extLst>
          </p:cNvPr>
          <p:cNvPicPr>
            <a:picLocks noChangeAspect="1" noChangeArrowheads="1"/>
          </p:cNvPicPr>
          <p:nvPr/>
        </p:nvPicPr>
        <p:blipFill>
          <a:blip r:embed="rId6"/>
          <a:srcRect/>
          <a:stretch>
            <a:fillRect/>
          </a:stretch>
        </p:blipFill>
        <p:spPr bwMode="auto">
          <a:xfrm>
            <a:off x="247650" y="3149600"/>
            <a:ext cx="3529013" cy="35131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Cimitero militare 2">
            <a:extLst>
              <a:ext uri="{FF2B5EF4-FFF2-40B4-BE49-F238E27FC236}">
                <a16:creationId xmlns:a16="http://schemas.microsoft.com/office/drawing/2014/main" id="{0BAA1BAD-28C9-2A24-C0A1-866F7FCB47F6}"/>
              </a:ext>
            </a:extLst>
          </p:cNvPr>
          <p:cNvPicPr>
            <a:picLocks noChangeAspect="1" noChangeArrowheads="1"/>
          </p:cNvPicPr>
          <p:nvPr/>
        </p:nvPicPr>
        <p:blipFill rotWithShape="1">
          <a:blip r:embed="rId7"/>
          <a:srcRect/>
          <a:stretch/>
        </p:blipFill>
        <p:spPr bwMode="auto">
          <a:xfrm>
            <a:off x="3595688" y="144463"/>
            <a:ext cx="5292725" cy="2849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7EDA0F6F-CF88-0736-BFF2-62594D9408D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707593" name="Text Box 9">
            <a:extLst>
              <a:ext uri="{FF2B5EF4-FFF2-40B4-BE49-F238E27FC236}">
                <a16:creationId xmlns:a16="http://schemas.microsoft.com/office/drawing/2014/main" id="{AF6ED4CE-B37E-1732-D08D-ED9A9BAAA980}"/>
              </a:ext>
            </a:extLst>
          </p:cNvPr>
          <p:cNvSpPr txBox="1">
            <a:spLocks noChangeArrowheads="1"/>
          </p:cNvSpPr>
          <p:nvPr/>
        </p:nvSpPr>
        <p:spPr bwMode="auto">
          <a:xfrm>
            <a:off x="3811588" y="3835400"/>
            <a:ext cx="132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VICTIMS OF WAR</a:t>
            </a:r>
          </a:p>
        </p:txBody>
      </p:sp>
      <p:sp>
        <p:nvSpPr>
          <p:cNvPr id="707594" name="Text Box 12">
            <a:extLst>
              <a:ext uri="{FF2B5EF4-FFF2-40B4-BE49-F238E27FC236}">
                <a16:creationId xmlns:a16="http://schemas.microsoft.com/office/drawing/2014/main" id="{6FDD0298-DD25-B566-8928-21A2C30830EC}"/>
              </a:ext>
            </a:extLst>
          </p:cNvPr>
          <p:cNvSpPr txBox="1">
            <a:spLocks noChangeArrowheads="1"/>
          </p:cNvSpPr>
          <p:nvPr/>
        </p:nvSpPr>
        <p:spPr bwMode="auto">
          <a:xfrm>
            <a:off x="3811588" y="5194300"/>
            <a:ext cx="1187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GERMANY</a:t>
            </a:r>
            <a:r>
              <a:rPr lang="fr-CH" altLang="it-CH" sz="1800" b="1">
                <a:solidFill>
                  <a:srgbClr val="FFFFFF"/>
                </a:solidFill>
              </a:rPr>
              <a:t> </a:t>
            </a:r>
            <a:r>
              <a:rPr lang="fr-CH" altLang="it-CH" sz="1400" b="1">
                <a:solidFill>
                  <a:srgbClr val="FFFFFF"/>
                </a:solidFill>
              </a:rPr>
              <a:t>1945</a:t>
            </a:r>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9634" name="Rectangle 2">
            <a:extLst>
              <a:ext uri="{FF2B5EF4-FFF2-40B4-BE49-F238E27FC236}">
                <a16:creationId xmlns:a16="http://schemas.microsoft.com/office/drawing/2014/main" id="{CF2F2897-C95E-8113-BC56-028E60C1C144}"/>
              </a:ext>
            </a:extLst>
          </p:cNvPr>
          <p:cNvSpPr>
            <a:spLocks noGrp="1" noChangeArrowheads="1"/>
          </p:cNvSpPr>
          <p:nvPr>
            <p:ph type="title"/>
          </p:nvPr>
        </p:nvSpPr>
        <p:spPr>
          <a:xfrm>
            <a:off x="684213" y="4846638"/>
            <a:ext cx="3465512" cy="1143000"/>
          </a:xfrm>
        </p:spPr>
        <p:txBody>
          <a:bodyPr/>
          <a:lstStyle/>
          <a:p>
            <a:pPr algn="l" eaLnBrk="1" hangingPunct="1"/>
            <a:r>
              <a:rPr lang="fr-CH" altLang="it-CH" sz="2000" b="1">
                <a:solidFill>
                  <a:schemeClr val="tx1"/>
                </a:solidFill>
              </a:rPr>
              <a:t>Official purpose of the war: to bring freedom and democracy  «USA style»….</a:t>
            </a:r>
            <a:endParaRPr lang="it-IT" altLang="it-CH" sz="2000" b="1">
              <a:solidFill>
                <a:schemeClr val="tx1"/>
              </a:solidFill>
            </a:endParaRPr>
          </a:p>
        </p:txBody>
      </p:sp>
      <p:pic>
        <p:nvPicPr>
          <p:cNvPr id="6" name="Picture 4" descr="amerioil 2 immagine censurata">
            <a:extLst>
              <a:ext uri="{FF2B5EF4-FFF2-40B4-BE49-F238E27FC236}">
                <a16:creationId xmlns:a16="http://schemas.microsoft.com/office/drawing/2014/main" id="{B1BAD70E-4BC8-734B-F3A5-A4654ADEBE6B}"/>
              </a:ext>
            </a:extLst>
          </p:cNvPr>
          <p:cNvPicPr>
            <a:picLocks noGrp="1" noChangeAspect="1" noChangeArrowheads="1"/>
          </p:cNvPicPr>
          <p:nvPr>
            <p:ph sz="half" idx="1"/>
          </p:nvPr>
        </p:nvPicPr>
        <p:blipFill>
          <a:blip r:embed="rId4"/>
          <a:srcRect/>
          <a:stretch>
            <a:fillRect/>
          </a:stretch>
        </p:blipFill>
        <p:spPr>
          <a:xfrm>
            <a:off x="755650" y="692150"/>
            <a:ext cx="3097213" cy="3054350"/>
          </a:xfrm>
          <a:ln w="12700">
            <a:solidFill>
              <a:schemeClr val="tx1"/>
            </a:solidFill>
          </a:ln>
          <a:effectLst>
            <a:outerShdw blurRad="292100" dist="139700" dir="2700000" algn="tl" rotWithShape="0">
              <a:srgbClr val="333333">
                <a:alpha val="65000"/>
              </a:srgbClr>
            </a:outerShdw>
          </a:effectLst>
        </p:spPr>
      </p:pic>
      <p:pic>
        <p:nvPicPr>
          <p:cNvPr id="7" name="Content Placeholder 6" descr="amerioil 4 immagine reale">
            <a:extLst>
              <a:ext uri="{FF2B5EF4-FFF2-40B4-BE49-F238E27FC236}">
                <a16:creationId xmlns:a16="http://schemas.microsoft.com/office/drawing/2014/main" id="{6ADDEEFA-5918-B02F-F886-4B4CCE7E5E88}"/>
              </a:ext>
            </a:extLst>
          </p:cNvPr>
          <p:cNvPicPr>
            <a:picLocks noGrp="1" noChangeAspect="1" noChangeArrowheads="1"/>
          </p:cNvPicPr>
          <p:nvPr>
            <p:ph sz="half" idx="2"/>
          </p:nvPr>
        </p:nvPicPr>
        <p:blipFill>
          <a:blip r:embed="rId5"/>
          <a:srcRect/>
          <a:stretch>
            <a:fillRect/>
          </a:stretch>
        </p:blipFill>
        <p:spPr>
          <a:xfrm>
            <a:off x="4524375" y="692150"/>
            <a:ext cx="3949700" cy="4824413"/>
          </a:xfrm>
          <a:ln w="12700"/>
          <a:effectLst>
            <a:outerShdw blurRad="292100" dist="139700" dir="2700000" algn="tl" rotWithShape="0">
              <a:srgbClr val="333333">
                <a:alpha val="65000"/>
              </a:srgbClr>
            </a:outerShdw>
          </a:effectLst>
        </p:spPr>
      </p:pic>
      <p:sp>
        <p:nvSpPr>
          <p:cNvPr id="709637" name="Text Box 9">
            <a:extLst>
              <a:ext uri="{FF2B5EF4-FFF2-40B4-BE49-F238E27FC236}">
                <a16:creationId xmlns:a16="http://schemas.microsoft.com/office/drawing/2014/main" id="{346DADD2-78A4-A2E3-1117-D1A5AB94579E}"/>
              </a:ext>
            </a:extLst>
          </p:cNvPr>
          <p:cNvSpPr txBox="1">
            <a:spLocks noChangeArrowheads="1"/>
          </p:cNvSpPr>
          <p:nvPr/>
        </p:nvSpPr>
        <p:spPr bwMode="auto">
          <a:xfrm>
            <a:off x="1619250" y="4214813"/>
            <a:ext cx="1368425" cy="40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THE WAR</a:t>
            </a:r>
            <a:endParaRPr lang="it-IT" altLang="it-CH" sz="2000" b="1">
              <a:solidFill>
                <a:srgbClr val="FFFFFF"/>
              </a:solidFill>
            </a:endParaRPr>
          </a:p>
        </p:txBody>
      </p:sp>
      <p:sp>
        <p:nvSpPr>
          <p:cNvPr id="709638" name="CasellaDiTesto 8">
            <a:extLst>
              <a:ext uri="{FF2B5EF4-FFF2-40B4-BE49-F238E27FC236}">
                <a16:creationId xmlns:a16="http://schemas.microsoft.com/office/drawing/2014/main" id="{9C6EFC4E-B92E-B62F-8CDB-B790F6BBADCD}"/>
              </a:ext>
            </a:extLst>
          </p:cNvPr>
          <p:cNvSpPr txBox="1">
            <a:spLocks noChangeArrowheads="1"/>
          </p:cNvSpPr>
          <p:nvPr/>
        </p:nvSpPr>
        <p:spPr bwMode="auto">
          <a:xfrm>
            <a:off x="4932363" y="5589588"/>
            <a:ext cx="1800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The reality</a:t>
            </a:r>
            <a:r>
              <a:rPr lang="it-CH" altLang="it-CH" sz="1800"/>
              <a:t>…</a:t>
            </a:r>
          </a:p>
        </p:txBody>
      </p:sp>
      <p:sp>
        <p:nvSpPr>
          <p:cNvPr id="709639" name="Slide Number Placeholder 6">
            <a:extLst>
              <a:ext uri="{FF2B5EF4-FFF2-40B4-BE49-F238E27FC236}">
                <a16:creationId xmlns:a16="http://schemas.microsoft.com/office/drawing/2014/main" id="{A8135E41-40F2-5F57-9141-1597D3F0F7BA}"/>
              </a:ext>
            </a:extLst>
          </p:cNvPr>
          <p:cNvSpPr txBox="1">
            <a:spLocks/>
          </p:cNvSpPr>
          <p:nvPr/>
        </p:nvSpPr>
        <p:spPr bwMode="auto">
          <a:xfrm>
            <a:off x="7956550" y="5980113"/>
            <a:ext cx="622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8FA08E7-6419-44D8-87C6-AAF480A7E83C}" type="slidenum">
              <a:rPr lang="it-IT" altLang="it-CH" sz="1400">
                <a:solidFill>
                  <a:srgbClr val="FFFFFF"/>
                </a:solidFill>
              </a:rPr>
              <a:pPr algn="r" eaLnBrk="1" hangingPunct="1">
                <a:spcBef>
                  <a:spcPct val="0"/>
                </a:spcBef>
                <a:buFontTx/>
                <a:buNone/>
              </a:pPr>
              <a:t>245</a:t>
            </a:fld>
            <a:endParaRPr lang="it-IT" altLang="it-CH" sz="1400">
              <a:solidFill>
                <a:srgbClr val="FFFFFF"/>
              </a:solidFill>
            </a:endParaRPr>
          </a:p>
        </p:txBody>
      </p:sp>
      <p:sp>
        <p:nvSpPr>
          <p:cNvPr id="8" name="Rettangolo 7">
            <a:extLst>
              <a:ext uri="{FF2B5EF4-FFF2-40B4-BE49-F238E27FC236}">
                <a16:creationId xmlns:a16="http://schemas.microsoft.com/office/drawing/2014/main" id="{DC868CCD-E8E1-B0A7-11C2-2F18EC2DD15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DB3C336-3D29-EE11-37D1-C21979931A2B}"/>
              </a:ext>
            </a:extLst>
          </p:cNvPr>
          <p:cNvSpPr/>
          <p:nvPr/>
        </p:nvSpPr>
        <p:spPr>
          <a:xfrm>
            <a:off x="1250950" y="1196975"/>
            <a:ext cx="6718300" cy="4246563"/>
          </a:xfrm>
          <a:prstGeom prst="rect">
            <a:avLst/>
          </a:prstGeom>
          <a:solidFill>
            <a:srgbClr val="FFFF00"/>
          </a:solidFill>
          <a:ln w="57150">
            <a:solidFill>
              <a:schemeClr val="accent4">
                <a:lumMod val="95000"/>
                <a:lumOff val="5000"/>
              </a:schemeClr>
            </a:solidFill>
          </a:ln>
        </p:spPr>
        <p:txBody>
          <a:bodyPr>
            <a:spAutoFit/>
          </a:bodyPr>
          <a:lstStyle/>
          <a:p>
            <a:pPr eaLnBrk="1" fontAlgn="auto" hangingPunct="1">
              <a:spcBef>
                <a:spcPts val="0"/>
              </a:spcBef>
              <a:spcAft>
                <a:spcPts val="0"/>
              </a:spcAft>
              <a:defRPr/>
            </a:pPr>
            <a:endParaRPr lang="de-DE" b="1" dirty="0">
              <a:solidFill>
                <a:schemeClr val="bg1">
                  <a:lumMod val="50000"/>
                </a:schemeClr>
              </a:solidFill>
              <a:latin typeface="Arial"/>
              <a:cs typeface="Arial" charset="0"/>
            </a:endParaRPr>
          </a:p>
          <a:p>
            <a:pPr eaLnBrk="1" fontAlgn="auto" hangingPunct="1">
              <a:spcBef>
                <a:spcPts val="0"/>
              </a:spcBef>
              <a:spcAft>
                <a:spcPts val="0"/>
              </a:spcAft>
              <a:defRPr/>
            </a:pPr>
            <a:r>
              <a:rPr lang="en-US" b="1" dirty="0">
                <a:solidFill>
                  <a:schemeClr val="accent4">
                    <a:lumMod val="95000"/>
                    <a:lumOff val="5000"/>
                  </a:schemeClr>
                </a:solidFill>
                <a:latin typeface="Arial" charset="0"/>
                <a:cs typeface="Arial" charset="0"/>
              </a:rPr>
              <a:t>After everything has been destroyed, it is necessary to build up once more. So the need arises to produce goods and services and the economy is in motion again.</a:t>
            </a:r>
            <a:br>
              <a:rPr lang="en-US" b="1" dirty="0">
                <a:solidFill>
                  <a:schemeClr val="accent4">
                    <a:lumMod val="95000"/>
                    <a:lumOff val="5000"/>
                  </a:schemeClr>
                </a:solidFill>
                <a:latin typeface="Arial" charset="0"/>
                <a:cs typeface="Arial" charset="0"/>
              </a:rPr>
            </a:br>
            <a:r>
              <a:rPr lang="en-US" b="1" dirty="0">
                <a:solidFill>
                  <a:schemeClr val="accent4">
                    <a:lumMod val="95000"/>
                    <a:lumOff val="5000"/>
                  </a:schemeClr>
                </a:solidFill>
                <a:latin typeface="Arial" charset="0"/>
                <a:cs typeface="Arial" charset="0"/>
              </a:rPr>
              <a:t>The unemployed are required for work and get a reward. Therefore they can buy goods and services again, new factories are being opened, etc.</a:t>
            </a:r>
            <a:br>
              <a:rPr lang="en-US" b="1" dirty="0">
                <a:solidFill>
                  <a:schemeClr val="accent4">
                    <a:lumMod val="95000"/>
                    <a:lumOff val="5000"/>
                  </a:schemeClr>
                </a:solidFill>
                <a:latin typeface="Arial" charset="0"/>
                <a:cs typeface="Arial" charset="0"/>
              </a:rPr>
            </a:br>
            <a:r>
              <a:rPr lang="en-US" b="1" dirty="0">
                <a:solidFill>
                  <a:schemeClr val="accent4">
                    <a:lumMod val="95000"/>
                    <a:lumOff val="5000"/>
                  </a:schemeClr>
                </a:solidFill>
                <a:latin typeface="Arial" charset="0"/>
                <a:cs typeface="Arial" charset="0"/>
              </a:rPr>
              <a:t>Is it true?</a:t>
            </a:r>
            <a:br>
              <a:rPr lang="en-US" b="1" dirty="0">
                <a:solidFill>
                  <a:schemeClr val="accent4">
                    <a:lumMod val="95000"/>
                    <a:lumOff val="5000"/>
                  </a:schemeClr>
                </a:solidFill>
                <a:latin typeface="Arial" charset="0"/>
                <a:cs typeface="Arial" charset="0"/>
              </a:rPr>
            </a:br>
            <a:r>
              <a:rPr lang="en-US" b="1" dirty="0">
                <a:solidFill>
                  <a:schemeClr val="accent4">
                    <a:lumMod val="95000"/>
                    <a:lumOff val="5000"/>
                  </a:schemeClr>
                </a:solidFill>
                <a:latin typeface="Arial" charset="0"/>
                <a:cs typeface="Arial" charset="0"/>
              </a:rPr>
              <a:t>Only partly, because automation progresses and many workers were replaced by the new machinery and new technologies.</a:t>
            </a:r>
            <a:br>
              <a:rPr lang="en-US" b="1" dirty="0">
                <a:solidFill>
                  <a:schemeClr val="accent4">
                    <a:lumMod val="95000"/>
                    <a:lumOff val="5000"/>
                  </a:schemeClr>
                </a:solidFill>
                <a:latin typeface="Arial" charset="0"/>
                <a:cs typeface="Arial" charset="0"/>
              </a:rPr>
            </a:br>
            <a:r>
              <a:rPr lang="en-US" b="1" dirty="0">
                <a:solidFill>
                  <a:schemeClr val="accent4">
                    <a:lumMod val="95000"/>
                    <a:lumOff val="5000"/>
                  </a:schemeClr>
                </a:solidFill>
                <a:latin typeface="Arial" charset="0"/>
                <a:cs typeface="Arial" charset="0"/>
              </a:rPr>
              <a:t>So there are unemployed. ...</a:t>
            </a:r>
            <a:br>
              <a:rPr lang="en-US" b="1" dirty="0">
                <a:solidFill>
                  <a:schemeClr val="accent4">
                    <a:lumMod val="95000"/>
                    <a:lumOff val="5000"/>
                  </a:schemeClr>
                </a:solidFill>
                <a:latin typeface="Arial" charset="0"/>
                <a:cs typeface="Arial" charset="0"/>
              </a:rPr>
            </a:br>
            <a:r>
              <a:rPr lang="en-US" b="1" dirty="0">
                <a:solidFill>
                  <a:schemeClr val="accent4">
                    <a:lumMod val="95000"/>
                    <a:lumOff val="5000"/>
                  </a:schemeClr>
                </a:solidFill>
                <a:latin typeface="Arial" charset="0"/>
                <a:cs typeface="Arial" charset="0"/>
              </a:rPr>
              <a:t>History repeats itself ...</a:t>
            </a:r>
            <a:br>
              <a:rPr lang="en-US" b="1" dirty="0">
                <a:solidFill>
                  <a:schemeClr val="accent4">
                    <a:lumMod val="95000"/>
                    <a:lumOff val="5000"/>
                  </a:schemeClr>
                </a:solidFill>
                <a:latin typeface="Arial" charset="0"/>
                <a:cs typeface="Arial" charset="0"/>
              </a:rPr>
            </a:br>
            <a:br>
              <a:rPr lang="en-US" b="1" dirty="0">
                <a:solidFill>
                  <a:schemeClr val="accent4">
                    <a:lumMod val="95000"/>
                    <a:lumOff val="5000"/>
                  </a:schemeClr>
                </a:solidFill>
                <a:latin typeface="Arial" charset="0"/>
                <a:cs typeface="Arial" charset="0"/>
              </a:rPr>
            </a:br>
            <a:r>
              <a:rPr lang="en-US" b="1" dirty="0">
                <a:solidFill>
                  <a:schemeClr val="accent4">
                    <a:lumMod val="95000"/>
                    <a:lumOff val="5000"/>
                  </a:schemeClr>
                </a:solidFill>
                <a:latin typeface="Arial" charset="0"/>
                <a:cs typeface="Arial" charset="0"/>
              </a:rPr>
              <a:t>Is this the right solution for humanity?</a:t>
            </a:r>
            <a:endParaRPr lang="it-CH" b="1" dirty="0">
              <a:solidFill>
                <a:schemeClr val="accent4">
                  <a:lumMod val="95000"/>
                  <a:lumOff val="5000"/>
                </a:schemeClr>
              </a:solidFill>
              <a:latin typeface="Arial"/>
              <a:cs typeface="Arial" charset="0"/>
            </a:endParaRPr>
          </a:p>
        </p:txBody>
      </p:sp>
      <p:sp>
        <p:nvSpPr>
          <p:cNvPr id="711683" name="Segnaposto numero diapositiva 1">
            <a:extLst>
              <a:ext uri="{FF2B5EF4-FFF2-40B4-BE49-F238E27FC236}">
                <a16:creationId xmlns:a16="http://schemas.microsoft.com/office/drawing/2014/main" id="{74BB77B2-8900-901C-59BF-5DD04254CD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FF35E6-6AF6-4A3C-85C4-93F8A4FAC627}" type="slidenum">
              <a:rPr lang="it-IT" altLang="en-US" sz="1400" smtClean="0"/>
              <a:pPr>
                <a:spcBef>
                  <a:spcPct val="0"/>
                </a:spcBef>
                <a:buFontTx/>
                <a:buNone/>
              </a:pPr>
              <a:t>246</a:t>
            </a:fld>
            <a:endParaRPr lang="it-IT" altLang="en-US" sz="1400"/>
          </a:p>
        </p:txBody>
      </p:sp>
      <p:sp>
        <p:nvSpPr>
          <p:cNvPr id="4" name="Rettangolo 3">
            <a:extLst>
              <a:ext uri="{FF2B5EF4-FFF2-40B4-BE49-F238E27FC236}">
                <a16:creationId xmlns:a16="http://schemas.microsoft.com/office/drawing/2014/main" id="{B32F21F8-9EE4-D87F-DD45-779026DE517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egnaposto numero diapositiva 4">
            <a:extLst>
              <a:ext uri="{FF2B5EF4-FFF2-40B4-BE49-F238E27FC236}">
                <a16:creationId xmlns:a16="http://schemas.microsoft.com/office/drawing/2014/main" id="{A298DA53-05F1-D93E-90E6-65D0DA83C41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5EF207-FA4E-4EBA-A4A2-86A24EE86765}" type="slidenum">
              <a:rPr lang="it-IT" altLang="en-US" sz="1400" smtClean="0">
                <a:solidFill>
                  <a:srgbClr val="000000"/>
                </a:solidFill>
              </a:rPr>
              <a:pPr>
                <a:spcBef>
                  <a:spcPct val="0"/>
                </a:spcBef>
                <a:buFontTx/>
                <a:buNone/>
              </a:pPr>
              <a:t>247</a:t>
            </a:fld>
            <a:endParaRPr lang="it-IT" altLang="en-US" sz="1400">
              <a:solidFill>
                <a:srgbClr val="000000"/>
              </a:solidFill>
            </a:endParaRPr>
          </a:p>
        </p:txBody>
      </p:sp>
      <p:pic>
        <p:nvPicPr>
          <p:cNvPr id="862210" name="Picture 2" descr="Potrebbe essere un'immagine raffigurante 1 persona e il seguente testo &quot;Spreco di enormi forze produttive, il militarismo rappresenta per la classe capitalistica un investimento irrinunciabile sul piano economico e il miglior sostegno della dominazione di classe sul piano sociale e politico. ROSA LUXEMBURG 1871 -1919&quot;">
            <a:extLst>
              <a:ext uri="{FF2B5EF4-FFF2-40B4-BE49-F238E27FC236}">
                <a16:creationId xmlns:a16="http://schemas.microsoft.com/office/drawing/2014/main" id="{3659C313-0AEF-6F80-0D14-E0011C9009C9}"/>
              </a:ext>
            </a:extLst>
          </p:cNvPr>
          <p:cNvPicPr>
            <a:picLocks noChangeAspect="1" noChangeArrowheads="1"/>
          </p:cNvPicPr>
          <p:nvPr/>
        </p:nvPicPr>
        <p:blipFill rotWithShape="1">
          <a:blip r:embed="rId3"/>
          <a:srcRect t="1301" r="50228"/>
          <a:stretch/>
        </p:blipFill>
        <p:spPr bwMode="auto">
          <a:xfrm>
            <a:off x="593725" y="511175"/>
            <a:ext cx="3959225" cy="5734050"/>
          </a:xfrm>
          <a:prstGeom prst="rect">
            <a:avLst/>
          </a:prstGeom>
          <a:ln w="38100">
            <a:solidFill>
              <a:schemeClr val="accent1"/>
            </a:solidFill>
          </a:ln>
          <a:effectLst>
            <a:outerShdw blurRad="292100" dist="139700" dir="2700000" algn="tl" rotWithShape="0">
              <a:srgbClr val="333333">
                <a:alpha val="65000"/>
              </a:srgbClr>
            </a:outerShdw>
          </a:effectLst>
        </p:spPr>
      </p:pic>
      <p:sp>
        <p:nvSpPr>
          <p:cNvPr id="712708" name="CasellaDiTesto 1">
            <a:extLst>
              <a:ext uri="{FF2B5EF4-FFF2-40B4-BE49-F238E27FC236}">
                <a16:creationId xmlns:a16="http://schemas.microsoft.com/office/drawing/2014/main" id="{47C77E20-A4C9-6AA6-08A9-C89E0AD6F73B}"/>
              </a:ext>
            </a:extLst>
          </p:cNvPr>
          <p:cNvSpPr txBox="1">
            <a:spLocks noChangeArrowheads="1"/>
          </p:cNvSpPr>
          <p:nvPr/>
        </p:nvSpPr>
        <p:spPr bwMode="auto">
          <a:xfrm>
            <a:off x="4911725" y="828675"/>
            <a:ext cx="36099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500" b="1"/>
              <a:t>A waste of enormous productive forces, militarism represents for the capitalist class an indispensable investment on the economic level and the best support for class domination on the social and political level.</a:t>
            </a:r>
          </a:p>
          <a:p>
            <a:pPr>
              <a:spcBef>
                <a:spcPct val="0"/>
              </a:spcBef>
              <a:buFontTx/>
              <a:buNone/>
            </a:pPr>
            <a:r>
              <a:rPr lang="en-US" altLang="en-US" sz="2500" b="1"/>
              <a:t> </a:t>
            </a:r>
          </a:p>
          <a:p>
            <a:pPr>
              <a:spcBef>
                <a:spcPct val="0"/>
              </a:spcBef>
              <a:buFontTx/>
              <a:buNone/>
            </a:pPr>
            <a:r>
              <a:rPr lang="en-US" altLang="en-US" sz="1800" b="1"/>
              <a:t>Rosa Luxemburg </a:t>
            </a:r>
          </a:p>
          <a:p>
            <a:pPr>
              <a:spcBef>
                <a:spcPct val="0"/>
              </a:spcBef>
              <a:buFontTx/>
              <a:buNone/>
            </a:pPr>
            <a:r>
              <a:rPr lang="en-US" altLang="en-US" sz="1400" b="1"/>
              <a:t>1871 – 1919</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4754" name="Text Box 4">
            <a:extLst>
              <a:ext uri="{FF2B5EF4-FFF2-40B4-BE49-F238E27FC236}">
                <a16:creationId xmlns:a16="http://schemas.microsoft.com/office/drawing/2014/main" id="{6A0FCA55-1BBD-D275-C6CB-ACC22A5C9F56}"/>
              </a:ext>
            </a:extLst>
          </p:cNvPr>
          <p:cNvSpPr txBox="1">
            <a:spLocks noChangeArrowheads="1"/>
          </p:cNvSpPr>
          <p:nvPr/>
        </p:nvSpPr>
        <p:spPr bwMode="auto">
          <a:xfrm>
            <a:off x="827088" y="688975"/>
            <a:ext cx="78486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u="sng">
                <a:solidFill>
                  <a:srgbClr val="FF3300"/>
                </a:solidFill>
                <a:latin typeface="Arial Black" panose="020B0A04020102020204" pitchFamily="34" charset="0"/>
              </a:rPr>
              <a:t>THE UNEMPLOYED IN  2013</a:t>
            </a:r>
          </a:p>
          <a:p>
            <a:pPr eaLnBrk="1" hangingPunct="1">
              <a:lnSpc>
                <a:spcPct val="180000"/>
              </a:lnSpc>
              <a:spcBef>
                <a:spcPct val="50000"/>
              </a:spcBef>
              <a:buFontTx/>
              <a:buNone/>
            </a:pPr>
            <a:r>
              <a:rPr lang="fr-CH" altLang="it-CH" sz="2400" b="1">
                <a:solidFill>
                  <a:srgbClr val="000000"/>
                </a:solidFill>
              </a:rPr>
              <a:t>WORLD  		:    200’000’000 </a:t>
            </a:r>
            <a:r>
              <a:rPr lang="fr-CH" altLang="it-CH" sz="1600">
                <a:solidFill>
                  <a:srgbClr val="000000"/>
                </a:solidFill>
              </a:rPr>
              <a:t>(probably more)</a:t>
            </a:r>
          </a:p>
          <a:p>
            <a:pPr eaLnBrk="1" hangingPunct="1">
              <a:spcBef>
                <a:spcPct val="50000"/>
              </a:spcBef>
              <a:buFontTx/>
              <a:buNone/>
            </a:pPr>
            <a:r>
              <a:rPr lang="fr-CH" altLang="it-CH" sz="2400" b="1">
                <a:solidFill>
                  <a:srgbClr val="000000"/>
                </a:solidFill>
              </a:rPr>
              <a:t>EUROPE		:     25’000’000</a:t>
            </a:r>
          </a:p>
          <a:p>
            <a:pPr eaLnBrk="1" hangingPunct="1">
              <a:spcBef>
                <a:spcPct val="50000"/>
              </a:spcBef>
              <a:buFontTx/>
              <a:buNone/>
            </a:pPr>
            <a:r>
              <a:rPr lang="fr-CH" altLang="it-CH" sz="2400" b="1">
                <a:solidFill>
                  <a:srgbClr val="000000"/>
                </a:solidFill>
              </a:rPr>
              <a:t>GERMANY	           :     3’000’000</a:t>
            </a:r>
          </a:p>
          <a:p>
            <a:pPr eaLnBrk="1" hangingPunct="1">
              <a:spcBef>
                <a:spcPct val="50000"/>
              </a:spcBef>
              <a:buFontTx/>
              <a:buNone/>
            </a:pPr>
            <a:r>
              <a:rPr lang="fr-CH" altLang="it-CH" sz="2400" b="1">
                <a:solidFill>
                  <a:srgbClr val="000000"/>
                </a:solidFill>
              </a:rPr>
              <a:t>SWITZERLAND	:     150’000 </a:t>
            </a:r>
            <a:r>
              <a:rPr lang="fr-CH" altLang="it-CH" sz="2400">
                <a:solidFill>
                  <a:srgbClr val="000000"/>
                </a:solidFill>
              </a:rPr>
              <a:t>–</a:t>
            </a:r>
            <a:r>
              <a:rPr lang="fr-CH" altLang="it-CH" sz="2400" b="1">
                <a:solidFill>
                  <a:srgbClr val="000000"/>
                </a:solidFill>
              </a:rPr>
              <a:t> 300’000</a:t>
            </a:r>
          </a:p>
          <a:p>
            <a:pPr eaLnBrk="1" hangingPunct="1">
              <a:spcBef>
                <a:spcPct val="50000"/>
              </a:spcBef>
              <a:buFontTx/>
              <a:buNone/>
            </a:pPr>
            <a:r>
              <a:rPr lang="fr-CH" altLang="it-CH" sz="2400" b="1">
                <a:solidFill>
                  <a:srgbClr val="000000"/>
                </a:solidFill>
              </a:rPr>
              <a:t>TICINO		:     7’000 </a:t>
            </a:r>
            <a:r>
              <a:rPr lang="fr-CH" altLang="it-CH" sz="2400">
                <a:solidFill>
                  <a:srgbClr val="000000"/>
                </a:solidFill>
              </a:rPr>
              <a:t>–</a:t>
            </a:r>
            <a:r>
              <a:rPr lang="fr-CH" altLang="it-CH" sz="2400" b="1">
                <a:solidFill>
                  <a:srgbClr val="000000"/>
                </a:solidFill>
              </a:rPr>
              <a:t> 12’000</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sz="2400" b="1">
                <a:solidFill>
                  <a:srgbClr val="000000"/>
                </a:solidFill>
              </a:rPr>
              <a:t>AVERAGE  :                               </a:t>
            </a:r>
          </a:p>
          <a:p>
            <a:pPr eaLnBrk="1" hangingPunct="1">
              <a:spcBef>
                <a:spcPct val="50000"/>
              </a:spcBef>
              <a:buFontTx/>
              <a:buNone/>
            </a:pPr>
            <a:r>
              <a:rPr lang="fr-CH" altLang="it-CH" sz="2400" b="1">
                <a:solidFill>
                  <a:srgbClr val="000000"/>
                </a:solidFill>
              </a:rPr>
              <a:t>5 </a:t>
            </a:r>
            <a:r>
              <a:rPr lang="fr-CH" altLang="it-CH" sz="2400">
                <a:solidFill>
                  <a:srgbClr val="000000"/>
                </a:solidFill>
              </a:rPr>
              <a:t>–</a:t>
            </a:r>
            <a:r>
              <a:rPr lang="fr-CH" altLang="it-CH" sz="2400" b="1">
                <a:solidFill>
                  <a:srgbClr val="000000"/>
                </a:solidFill>
              </a:rPr>
              <a:t> 10 %  of the workers</a:t>
            </a:r>
            <a:endParaRPr lang="fr-CH" altLang="it-CH" b="1">
              <a:solidFill>
                <a:srgbClr val="FF3300"/>
              </a:solidFill>
            </a:endParaRPr>
          </a:p>
        </p:txBody>
      </p:sp>
      <p:pic>
        <p:nvPicPr>
          <p:cNvPr id="346115" name="Picture 5">
            <a:extLst>
              <a:ext uri="{FF2B5EF4-FFF2-40B4-BE49-F238E27FC236}">
                <a16:creationId xmlns:a16="http://schemas.microsoft.com/office/drawing/2014/main" id="{B36D5782-BFB2-B601-83A0-58C02CCE5C2B}"/>
              </a:ext>
            </a:extLst>
          </p:cNvPr>
          <p:cNvPicPr>
            <a:picLocks noChangeAspect="1" noChangeArrowheads="1"/>
          </p:cNvPicPr>
          <p:nvPr/>
        </p:nvPicPr>
        <p:blipFill>
          <a:blip r:embed="rId4"/>
          <a:srcRect/>
          <a:stretch>
            <a:fillRect/>
          </a:stretch>
        </p:blipFill>
        <p:spPr bwMode="auto">
          <a:xfrm>
            <a:off x="5113338" y="4340225"/>
            <a:ext cx="3267075" cy="2000250"/>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714756" name="CasellaDiTesto 1">
            <a:extLst>
              <a:ext uri="{FF2B5EF4-FFF2-40B4-BE49-F238E27FC236}">
                <a16:creationId xmlns:a16="http://schemas.microsoft.com/office/drawing/2014/main" id="{FC4AE78D-E921-D6BC-2033-AE8EA168B37F}"/>
              </a:ext>
            </a:extLst>
          </p:cNvPr>
          <p:cNvSpPr txBox="1">
            <a:spLocks noChangeArrowheads="1"/>
          </p:cNvSpPr>
          <p:nvPr/>
        </p:nvSpPr>
        <p:spPr bwMode="auto">
          <a:xfrm>
            <a:off x="5219700" y="6000750"/>
            <a:ext cx="10080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chemeClr val="accent1"/>
                </a:solidFill>
              </a:rPr>
              <a:t>Spain 2012</a:t>
            </a:r>
          </a:p>
        </p:txBody>
      </p:sp>
      <p:sp>
        <p:nvSpPr>
          <p:cNvPr id="714757" name="Segnaposto numero diapositiva 1">
            <a:extLst>
              <a:ext uri="{FF2B5EF4-FFF2-40B4-BE49-F238E27FC236}">
                <a16:creationId xmlns:a16="http://schemas.microsoft.com/office/drawing/2014/main" id="{25DF73CF-48DE-E0A7-7BA5-8BDE6E62C8CE}"/>
              </a:ext>
            </a:extLst>
          </p:cNvPr>
          <p:cNvSpPr>
            <a:spLocks noGrp="1"/>
          </p:cNvSpPr>
          <p:nvPr>
            <p:ph type="sldNum" sz="quarter" idx="12"/>
          </p:nvPr>
        </p:nvSpPr>
        <p:spPr>
          <a:xfrm>
            <a:off x="8185150" y="2997200"/>
            <a:ext cx="514350" cy="347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ABFEE0-2D0D-4D1E-814C-FDF3F2BEB7B2}" type="slidenum">
              <a:rPr lang="it-IT" altLang="en-US" sz="1400" smtClean="0">
                <a:solidFill>
                  <a:srgbClr val="000000"/>
                </a:solidFill>
              </a:rPr>
              <a:pPr>
                <a:spcBef>
                  <a:spcPct val="0"/>
                </a:spcBef>
                <a:buFontTx/>
                <a:buNone/>
              </a:pPr>
              <a:t>248</a:t>
            </a:fld>
            <a:endParaRPr lang="it-IT" altLang="en-US" sz="1400">
              <a:solidFill>
                <a:srgbClr val="000000"/>
              </a:solidFill>
            </a:endParaRPr>
          </a:p>
        </p:txBody>
      </p:sp>
      <p:sp>
        <p:nvSpPr>
          <p:cNvPr id="6" name="Rettangolo 5">
            <a:extLst>
              <a:ext uri="{FF2B5EF4-FFF2-40B4-BE49-F238E27FC236}">
                <a16:creationId xmlns:a16="http://schemas.microsoft.com/office/drawing/2014/main" id="{342FA1E4-195C-168F-4353-0A5B2B529C8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02" name="Picture 7" descr="C:\Users\Enrico\Desktop\6.jpg">
            <a:extLst>
              <a:ext uri="{FF2B5EF4-FFF2-40B4-BE49-F238E27FC236}">
                <a16:creationId xmlns:a16="http://schemas.microsoft.com/office/drawing/2014/main" id="{1E4FF333-B42A-E840-56AD-DC08AADCB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9050"/>
            <a:ext cx="908685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1">
            <a:extLst>
              <a:ext uri="{FF2B5EF4-FFF2-40B4-BE49-F238E27FC236}">
                <a16:creationId xmlns:a16="http://schemas.microsoft.com/office/drawing/2014/main" id="{E897C8EC-366A-5589-F03C-F5E5F967594B}"/>
              </a:ext>
            </a:extLst>
          </p:cNvPr>
          <p:cNvSpPr>
            <a:spLocks noGrp="1"/>
          </p:cNvSpPr>
          <p:nvPr>
            <p:ph type="sldNum" sz="quarter" idx="12"/>
          </p:nvPr>
        </p:nvSpPr>
        <p:spPr>
          <a:xfrm>
            <a:off x="7812088" y="6021388"/>
            <a:ext cx="833437" cy="563562"/>
          </a:xfrm>
          <a:solidFill>
            <a:schemeClr val="accent1">
              <a:lumMod val="90000"/>
            </a:schemeClr>
          </a:solid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C47FDAD1-8759-4BDE-B522-4884468E65A5}" type="slidenum">
              <a:rPr lang="it-IT" altLang="en-US" sz="1400" smtClean="0">
                <a:solidFill>
                  <a:srgbClr val="000000"/>
                </a:solidFill>
              </a:rPr>
              <a:pPr>
                <a:spcBef>
                  <a:spcPct val="0"/>
                </a:spcBef>
                <a:buFontTx/>
                <a:buNone/>
                <a:defRPr/>
              </a:pPr>
              <a:t>249</a:t>
            </a:fld>
            <a:endParaRPr lang="it-IT" altLang="en-US" sz="1400">
              <a:solidFill>
                <a:srgbClr val="000000"/>
              </a:solidFill>
            </a:endParaRPr>
          </a:p>
        </p:txBody>
      </p:sp>
      <p:sp>
        <p:nvSpPr>
          <p:cNvPr id="4" name="CasellaDiTesto 3">
            <a:extLst>
              <a:ext uri="{FF2B5EF4-FFF2-40B4-BE49-F238E27FC236}">
                <a16:creationId xmlns:a16="http://schemas.microsoft.com/office/drawing/2014/main" id="{F8A0873C-8265-CAA0-35EC-17F4DAC063D8}"/>
              </a:ext>
            </a:extLst>
          </p:cNvPr>
          <p:cNvSpPr txBox="1"/>
          <p:nvPr/>
        </p:nvSpPr>
        <p:spPr>
          <a:xfrm>
            <a:off x="921420" y="3212976"/>
            <a:ext cx="7301159" cy="861774"/>
          </a:xfrm>
          <a:prstGeom prst="rect">
            <a:avLst/>
          </a:prstGeom>
          <a:solidFill>
            <a:schemeClr val="accent1">
              <a:lumMod val="90000"/>
            </a:schemeClr>
          </a:solidFill>
        </p:spPr>
        <p:txBody>
          <a:bodyPr wrap="square">
            <a:spAutoFit/>
          </a:bodyPr>
          <a:lstStyle/>
          <a:p>
            <a:pPr algn="ctr">
              <a:defRPr/>
            </a:pPr>
            <a:r>
              <a:rPr lang="en-US" sz="5000" b="1" dirty="0">
                <a:ln w="22225">
                  <a:solidFill>
                    <a:schemeClr val="tx1"/>
                  </a:solidFill>
                  <a:prstDash val="solid"/>
                </a:ln>
                <a:solidFill>
                  <a:srgbClr val="FF0000"/>
                </a:solidFill>
              </a:rPr>
              <a:t>END OF SECTION TWO</a:t>
            </a:r>
          </a:p>
        </p:txBody>
      </p:sp>
      <p:sp>
        <p:nvSpPr>
          <p:cNvPr id="5" name="Rettangolo 4">
            <a:extLst>
              <a:ext uri="{FF2B5EF4-FFF2-40B4-BE49-F238E27FC236}">
                <a16:creationId xmlns:a16="http://schemas.microsoft.com/office/drawing/2014/main" id="{FDA8D446-23CC-E2A0-41E6-7DBF320A8F9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a:extLst>
              <a:ext uri="{FF2B5EF4-FFF2-40B4-BE49-F238E27FC236}">
                <a16:creationId xmlns:a16="http://schemas.microsoft.com/office/drawing/2014/main" id="{E61927FD-B381-20CD-A9B5-71A2FC15A79F}"/>
              </a:ext>
            </a:extLst>
          </p:cNvPr>
          <p:cNvSpPr txBox="1">
            <a:spLocks noChangeArrowheads="1"/>
          </p:cNvSpPr>
          <p:nvPr/>
        </p:nvSpPr>
        <p:spPr bwMode="auto">
          <a:xfrm>
            <a:off x="6000750" y="1000125"/>
            <a:ext cx="2892425" cy="55816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4000" b="1" dirty="0">
                <a:solidFill>
                  <a:srgbClr val="000000"/>
                </a:solidFill>
                <a:cs typeface="Arial" charset="0"/>
              </a:rPr>
              <a:t>Soon</a:t>
            </a:r>
          </a:p>
          <a:p>
            <a:pPr eaLnBrk="1" hangingPunct="1">
              <a:spcBef>
                <a:spcPct val="50000"/>
              </a:spcBef>
              <a:buFontTx/>
              <a:buNone/>
              <a:defRPr/>
            </a:pPr>
            <a:r>
              <a:rPr lang="en-US" altLang="it-CH" sz="4000" b="1" dirty="0">
                <a:solidFill>
                  <a:srgbClr val="000000"/>
                </a:solidFill>
                <a:cs typeface="Arial" charset="0"/>
              </a:rPr>
              <a:t>THE NATIONAL MARKET</a:t>
            </a:r>
          </a:p>
          <a:p>
            <a:pPr eaLnBrk="1" hangingPunct="1">
              <a:spcBef>
                <a:spcPct val="50000"/>
              </a:spcBef>
              <a:buFontTx/>
              <a:buNone/>
              <a:defRPr/>
            </a:pPr>
            <a:r>
              <a:rPr lang="en-US" altLang="it-CH" sz="4000" b="1" dirty="0">
                <a:solidFill>
                  <a:srgbClr val="FF0000"/>
                </a:solidFill>
                <a:effectLst>
                  <a:outerShdw blurRad="38100" dist="38100" dir="2700000" algn="tl">
                    <a:srgbClr val="000000">
                      <a:alpha val="43137"/>
                    </a:srgbClr>
                  </a:outerShdw>
                </a:effectLst>
                <a:cs typeface="Arial" charset="0"/>
              </a:rPr>
              <a:t>IS </a:t>
            </a:r>
            <a:r>
              <a:rPr lang="en-US" altLang="it-CH" b="1" u="sng" dirty="0">
                <a:solidFill>
                  <a:srgbClr val="FF0000"/>
                </a:solidFill>
                <a:effectLst>
                  <a:outerShdw blurRad="38100" dist="38100" dir="2700000" algn="tl">
                    <a:srgbClr val="000000">
                      <a:alpha val="43137"/>
                    </a:srgbClr>
                  </a:outerShdw>
                </a:effectLst>
                <a:cs typeface="Arial" charset="0"/>
              </a:rPr>
              <a:t>SATURATED</a:t>
            </a:r>
          </a:p>
          <a:p>
            <a:pPr eaLnBrk="1" hangingPunct="1">
              <a:spcBef>
                <a:spcPct val="50000"/>
              </a:spcBef>
              <a:buFontTx/>
              <a:buNone/>
              <a:defRPr/>
            </a:pPr>
            <a:endParaRPr lang="en-US" altLang="it-CH" sz="1050" b="1" u="sng" dirty="0">
              <a:cs typeface="Arial" charset="0"/>
            </a:endParaRPr>
          </a:p>
          <a:p>
            <a:pPr eaLnBrk="1" hangingPunct="1">
              <a:spcBef>
                <a:spcPct val="50000"/>
              </a:spcBef>
              <a:buFontTx/>
              <a:buNone/>
              <a:defRPr/>
            </a:pPr>
            <a:r>
              <a:rPr lang="en-US" altLang="it-CH" sz="1800" b="1" u="sng" dirty="0">
                <a:cs typeface="Arial" charset="0"/>
              </a:rPr>
              <a:t>What can be done?</a:t>
            </a:r>
          </a:p>
          <a:p>
            <a:pPr eaLnBrk="1" hangingPunct="1">
              <a:spcBef>
                <a:spcPct val="50000"/>
              </a:spcBef>
              <a:buFontTx/>
              <a:buNone/>
              <a:defRPr/>
            </a:pPr>
            <a:endParaRPr lang="fr-CH" altLang="it-CH" sz="2800" b="1" dirty="0">
              <a:solidFill>
                <a:srgbClr val="000000"/>
              </a:solidFill>
              <a:cs typeface="Arial" charset="0"/>
            </a:endParaRPr>
          </a:p>
        </p:txBody>
      </p:sp>
      <p:pic>
        <p:nvPicPr>
          <p:cNvPr id="267267" name="Picture 36" descr="C:\Dokumente und Einstellungen\Enrico\Desktop\Cartina con auto.bmp">
            <a:extLst>
              <a:ext uri="{FF2B5EF4-FFF2-40B4-BE49-F238E27FC236}">
                <a16:creationId xmlns:a16="http://schemas.microsoft.com/office/drawing/2014/main" id="{8122F0C6-CA5E-E1F0-265C-57A7EEEAB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57875" cy="6875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7268" name="Segnaposto numero diapositiva 1">
            <a:extLst>
              <a:ext uri="{FF2B5EF4-FFF2-40B4-BE49-F238E27FC236}">
                <a16:creationId xmlns:a16="http://schemas.microsoft.com/office/drawing/2014/main" id="{FFD2D0FF-14A9-7999-9905-2F98948795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6BDD89-F125-4EE5-A1C7-52D11D608990}" type="slidenum">
              <a:rPr lang="it-IT" altLang="en-US" sz="1400" smtClean="0">
                <a:solidFill>
                  <a:srgbClr val="000000"/>
                </a:solidFill>
              </a:rPr>
              <a:pPr>
                <a:spcBef>
                  <a:spcPct val="0"/>
                </a:spcBef>
                <a:buFontTx/>
                <a:buNone/>
              </a:pPr>
              <a:t>25</a:t>
            </a:fld>
            <a:endParaRPr lang="it-IT" altLang="en-US" sz="1400">
              <a:solidFill>
                <a:srgbClr val="000000"/>
              </a:solidFill>
            </a:endParaRPr>
          </a:p>
        </p:txBody>
      </p:sp>
      <p:sp>
        <p:nvSpPr>
          <p:cNvPr id="5" name="Rettangolo 4">
            <a:extLst>
              <a:ext uri="{FF2B5EF4-FFF2-40B4-BE49-F238E27FC236}">
                <a16:creationId xmlns:a16="http://schemas.microsoft.com/office/drawing/2014/main" id="{AE1BC52F-42D4-229D-9419-8EE449AF8FCE}"/>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8850" name="Picture 8">
            <a:extLst>
              <a:ext uri="{FF2B5EF4-FFF2-40B4-BE49-F238E27FC236}">
                <a16:creationId xmlns:a16="http://schemas.microsoft.com/office/drawing/2014/main" id="{9E12818F-32F0-CBDE-7D1A-5F713BFE7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19050"/>
            <a:ext cx="9115425"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numero diapositiva 1">
            <a:extLst>
              <a:ext uri="{FF2B5EF4-FFF2-40B4-BE49-F238E27FC236}">
                <a16:creationId xmlns:a16="http://schemas.microsoft.com/office/drawing/2014/main" id="{CDB5148C-F532-656B-F569-665D098B48C1}"/>
              </a:ext>
            </a:extLst>
          </p:cNvPr>
          <p:cNvSpPr>
            <a:spLocks noGrp="1"/>
          </p:cNvSpPr>
          <p:nvPr>
            <p:ph type="sldNum" sz="quarter" idx="12"/>
          </p:nvPr>
        </p:nvSpPr>
        <p:spPr>
          <a:xfrm>
            <a:off x="7885113" y="6021388"/>
            <a:ext cx="760412" cy="503237"/>
          </a:xfrm>
          <a:solidFill>
            <a:schemeClr val="accent1">
              <a:lumMod val="90000"/>
            </a:schemeClr>
          </a:solid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48995D25-3D31-496F-BA76-A5D521EDA9A3}" type="slidenum">
              <a:rPr lang="it-IT" altLang="en-US" sz="1400" smtClean="0">
                <a:solidFill>
                  <a:srgbClr val="000000"/>
                </a:solidFill>
              </a:rPr>
              <a:pPr>
                <a:spcBef>
                  <a:spcPct val="0"/>
                </a:spcBef>
                <a:buFontTx/>
                <a:buNone/>
                <a:defRPr/>
              </a:pPr>
              <a:t>250</a:t>
            </a:fld>
            <a:endParaRPr lang="it-IT" altLang="en-US" sz="1400">
              <a:solidFill>
                <a:srgbClr val="000000"/>
              </a:solidFill>
            </a:endParaRPr>
          </a:p>
        </p:txBody>
      </p:sp>
      <p:sp>
        <p:nvSpPr>
          <p:cNvPr id="4" name="CasellaDiTesto 3">
            <a:extLst>
              <a:ext uri="{FF2B5EF4-FFF2-40B4-BE49-F238E27FC236}">
                <a16:creationId xmlns:a16="http://schemas.microsoft.com/office/drawing/2014/main" id="{4D2C7EBF-BAA5-A93A-A2D4-DCEA610F3E47}"/>
              </a:ext>
            </a:extLst>
          </p:cNvPr>
          <p:cNvSpPr txBox="1"/>
          <p:nvPr/>
        </p:nvSpPr>
        <p:spPr>
          <a:xfrm>
            <a:off x="1750730" y="2597259"/>
            <a:ext cx="5642539" cy="861774"/>
          </a:xfrm>
          <a:prstGeom prst="rect">
            <a:avLst/>
          </a:prstGeom>
          <a:solidFill>
            <a:schemeClr val="bg1"/>
          </a:solidFill>
        </p:spPr>
        <p:txBody>
          <a:bodyPr>
            <a:spAutoFit/>
          </a:bodyPr>
          <a:lstStyle/>
          <a:p>
            <a:pPr algn="ctr">
              <a:defRPr/>
            </a:pPr>
            <a:r>
              <a:rPr lang="en-US" sz="5000" b="1" dirty="0">
                <a:ln w="22225">
                  <a:solidFill>
                    <a:schemeClr val="tx1"/>
                  </a:solidFill>
                  <a:prstDash val="solid"/>
                </a:ln>
                <a:solidFill>
                  <a:srgbClr val="FF0000"/>
                </a:solidFill>
              </a:rPr>
              <a:t>SECTION THREE</a:t>
            </a:r>
          </a:p>
        </p:txBody>
      </p:sp>
      <p:sp>
        <p:nvSpPr>
          <p:cNvPr id="5" name="Rettangolo 4">
            <a:extLst>
              <a:ext uri="{FF2B5EF4-FFF2-40B4-BE49-F238E27FC236}">
                <a16:creationId xmlns:a16="http://schemas.microsoft.com/office/drawing/2014/main" id="{F81692A9-8AC4-B55C-4B49-69176B70129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Text Box 7">
            <a:extLst>
              <a:ext uri="{FF2B5EF4-FFF2-40B4-BE49-F238E27FC236}">
                <a16:creationId xmlns:a16="http://schemas.microsoft.com/office/drawing/2014/main" id="{0313083D-761A-D00F-B87D-BEF3EB449729}"/>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000000"/>
              </a:solidFill>
            </a:endParaRPr>
          </a:p>
        </p:txBody>
      </p:sp>
      <p:pic>
        <p:nvPicPr>
          <p:cNvPr id="720899" name="Picture 15" descr="Immagine PP magazzino grezza 2">
            <a:extLst>
              <a:ext uri="{FF2B5EF4-FFF2-40B4-BE49-F238E27FC236}">
                <a16:creationId xmlns:a16="http://schemas.microsoft.com/office/drawing/2014/main" id="{3203DB3F-162B-E59E-9789-E6B344B37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900" name="Text Box 16">
            <a:extLst>
              <a:ext uri="{FF2B5EF4-FFF2-40B4-BE49-F238E27FC236}">
                <a16:creationId xmlns:a16="http://schemas.microsoft.com/office/drawing/2014/main" id="{09DEC4C0-BA5B-3468-DAA0-A5A8F4210815}"/>
              </a:ext>
            </a:extLst>
          </p:cNvPr>
          <p:cNvSpPr txBox="1">
            <a:spLocks noChangeArrowheads="1"/>
          </p:cNvSpPr>
          <p:nvPr/>
        </p:nvSpPr>
        <p:spPr bwMode="auto">
          <a:xfrm>
            <a:off x="323850" y="5734050"/>
            <a:ext cx="28082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000000"/>
                </a:solidFill>
              </a:rPr>
              <a:t>But the unemployed don’t have enough money to buy the ravioli</a:t>
            </a:r>
          </a:p>
        </p:txBody>
      </p:sp>
      <p:sp>
        <p:nvSpPr>
          <p:cNvPr id="720901" name="Text Box 17">
            <a:extLst>
              <a:ext uri="{FF2B5EF4-FFF2-40B4-BE49-F238E27FC236}">
                <a16:creationId xmlns:a16="http://schemas.microsoft.com/office/drawing/2014/main" id="{19E9774E-913C-C6FA-02BA-2F3056510CA8}"/>
              </a:ext>
            </a:extLst>
          </p:cNvPr>
          <p:cNvSpPr txBox="1">
            <a:spLocks noChangeArrowheads="1"/>
          </p:cNvSpPr>
          <p:nvPr/>
        </p:nvSpPr>
        <p:spPr bwMode="auto">
          <a:xfrm>
            <a:off x="4714875" y="4857750"/>
            <a:ext cx="17145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BUT THE UNEMPLOYED DON’T HAVE MONEY SO THEY STEAL THE RAVIOLI THEY NEED</a:t>
            </a:r>
          </a:p>
        </p:txBody>
      </p:sp>
      <p:sp>
        <p:nvSpPr>
          <p:cNvPr id="720902" name="AutoShape 19">
            <a:extLst>
              <a:ext uri="{FF2B5EF4-FFF2-40B4-BE49-F238E27FC236}">
                <a16:creationId xmlns:a16="http://schemas.microsoft.com/office/drawing/2014/main" id="{61334233-0BE5-E443-551A-3965ADDBC560}"/>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000000"/>
              </a:solidFill>
            </a:endParaRPr>
          </a:p>
        </p:txBody>
      </p:sp>
      <p:sp>
        <p:nvSpPr>
          <p:cNvPr id="720903" name="Text Box 20">
            <a:extLst>
              <a:ext uri="{FF2B5EF4-FFF2-40B4-BE49-F238E27FC236}">
                <a16:creationId xmlns:a16="http://schemas.microsoft.com/office/drawing/2014/main" id="{30350E23-7362-F5C2-215D-3DC5EAEED589}"/>
              </a:ext>
            </a:extLst>
          </p:cNvPr>
          <p:cNvSpPr txBox="1">
            <a:spLocks noChangeArrowheads="1"/>
          </p:cNvSpPr>
          <p:nvPr/>
        </p:nvSpPr>
        <p:spPr bwMode="auto">
          <a:xfrm>
            <a:off x="7053263" y="1943100"/>
            <a:ext cx="1582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Warehouse full of unsold ravioli</a:t>
            </a:r>
          </a:p>
        </p:txBody>
      </p:sp>
      <p:sp>
        <p:nvSpPr>
          <p:cNvPr id="2" name="CasellaDiTesto 1">
            <a:extLst>
              <a:ext uri="{FF2B5EF4-FFF2-40B4-BE49-F238E27FC236}">
                <a16:creationId xmlns:a16="http://schemas.microsoft.com/office/drawing/2014/main" id="{4AED9172-9D4B-4C84-0782-EFB9FDFDB076}"/>
              </a:ext>
            </a:extLst>
          </p:cNvPr>
          <p:cNvSpPr txBox="1"/>
          <p:nvPr/>
        </p:nvSpPr>
        <p:spPr>
          <a:xfrm>
            <a:off x="323850" y="4857750"/>
            <a:ext cx="3384550" cy="923925"/>
          </a:xfrm>
          <a:prstGeom prst="rect">
            <a:avLst/>
          </a:prstGeom>
          <a:solidFill>
            <a:schemeClr val="accent1">
              <a:lumMod val="90000"/>
            </a:schemeClr>
          </a:solidFill>
        </p:spPr>
        <p:txBody>
          <a:bodyPr>
            <a:spAutoFit/>
          </a:bodyPr>
          <a:lstStyle/>
          <a:p>
            <a:pPr eaLnBrk="1" hangingPunct="1">
              <a:defRPr/>
            </a:pPr>
            <a:r>
              <a:rPr lang="en-US" b="1" dirty="0">
                <a:solidFill>
                  <a:srgbClr val="000000"/>
                </a:solidFill>
                <a:latin typeface="+mn-lt"/>
                <a:cs typeface="+mn-cs"/>
              </a:rPr>
              <a:t>THE OWNER HOPES TO SELL HIS RAVIOLI BEFORE THE EXPIRY DATE</a:t>
            </a:r>
          </a:p>
        </p:txBody>
      </p:sp>
      <p:sp>
        <p:nvSpPr>
          <p:cNvPr id="720905" name="Segnaposto numero diapositiva 2">
            <a:extLst>
              <a:ext uri="{FF2B5EF4-FFF2-40B4-BE49-F238E27FC236}">
                <a16:creationId xmlns:a16="http://schemas.microsoft.com/office/drawing/2014/main" id="{41711571-9D1F-6096-5019-6066BE1C7A01}"/>
              </a:ext>
            </a:extLst>
          </p:cNvPr>
          <p:cNvSpPr>
            <a:spLocks noGrp="1" noChangeArrowheads="1"/>
          </p:cNvSpPr>
          <p:nvPr>
            <p:ph type="sldNum" sz="quarter" idx="12"/>
          </p:nvPr>
        </p:nvSpPr>
        <p:spPr>
          <a:xfrm>
            <a:off x="7867650" y="6297613"/>
            <a:ext cx="779463" cy="371475"/>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3B1CBD-1DED-4D73-B1E7-CA20E335D2C8}" type="slidenum">
              <a:rPr lang="it-IT" altLang="en-US" sz="1400" smtClean="0">
                <a:solidFill>
                  <a:srgbClr val="000000"/>
                </a:solidFill>
              </a:rPr>
              <a:pPr>
                <a:spcBef>
                  <a:spcPct val="0"/>
                </a:spcBef>
                <a:buFontTx/>
                <a:buNone/>
              </a:pPr>
              <a:t>251</a:t>
            </a:fld>
            <a:endParaRPr lang="it-IT" altLang="en-US" sz="1400">
              <a:solidFill>
                <a:srgbClr val="000000"/>
              </a:solidFill>
            </a:endParaRPr>
          </a:p>
        </p:txBody>
      </p:sp>
      <p:sp>
        <p:nvSpPr>
          <p:cNvPr id="10" name="Rettangolo 9">
            <a:extLst>
              <a:ext uri="{FF2B5EF4-FFF2-40B4-BE49-F238E27FC236}">
                <a16:creationId xmlns:a16="http://schemas.microsoft.com/office/drawing/2014/main" id="{413D26D0-7208-83FA-63A8-521A889AD1E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0898" name="TextBox 2">
            <a:extLst>
              <a:ext uri="{FF2B5EF4-FFF2-40B4-BE49-F238E27FC236}">
                <a16:creationId xmlns:a16="http://schemas.microsoft.com/office/drawing/2014/main" id="{97D3699F-05D6-D98F-AC8B-3AE33CC036ED}"/>
              </a:ext>
            </a:extLst>
          </p:cNvPr>
          <p:cNvSpPr txBox="1">
            <a:spLocks noChangeArrowheads="1"/>
          </p:cNvSpPr>
          <p:nvPr/>
        </p:nvSpPr>
        <p:spPr bwMode="auto">
          <a:xfrm>
            <a:off x="1928813" y="1143000"/>
            <a:ext cx="5429250" cy="1570038"/>
          </a:xfrm>
          <a:prstGeom prst="rect">
            <a:avLst/>
          </a:prstGeom>
          <a:no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CH" sz="2400" b="1" dirty="0">
                <a:solidFill>
                  <a:schemeClr val="tx1">
                    <a:lumMod val="95000"/>
                    <a:lumOff val="5000"/>
                  </a:schemeClr>
                </a:solidFill>
              </a:rPr>
              <a:t> THE STATE,</a:t>
            </a:r>
          </a:p>
          <a:p>
            <a:pPr eaLnBrk="1" hangingPunct="1">
              <a:spcBef>
                <a:spcPct val="0"/>
              </a:spcBef>
              <a:buFontTx/>
              <a:buNone/>
              <a:defRPr/>
            </a:pPr>
            <a:r>
              <a:rPr lang="en-US" altLang="it-CH" sz="2400" b="1" dirty="0">
                <a:solidFill>
                  <a:schemeClr val="tx1">
                    <a:lumMod val="95000"/>
                    <a:lumOff val="5000"/>
                  </a:schemeClr>
                </a:solidFill>
              </a:rPr>
              <a:t> as guarantor of private property,</a:t>
            </a:r>
          </a:p>
          <a:p>
            <a:pPr eaLnBrk="1" hangingPunct="1">
              <a:spcBef>
                <a:spcPct val="0"/>
              </a:spcBef>
              <a:buFontTx/>
              <a:buNone/>
              <a:defRPr/>
            </a:pPr>
            <a:r>
              <a:rPr lang="en-US" altLang="it-CH" sz="2400" b="1" dirty="0">
                <a:solidFill>
                  <a:schemeClr val="tx1">
                    <a:lumMod val="95000"/>
                    <a:lumOff val="5000"/>
                  </a:schemeClr>
                </a:solidFill>
              </a:rPr>
              <a:t> must help the owner</a:t>
            </a:r>
          </a:p>
          <a:p>
            <a:pPr eaLnBrk="1" hangingPunct="1">
              <a:spcBef>
                <a:spcPct val="0"/>
              </a:spcBef>
              <a:buFontTx/>
              <a:buNone/>
              <a:defRPr/>
            </a:pPr>
            <a:r>
              <a:rPr lang="en-US" altLang="it-CH" sz="2400" b="1" dirty="0">
                <a:solidFill>
                  <a:schemeClr val="tx1">
                    <a:lumMod val="95000"/>
                    <a:lumOff val="5000"/>
                  </a:schemeClr>
                </a:solidFill>
              </a:rPr>
              <a:t> to defend his ravioli.</a:t>
            </a:r>
          </a:p>
        </p:txBody>
      </p:sp>
      <p:sp>
        <p:nvSpPr>
          <p:cNvPr id="720899" name="TextBox 3">
            <a:extLst>
              <a:ext uri="{FF2B5EF4-FFF2-40B4-BE49-F238E27FC236}">
                <a16:creationId xmlns:a16="http://schemas.microsoft.com/office/drawing/2014/main" id="{8BA5B9FE-9393-25E7-C8BB-55920EA1EA4A}"/>
              </a:ext>
            </a:extLst>
          </p:cNvPr>
          <p:cNvSpPr txBox="1">
            <a:spLocks noChangeArrowheads="1"/>
          </p:cNvSpPr>
          <p:nvPr/>
        </p:nvSpPr>
        <p:spPr bwMode="auto">
          <a:xfrm>
            <a:off x="1928813" y="4071938"/>
            <a:ext cx="5429250" cy="1200150"/>
          </a:xfrm>
          <a:prstGeom prst="rect">
            <a:avLst/>
          </a:prstGeom>
          <a:no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CH" sz="2400" b="1" dirty="0">
                <a:solidFill>
                  <a:schemeClr val="tx1">
                    <a:lumMod val="95000"/>
                    <a:lumOff val="5000"/>
                  </a:schemeClr>
                </a:solidFill>
              </a:rPr>
              <a:t> THE STATE,</a:t>
            </a:r>
          </a:p>
          <a:p>
            <a:pPr marL="111125" eaLnBrk="1" hangingPunct="1">
              <a:spcBef>
                <a:spcPct val="0"/>
              </a:spcBef>
              <a:buFontTx/>
              <a:buNone/>
              <a:defRPr/>
            </a:pPr>
            <a:r>
              <a:rPr lang="en-US" altLang="it-CH" sz="2400" b="1" dirty="0">
                <a:solidFill>
                  <a:schemeClr val="tx1">
                    <a:lumMod val="95000"/>
                    <a:lumOff val="5000"/>
                  </a:schemeClr>
                </a:solidFill>
              </a:rPr>
              <a:t>delegates this task to its armed     division: the police and the army.</a:t>
            </a:r>
          </a:p>
        </p:txBody>
      </p:sp>
      <p:sp>
        <p:nvSpPr>
          <p:cNvPr id="722948" name="Segnaposto numero diapositiva 1">
            <a:extLst>
              <a:ext uri="{FF2B5EF4-FFF2-40B4-BE49-F238E27FC236}">
                <a16:creationId xmlns:a16="http://schemas.microsoft.com/office/drawing/2014/main" id="{E939A024-8FB6-75E0-3364-80EDBFB77C17}"/>
              </a:ext>
            </a:extLst>
          </p:cNvPr>
          <p:cNvSpPr>
            <a:spLocks noGrp="1"/>
          </p:cNvSpPr>
          <p:nvPr>
            <p:ph type="sldNum" sz="quarter" idx="12"/>
          </p:nvPr>
        </p:nvSpPr>
        <p:spPr>
          <a:xfrm>
            <a:off x="6434138" y="594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A6CDFE-C924-465F-A124-947FFAAA3075}" type="slidenum">
              <a:rPr lang="it-IT" altLang="en-US" sz="1400" smtClean="0"/>
              <a:pPr>
                <a:spcBef>
                  <a:spcPct val="0"/>
                </a:spcBef>
                <a:buFontTx/>
                <a:buNone/>
              </a:pPr>
              <a:t>252</a:t>
            </a:fld>
            <a:endParaRPr lang="it-IT" altLang="en-US" sz="1400"/>
          </a:p>
        </p:txBody>
      </p:sp>
      <p:sp>
        <p:nvSpPr>
          <p:cNvPr id="5" name="Rettangolo 4">
            <a:extLst>
              <a:ext uri="{FF2B5EF4-FFF2-40B4-BE49-F238E27FC236}">
                <a16:creationId xmlns:a16="http://schemas.microsoft.com/office/drawing/2014/main" id="{BE08C818-C24D-2121-497B-9ADD57BCBA7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7B0A76E-82F6-7660-0F54-54670DF72790}"/>
              </a:ext>
            </a:extLst>
          </p:cNvPr>
          <p:cNvSpPr>
            <a:spLocks noGrp="1" noChangeArrowheads="1"/>
          </p:cNvSpPr>
          <p:nvPr>
            <p:ph type="ctrTitle"/>
          </p:nvPr>
        </p:nvSpPr>
        <p:spPr>
          <a:xfrm>
            <a:off x="7740650" y="4076700"/>
            <a:ext cx="909638" cy="1008063"/>
          </a:xfrm>
        </p:spPr>
        <p:txBody>
          <a:bodyPr/>
          <a:lstStyle/>
          <a:p>
            <a:pPr eaLnBrk="1" hangingPunct="1"/>
            <a:r>
              <a:rPr lang="fr-CH" altLang="it-CH" b="1" i="1">
                <a:solidFill>
                  <a:schemeClr val="tx1"/>
                </a:solidFill>
              </a:rPr>
              <a:t>!</a:t>
            </a:r>
            <a:endParaRPr lang="it-IT" altLang="it-CH" b="1" i="1">
              <a:solidFill>
                <a:schemeClr val="tx1"/>
              </a:solidFill>
            </a:endParaRPr>
          </a:p>
        </p:txBody>
      </p:sp>
      <p:sp>
        <p:nvSpPr>
          <p:cNvPr id="724995" name="Rectangle 3">
            <a:extLst>
              <a:ext uri="{FF2B5EF4-FFF2-40B4-BE49-F238E27FC236}">
                <a16:creationId xmlns:a16="http://schemas.microsoft.com/office/drawing/2014/main" id="{6418FCE4-F43E-BA7A-CD29-FC67D33C8160}"/>
              </a:ext>
            </a:extLst>
          </p:cNvPr>
          <p:cNvSpPr>
            <a:spLocks noGrp="1" noChangeArrowheads="1"/>
          </p:cNvSpPr>
          <p:nvPr>
            <p:ph type="subTitle" idx="1"/>
          </p:nvPr>
        </p:nvSpPr>
        <p:spPr>
          <a:xfrm>
            <a:off x="6156325" y="3716338"/>
            <a:ext cx="2613025" cy="2498725"/>
          </a:xfrm>
        </p:spPr>
        <p:txBody>
          <a:bodyPr/>
          <a:lstStyle/>
          <a:p>
            <a:pPr eaLnBrk="1" hangingPunct="1"/>
            <a:r>
              <a:rPr lang="fr-CH" altLang="it-CH" sz="3600" b="1" i="1"/>
              <a:t>The police arrive</a:t>
            </a:r>
          </a:p>
        </p:txBody>
      </p:sp>
      <p:sp>
        <p:nvSpPr>
          <p:cNvPr id="724996" name="Segnaposto numero diapositiva 1">
            <a:extLst>
              <a:ext uri="{FF2B5EF4-FFF2-40B4-BE49-F238E27FC236}">
                <a16:creationId xmlns:a16="http://schemas.microsoft.com/office/drawing/2014/main" id="{2E3232BC-3149-E6BA-1298-D9D06DAA8E03}"/>
              </a:ext>
            </a:extLst>
          </p:cNvPr>
          <p:cNvSpPr>
            <a:spLocks noGrp="1"/>
          </p:cNvSpPr>
          <p:nvPr>
            <p:ph type="sldNum" sz="quarter" idx="12"/>
          </p:nvPr>
        </p:nvSpPr>
        <p:spPr>
          <a:xfrm>
            <a:off x="6516688"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19DC77-5DB0-47DC-8980-E99EAB138994}" type="slidenum">
              <a:rPr lang="it-IT" altLang="en-US" sz="1400" smtClean="0"/>
              <a:pPr>
                <a:spcBef>
                  <a:spcPct val="0"/>
                </a:spcBef>
                <a:buFontTx/>
                <a:buNone/>
              </a:pPr>
              <a:t>253</a:t>
            </a:fld>
            <a:endParaRPr lang="it-IT" altLang="en-US" sz="1400"/>
          </a:p>
        </p:txBody>
      </p:sp>
      <p:pic>
        <p:nvPicPr>
          <p:cNvPr id="13" name="Picture 4" descr="manifestanti contro pola 2">
            <a:extLst>
              <a:ext uri="{FF2B5EF4-FFF2-40B4-BE49-F238E27FC236}">
                <a16:creationId xmlns:a16="http://schemas.microsoft.com/office/drawing/2014/main" id="{455B5F3B-EA18-E30B-C199-FF35FC3F2930}"/>
              </a:ext>
            </a:extLst>
          </p:cNvPr>
          <p:cNvPicPr>
            <a:picLocks noChangeAspect="1" noChangeArrowheads="1"/>
          </p:cNvPicPr>
          <p:nvPr/>
        </p:nvPicPr>
        <p:blipFill>
          <a:blip r:embed="rId4"/>
          <a:srcRect/>
          <a:stretch>
            <a:fillRect/>
          </a:stretch>
        </p:blipFill>
        <p:spPr bwMode="auto">
          <a:xfrm>
            <a:off x="295275" y="350838"/>
            <a:ext cx="2547938" cy="2062162"/>
          </a:xfrm>
          <a:prstGeom prst="rect">
            <a:avLst/>
          </a:prstGeom>
          <a:noFill/>
          <a:ln>
            <a:solidFill>
              <a:schemeClr val="tx1"/>
            </a:solidFill>
          </a:ln>
          <a:effectLst>
            <a:outerShdw blurRad="292100" dist="139700" dir="2700000" algn="tl" rotWithShape="0">
              <a:srgbClr val="333333">
                <a:alpha val="65000"/>
              </a:srgbClr>
            </a:outerShdw>
          </a:effectLst>
        </p:spPr>
      </p:pic>
      <p:pic>
        <p:nvPicPr>
          <p:cNvPr id="14" name="Picture 5" descr="arriva la polizia">
            <a:extLst>
              <a:ext uri="{FF2B5EF4-FFF2-40B4-BE49-F238E27FC236}">
                <a16:creationId xmlns:a16="http://schemas.microsoft.com/office/drawing/2014/main" id="{C2ED6D83-49F6-387C-BEFD-4D08527B645D}"/>
              </a:ext>
            </a:extLst>
          </p:cNvPr>
          <p:cNvPicPr>
            <a:picLocks noChangeAspect="1" noChangeArrowheads="1"/>
          </p:cNvPicPr>
          <p:nvPr/>
        </p:nvPicPr>
        <p:blipFill>
          <a:blip r:embed="rId5"/>
          <a:srcRect/>
          <a:stretch>
            <a:fillRect/>
          </a:stretch>
        </p:blipFill>
        <p:spPr bwMode="auto">
          <a:xfrm>
            <a:off x="269875" y="2595563"/>
            <a:ext cx="5526088" cy="3870325"/>
          </a:xfrm>
          <a:prstGeom prst="rect">
            <a:avLst/>
          </a:prstGeom>
          <a:noFill/>
          <a:ln>
            <a:solidFill>
              <a:schemeClr val="tx1"/>
            </a:solidFill>
          </a:ln>
          <a:effectLst>
            <a:outerShdw blurRad="292100" dist="139700" dir="2700000" algn="tl" rotWithShape="0">
              <a:srgbClr val="333333">
                <a:alpha val="65000"/>
              </a:srgbClr>
            </a:outerShdw>
          </a:effectLst>
        </p:spPr>
      </p:pic>
      <p:pic>
        <p:nvPicPr>
          <p:cNvPr id="15" name="Picture 6" descr="pola 3">
            <a:extLst>
              <a:ext uri="{FF2B5EF4-FFF2-40B4-BE49-F238E27FC236}">
                <a16:creationId xmlns:a16="http://schemas.microsoft.com/office/drawing/2014/main" id="{7528E23D-CF79-D26C-3A9C-F832ECAAB556}"/>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a:solidFill>
              <a:schemeClr val="tx1"/>
            </a:solidFill>
          </a:ln>
          <a:effectLst>
            <a:outerShdw blurRad="292100" dist="139700" dir="2700000" algn="tl" rotWithShape="0">
              <a:srgbClr val="333333">
                <a:alpha val="65000"/>
              </a:srgbClr>
            </a:outerShdw>
          </a:effectLst>
        </p:spPr>
      </p:pic>
      <p:pic>
        <p:nvPicPr>
          <p:cNvPr id="16" name="Picture 7" descr="pola 4">
            <a:extLst>
              <a:ext uri="{FF2B5EF4-FFF2-40B4-BE49-F238E27FC236}">
                <a16:creationId xmlns:a16="http://schemas.microsoft.com/office/drawing/2014/main" id="{807CAA0F-B348-D195-2D34-81FFE33EE7D8}"/>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B1322BE5-A612-B148-B397-D25A6282B09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0" presetClass="path" presetSubtype="0" accel="50000" decel="50000" fill="hold" nodeType="afterEffect">
                                  <p:stCondLst>
                                    <p:cond delay="0"/>
                                  </p:stCondLst>
                                  <p:childTnLst>
                                    <p:animMotion origin="layout" path="M -0.01719 -0.02083 C -0.01823 -0.0625 -0.01944 -0.10416 -0.02049 -0.1456 C -0.02118 -0.17245 -0.02205 -0.19907 -0.02205 -0.22592 C -0.02205 -0.24838 -0.02101 -0.18078 -0.02049 -0.15833 C -0.0191 -0.17939 -0.01805 -0.20231 -0.01094 -0.22176 C -0.00937 -0.23495 -0.01042 -0.24861 -0.00451 -0.25972 C -0.0026 -0.27013 -0.00104 -0.27847 0.00017 -0.28935 C 0.0007 -0.28657 0.00087 -0.28356 0.00174 -0.28101 C 0.0026 -0.2787 0.00434 -0.27708 0.00504 -0.27453 C 0.0059 -0.27129 0.00573 -0.26759 0.0066 -0.26412 C 0.00729 -0.26111 0.00868 -0.25833 0.00972 -0.25555 C 0.0132 -0.22662 0.01163 -0.23842 0.01441 -0.21967 C 0.01389 -0.2118 0.01441 -0.20393 0.01285 -0.19629 C 0.01233 -0.19351 0.01233 -0.20231 0.01129 -0.20486 C 0.00799 -0.21365 0.00486 -0.22245 0.00017 -0.23009 C -0.00312 -0.23541 -0.01094 -0.2449 -0.01094 -0.24467 C -0.01944 -0.26828 -0.04531 -0.30023 -0.06163 -0.31481 C -0.06684 -0.28194 -0.06458 -0.30092 -0.06649 -0.25763 C -0.06597 -0.22037 -0.06667 -0.17314 -0.06337 -0.13287 C -0.06215 -0.11828 -0.06337 -0.07453 -0.05226 -0.06967 C -0.04983 -0.07407 -0.04653 -0.07754 -0.04427 -0.08217 C -0.03663 -0.09745 -0.04878 -0.08078 -0.03941 -0.09282 C -0.03698 -0.0993 -0.03385 -0.10532 -0.0316 -0.1118 C -0.02917 -0.11851 -0.02517 -0.13287 -0.02517 -0.13263 C -0.02361 -0.14537 -0.02378 -0.15463 -0.02674 -0.16666 C -0.02587 -0.10439 -0.03021 -0.03912 -0.01562 0.02153 C -0.01007 -0.00162 -0.01094 -0.02731 -0.00451 -0.05046 C 0.00087 -0.06967 -0.00312 -0.04676 0.00174 -0.07176 C 0.00278 -0.07731 0.00504 -0.08865 0.00504 -0.08842 C 0.00868 -0.07384 0.00486 -0.05902 0.0033 -0.04421 C -0.00035 -0.00995 -0.0033 0.02362 -0.00781 0.05741 C -0.01042 0.07686 -0.00955 0.09676 -0.0125 0.11644 C -0.01597 0.16505 -0.01389 0.1463 -0.01719 0.17362 C -0.02222 0.14237 -0.02865 0.11204 -0.04115 0.08473 C -0.04167 0.08056 -0.04149 0.07616 -0.04271 0.07223 C -0.04358 0.06945 -0.04618 0.06852 -0.0474 0.06598 C -0.05017 0.05996 -0.05174 0.05324 -0.05382 0.04676 C -0.05712 0.03658 -0.05851 0.02385 -0.06007 0.01297 C -0.05955 0.00811 -0.0618 0.00047 -0.05851 -0.00185 C -0.05573 -0.0037 -0.05469 0.00487 -0.05382 0.0088 C -0.0526 0.01482 -0.05347 0.02153 -0.05226 0.02778 C -0.04965 0.04098 -0.04201 0.06875 -0.03472 0.07848 C -0.02951 0.06459 -0.02812 0.04144 -0.02517 0.0257 C -0.02222 0.01065 -0.01476 -0.0037 -0.01094 -0.01875 C -0.00399 0.00394 -0.00712 0.00301 0.00816 0.01297 C 0.01059 -0.00023 0.00938 -0.01458 0.01285 -0.02731 C 0.01372 -0.03032 0.01701 -0.03055 0.01927 -0.03148 C 0.02552 -0.03379 0.03212 -0.03356 0.03837 -0.03564 C 0.03993 -0.03611 0.04462 -0.03819 0.04306 -0.03773 C 0.04045 -0.03703 0.03767 -0.03657 0.03507 -0.03564 C 0.03351 -0.03518 0.03195 -0.03426 0.03038 -0.03356 C 0.01615 -0.03472 0.00504 -0.03171 -0.00608 -0.04213 C -0.00764 -0.04143 -0.0099 -0.04189 -0.01094 -0.04004 C -0.01233 -0.03773 -0.01163 -0.03426 -0.0125 -0.03148 C -0.01371 -0.02777 -0.0158 -0.02453 -0.01719 -0.02083 Z " pathEditMode="relative" rAng="0" ptsTypes="fffffffffffffffffffffffffffffffffffffffffffffffffffffff">
                                      <p:cBhvr>
                                        <p:cTn id="11" dur="1000" fill="hold"/>
                                        <p:tgtEl>
                                          <p:spTgt spid="80898"/>
                                        </p:tgtEl>
                                        <p:attrNameLst>
                                          <p:attrName>ppt_x</p:attrName>
                                          <p:attrName>ppt_y</p:attrName>
                                        </p:attrNameLst>
                                      </p:cBhvr>
                                      <p:rCtr x="60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42" name="Text Box 5">
            <a:extLst>
              <a:ext uri="{FF2B5EF4-FFF2-40B4-BE49-F238E27FC236}">
                <a16:creationId xmlns:a16="http://schemas.microsoft.com/office/drawing/2014/main" id="{51A34F27-5BFF-D7CB-5CA2-5C1819E396E4}"/>
              </a:ext>
            </a:extLst>
          </p:cNvPr>
          <p:cNvSpPr txBox="1">
            <a:spLocks noChangeArrowheads="1"/>
          </p:cNvSpPr>
          <p:nvPr/>
        </p:nvSpPr>
        <p:spPr bwMode="auto">
          <a:xfrm>
            <a:off x="6948488" y="1628775"/>
            <a:ext cx="1439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FFFFFF"/>
                </a:solidFill>
              </a:rPr>
              <a:t>But this time the workers and the unemployedwin </a:t>
            </a:r>
          </a:p>
        </p:txBody>
      </p:sp>
      <p:pic>
        <p:nvPicPr>
          <p:cNvPr id="727043" name="Picture 5">
            <a:extLst>
              <a:ext uri="{FF2B5EF4-FFF2-40B4-BE49-F238E27FC236}">
                <a16:creationId xmlns:a16="http://schemas.microsoft.com/office/drawing/2014/main" id="{10260248-B254-E1CF-D262-2F9F65876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3970338"/>
            <a:ext cx="2305050" cy="2411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44" name="Segnaposto numero diapositiva 1">
            <a:extLst>
              <a:ext uri="{FF2B5EF4-FFF2-40B4-BE49-F238E27FC236}">
                <a16:creationId xmlns:a16="http://schemas.microsoft.com/office/drawing/2014/main" id="{5C2EB953-EDC2-90D4-AEC3-6153AE9932D7}"/>
              </a:ext>
            </a:extLst>
          </p:cNvPr>
          <p:cNvSpPr>
            <a:spLocks noGrp="1"/>
          </p:cNvSpPr>
          <p:nvPr>
            <p:ph type="sldNum" sz="quarter" idx="12"/>
          </p:nvPr>
        </p:nvSpPr>
        <p:spPr>
          <a:xfrm>
            <a:off x="6688138" y="3514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2C1D80-3A6A-4077-BE0C-CE0B4635428F}" type="slidenum">
              <a:rPr lang="it-IT" altLang="en-US" sz="1400" smtClean="0"/>
              <a:pPr>
                <a:spcBef>
                  <a:spcPct val="0"/>
                </a:spcBef>
                <a:buFontTx/>
                <a:buNone/>
              </a:pPr>
              <a:t>254</a:t>
            </a:fld>
            <a:endParaRPr lang="it-IT" altLang="en-US" sz="1400"/>
          </a:p>
        </p:txBody>
      </p:sp>
      <p:pic>
        <p:nvPicPr>
          <p:cNvPr id="6" name="Picture 4" descr="Manif 3">
            <a:extLst>
              <a:ext uri="{FF2B5EF4-FFF2-40B4-BE49-F238E27FC236}">
                <a16:creationId xmlns:a16="http://schemas.microsoft.com/office/drawing/2014/main" id="{2C7F5BA4-4124-19EF-F569-FD95CCB62EB1}"/>
              </a:ext>
            </a:extLst>
          </p:cNvPr>
          <p:cNvPicPr>
            <a:picLocks noChangeAspect="1" noChangeArrowheads="1"/>
          </p:cNvPicPr>
          <p:nvPr/>
        </p:nvPicPr>
        <p:blipFill>
          <a:blip r:embed="rId5"/>
          <a:srcRect/>
          <a:stretch>
            <a:fillRect/>
          </a:stretch>
        </p:blipFill>
        <p:spPr bwMode="auto">
          <a:xfrm>
            <a:off x="530225" y="404813"/>
            <a:ext cx="5838825" cy="5976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83A1C533-597C-02F2-090B-C34C50C4400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9090" name="Picture 4" descr="Soldatesse irachene">
            <a:extLst>
              <a:ext uri="{FF2B5EF4-FFF2-40B4-BE49-F238E27FC236}">
                <a16:creationId xmlns:a16="http://schemas.microsoft.com/office/drawing/2014/main" id="{92F78EB3-3BBC-5C70-125B-5F4B9603D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88" y="44450"/>
            <a:ext cx="2757487" cy="3960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9091" name="Picture 7" descr="soldati Compania di fanteria svizzera">
            <a:extLst>
              <a:ext uri="{FF2B5EF4-FFF2-40B4-BE49-F238E27FC236}">
                <a16:creationId xmlns:a16="http://schemas.microsoft.com/office/drawing/2014/main" id="{882C9ADD-0D66-1B1F-8174-95D2FEAF9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5688013" cy="23891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9092" name="Picture 9" descr="soldati parata militare 3">
            <a:extLst>
              <a:ext uri="{FF2B5EF4-FFF2-40B4-BE49-F238E27FC236}">
                <a16:creationId xmlns:a16="http://schemas.microsoft.com/office/drawing/2014/main" id="{9C0CB99C-C214-A83A-ABEB-8704946B7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4581525"/>
            <a:ext cx="3313113" cy="2276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9093" name="Picture 10" descr="soldati Parata militare 5">
            <a:extLst>
              <a:ext uri="{FF2B5EF4-FFF2-40B4-BE49-F238E27FC236}">
                <a16:creationId xmlns:a16="http://schemas.microsoft.com/office/drawing/2014/main" id="{34224108-C842-2EEE-C06B-AA894D004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4921250"/>
            <a:ext cx="2952750" cy="1936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9094" name="Picture 11" descr="soldati Parata militare 4">
            <a:extLst>
              <a:ext uri="{FF2B5EF4-FFF2-40B4-BE49-F238E27FC236}">
                <a16:creationId xmlns:a16="http://schemas.microsoft.com/office/drawing/2014/main" id="{31FEE932-95FE-E9C8-6379-3217E490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2492375"/>
            <a:ext cx="3001963" cy="2116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9095" name="Picture 12" descr="soldati parata militare 2">
            <a:extLst>
              <a:ext uri="{FF2B5EF4-FFF2-40B4-BE49-F238E27FC236}">
                <a16:creationId xmlns:a16="http://schemas.microsoft.com/office/drawing/2014/main" id="{BAE884A0-55D6-5604-E639-4921403388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1738" y="3213100"/>
            <a:ext cx="2862262" cy="3644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096" name="Text Box 14">
            <a:extLst>
              <a:ext uri="{FF2B5EF4-FFF2-40B4-BE49-F238E27FC236}">
                <a16:creationId xmlns:a16="http://schemas.microsoft.com/office/drawing/2014/main" id="{E06D157B-5489-AB9F-5847-F176EDF9C1BD}"/>
              </a:ext>
            </a:extLst>
          </p:cNvPr>
          <p:cNvSpPr txBox="1">
            <a:spLocks noChangeArrowheads="1"/>
          </p:cNvSpPr>
          <p:nvPr/>
        </p:nvSpPr>
        <p:spPr bwMode="auto">
          <a:xfrm>
            <a:off x="3786188" y="0"/>
            <a:ext cx="2646362" cy="1600200"/>
          </a:xfrm>
          <a:prstGeom prst="rect">
            <a:avLst/>
          </a:prstGeom>
          <a:solidFill>
            <a:srgbClr val="8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THEN COMES THE ARMY ...</a:t>
            </a:r>
          </a:p>
          <a:p>
            <a:pPr eaLnBrk="1" hangingPunct="1">
              <a:spcBef>
                <a:spcPct val="50000"/>
              </a:spcBef>
              <a:buFontTx/>
              <a:buNone/>
            </a:pPr>
            <a:endParaRPr lang="it-IT" altLang="it-CH" sz="2800" b="1">
              <a:solidFill>
                <a:srgbClr val="FFFFFF"/>
              </a:solidFill>
            </a:endParaRPr>
          </a:p>
        </p:txBody>
      </p:sp>
      <p:sp>
        <p:nvSpPr>
          <p:cNvPr id="729097" name="TextBox 10">
            <a:extLst>
              <a:ext uri="{FF2B5EF4-FFF2-40B4-BE49-F238E27FC236}">
                <a16:creationId xmlns:a16="http://schemas.microsoft.com/office/drawing/2014/main" id="{A9BE3D0F-1FCE-F799-8DDB-9AAD01476D4A}"/>
              </a:ext>
            </a:extLst>
          </p:cNvPr>
          <p:cNvSpPr txBox="1">
            <a:spLocks noChangeArrowheads="1"/>
          </p:cNvSpPr>
          <p:nvPr/>
        </p:nvSpPr>
        <p:spPr bwMode="auto">
          <a:xfrm>
            <a:off x="4929188" y="928688"/>
            <a:ext cx="1428750" cy="5238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FFFFFF"/>
                </a:solidFill>
              </a:rPr>
              <a:t>BUT...</a:t>
            </a:r>
          </a:p>
        </p:txBody>
      </p:sp>
      <p:pic>
        <p:nvPicPr>
          <p:cNvPr id="729098" name="Picture 2" descr="C:\Dokumente und Einstellungen\Enrico\Eigene Dateien\Enrico\Documenti\AA Enrico nuovo\Politica\trasporto aereo truppe americane verso Afganistan.jpg">
            <a:extLst>
              <a:ext uri="{FF2B5EF4-FFF2-40B4-BE49-F238E27FC236}">
                <a16:creationId xmlns:a16="http://schemas.microsoft.com/office/drawing/2014/main" id="{B300A314-4CDB-E43F-A78D-BF67786F1D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6091"/>
          <a:stretch>
            <a:fillRect/>
          </a:stretch>
        </p:blipFill>
        <p:spPr bwMode="auto">
          <a:xfrm>
            <a:off x="34925" y="2433638"/>
            <a:ext cx="3673475" cy="24876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099" name="Segnaposto numero diapositiva 1">
            <a:extLst>
              <a:ext uri="{FF2B5EF4-FFF2-40B4-BE49-F238E27FC236}">
                <a16:creationId xmlns:a16="http://schemas.microsoft.com/office/drawing/2014/main" id="{0F7E0274-6653-6616-58EB-B0E73B28BA7D}"/>
              </a:ext>
            </a:extLst>
          </p:cNvPr>
          <p:cNvSpPr>
            <a:spLocks noGrp="1"/>
          </p:cNvSpPr>
          <p:nvPr>
            <p:ph type="sldNum" sz="quarter" idx="12"/>
          </p:nvPr>
        </p:nvSpPr>
        <p:spPr>
          <a:xfrm>
            <a:off x="4141788" y="2024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AFDD08-FD2A-48E4-9737-BD03AD39DF17}" type="slidenum">
              <a:rPr lang="it-IT" altLang="en-US" sz="1400" smtClean="0"/>
              <a:pPr>
                <a:spcBef>
                  <a:spcPct val="0"/>
                </a:spcBef>
                <a:buFontTx/>
                <a:buNone/>
              </a:pPr>
              <a:t>255</a:t>
            </a:fld>
            <a:endParaRPr lang="it-IT" altLang="en-US" sz="1400"/>
          </a:p>
        </p:txBody>
      </p:sp>
      <p:sp>
        <p:nvSpPr>
          <p:cNvPr id="12" name="Rettangolo 11">
            <a:extLst>
              <a:ext uri="{FF2B5EF4-FFF2-40B4-BE49-F238E27FC236}">
                <a16:creationId xmlns:a16="http://schemas.microsoft.com/office/drawing/2014/main" id="{30E34663-6B0F-B53D-347E-8E8C576ECF9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1138" name="Picture 2" descr="Diapo 146 bis">
            <a:extLst>
              <a:ext uri="{FF2B5EF4-FFF2-40B4-BE49-F238E27FC236}">
                <a16:creationId xmlns:a16="http://schemas.microsoft.com/office/drawing/2014/main" id="{1AB9B0BE-0A38-5567-A2F7-626E635D6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3813"/>
            <a:ext cx="9191626"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1139" name="Text Box 3">
            <a:extLst>
              <a:ext uri="{FF2B5EF4-FFF2-40B4-BE49-F238E27FC236}">
                <a16:creationId xmlns:a16="http://schemas.microsoft.com/office/drawing/2014/main" id="{EE3567A1-5130-E9AE-BB0B-8E95324F6EBA}"/>
              </a:ext>
            </a:extLst>
          </p:cNvPr>
          <p:cNvSpPr txBox="1">
            <a:spLocks noChangeArrowheads="1"/>
          </p:cNvSpPr>
          <p:nvPr/>
        </p:nvSpPr>
        <p:spPr bwMode="auto">
          <a:xfrm>
            <a:off x="252413" y="3284538"/>
            <a:ext cx="3313112" cy="5238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solidFill>
                  <a:srgbClr val="161616"/>
                </a:solidFill>
              </a:rPr>
              <a:t>THE PEOPLE WIN AND OCCUPY THE RAVIOLI FACTORY…</a:t>
            </a:r>
          </a:p>
        </p:txBody>
      </p:sp>
      <p:sp>
        <p:nvSpPr>
          <p:cNvPr id="731140" name="CasellaDiTesto 1">
            <a:extLst>
              <a:ext uri="{FF2B5EF4-FFF2-40B4-BE49-F238E27FC236}">
                <a16:creationId xmlns:a16="http://schemas.microsoft.com/office/drawing/2014/main" id="{35BD67EB-B4FC-66DD-7111-81445ECE9EC6}"/>
              </a:ext>
            </a:extLst>
          </p:cNvPr>
          <p:cNvSpPr txBox="1">
            <a:spLocks noChangeArrowheads="1"/>
          </p:cNvSpPr>
          <p:nvPr/>
        </p:nvSpPr>
        <p:spPr bwMode="auto">
          <a:xfrm>
            <a:off x="2555875" y="6432550"/>
            <a:ext cx="20875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161616"/>
                </a:solidFill>
              </a:rPr>
              <a:t>…and also the ravioli warehouse.</a:t>
            </a:r>
            <a:endParaRPr lang="it-IT" altLang="it-CH" sz="1000">
              <a:solidFill>
                <a:srgbClr val="161616"/>
              </a:solidFill>
            </a:endParaRPr>
          </a:p>
        </p:txBody>
      </p:sp>
      <p:sp>
        <p:nvSpPr>
          <p:cNvPr id="731141" name="Segnaposto numero diapositiva 1">
            <a:extLst>
              <a:ext uri="{FF2B5EF4-FFF2-40B4-BE49-F238E27FC236}">
                <a16:creationId xmlns:a16="http://schemas.microsoft.com/office/drawing/2014/main" id="{77FF60F8-15E8-47E8-D5DE-FED30376E83E}"/>
              </a:ext>
            </a:extLst>
          </p:cNvPr>
          <p:cNvSpPr>
            <a:spLocks noGrp="1"/>
          </p:cNvSpPr>
          <p:nvPr>
            <p:ph type="sldNum" sz="quarter" idx="12"/>
          </p:nvPr>
        </p:nvSpPr>
        <p:spPr>
          <a:xfrm>
            <a:off x="2352675" y="59594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189CC8-D966-400B-8ABD-471A5B7EB8B6}" type="slidenum">
              <a:rPr lang="it-IT" altLang="en-US" sz="1400" smtClean="0">
                <a:solidFill>
                  <a:srgbClr val="000000"/>
                </a:solidFill>
              </a:rPr>
              <a:pPr>
                <a:spcBef>
                  <a:spcPct val="0"/>
                </a:spcBef>
                <a:buFontTx/>
                <a:buNone/>
              </a:pPr>
              <a:t>256</a:t>
            </a:fld>
            <a:endParaRPr lang="it-IT" altLang="en-US" sz="1400">
              <a:solidFill>
                <a:srgbClr val="000000"/>
              </a:solidFill>
            </a:endParaRPr>
          </a:p>
        </p:txBody>
      </p:sp>
      <p:sp>
        <p:nvSpPr>
          <p:cNvPr id="6" name="Rettangolo 5">
            <a:extLst>
              <a:ext uri="{FF2B5EF4-FFF2-40B4-BE49-F238E27FC236}">
                <a16:creationId xmlns:a16="http://schemas.microsoft.com/office/drawing/2014/main" id="{CB7B6462-2867-806E-5726-F68FFC5BDDF9}"/>
              </a:ext>
            </a:extLst>
          </p:cNvPr>
          <p:cNvSpPr/>
          <p:nvPr/>
        </p:nvSpPr>
        <p:spPr>
          <a:xfrm>
            <a:off x="0" y="0"/>
            <a:ext cx="9144000" cy="685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59992D-F3D4-A2C7-207F-4D0AA1200760}"/>
              </a:ext>
            </a:extLst>
          </p:cNvPr>
          <p:cNvSpPr txBox="1"/>
          <p:nvPr/>
        </p:nvSpPr>
        <p:spPr>
          <a:xfrm>
            <a:off x="928688" y="1714500"/>
            <a:ext cx="4000500" cy="1816100"/>
          </a:xfrm>
          <a:prstGeom prst="rect">
            <a:avLst/>
          </a:prstGeom>
          <a:noFill/>
        </p:spPr>
        <p:txBody>
          <a:bodyPr>
            <a:spAutoFit/>
          </a:bodyPr>
          <a:lstStyle/>
          <a:p>
            <a:pPr eaLnBrk="1" hangingPunct="1">
              <a:defRPr/>
            </a:pPr>
            <a:r>
              <a:rPr lang="en-US" sz="2000" b="1" dirty="0">
                <a:solidFill>
                  <a:srgbClr val="FFFFFF"/>
                </a:solidFill>
                <a:latin typeface="+mn-lt"/>
                <a:cs typeface="+mn-cs"/>
              </a:rPr>
              <a:t> The foreign army</a:t>
            </a:r>
          </a:p>
          <a:p>
            <a:pPr eaLnBrk="1" hangingPunct="1">
              <a:defRPr/>
            </a:pPr>
            <a:r>
              <a:rPr lang="en-US" sz="2000" b="1" dirty="0">
                <a:solidFill>
                  <a:srgbClr val="FFFFFF"/>
                </a:solidFill>
                <a:latin typeface="+mn-lt"/>
                <a:cs typeface="+mn-cs"/>
              </a:rPr>
              <a:t> called to help by the STATE</a:t>
            </a:r>
          </a:p>
          <a:p>
            <a:pPr eaLnBrk="1" hangingPunct="1">
              <a:defRPr/>
            </a:pPr>
            <a:r>
              <a:rPr lang="en-US" sz="2000" b="1" dirty="0">
                <a:solidFill>
                  <a:srgbClr val="FFFFFF"/>
                </a:solidFill>
                <a:latin typeface="+mn-lt"/>
                <a:cs typeface="+mn-cs"/>
              </a:rPr>
              <a:t> is ALSO driven away</a:t>
            </a:r>
          </a:p>
          <a:p>
            <a:pPr eaLnBrk="1" hangingPunct="1">
              <a:defRPr/>
            </a:pPr>
            <a:r>
              <a:rPr lang="en-US" sz="2000" b="1" dirty="0">
                <a:solidFill>
                  <a:srgbClr val="FFFFFF"/>
                </a:solidFill>
                <a:latin typeface="+mn-lt"/>
                <a:cs typeface="+mn-cs"/>
              </a:rPr>
              <a:t> by the people.</a:t>
            </a:r>
          </a:p>
          <a:p>
            <a:pPr eaLnBrk="1" hangingPunct="1">
              <a:defRPr/>
            </a:pPr>
            <a:endParaRPr lang="it-CH" sz="2000" b="1" dirty="0">
              <a:solidFill>
                <a:srgbClr val="FFFFFF"/>
              </a:solidFill>
              <a:latin typeface="+mn-lt"/>
              <a:cs typeface="+mn-cs"/>
            </a:endParaRPr>
          </a:p>
          <a:p>
            <a:pPr eaLnBrk="1" hangingPunct="1">
              <a:defRPr/>
            </a:pPr>
            <a:r>
              <a:rPr lang="it-CH" sz="1200" b="1" dirty="0">
                <a:solidFill>
                  <a:srgbClr val="FFFFFF"/>
                </a:solidFill>
                <a:latin typeface="+mn-lt"/>
                <a:cs typeface="+mn-cs"/>
              </a:rPr>
              <a:t>  (like in Vietnam) </a:t>
            </a:r>
            <a:endParaRPr lang="it-IT" sz="1200" b="1" dirty="0">
              <a:solidFill>
                <a:srgbClr val="FFFFFF"/>
              </a:solidFill>
              <a:latin typeface="+mn-lt"/>
              <a:cs typeface="+mn-cs"/>
            </a:endParaRPr>
          </a:p>
        </p:txBody>
      </p:sp>
      <p:sp>
        <p:nvSpPr>
          <p:cNvPr id="4" name="TextBox 3">
            <a:extLst>
              <a:ext uri="{FF2B5EF4-FFF2-40B4-BE49-F238E27FC236}">
                <a16:creationId xmlns:a16="http://schemas.microsoft.com/office/drawing/2014/main" id="{EB25A9D6-5315-58D0-19E5-5624F903B9EA}"/>
              </a:ext>
            </a:extLst>
          </p:cNvPr>
          <p:cNvSpPr txBox="1"/>
          <p:nvPr/>
        </p:nvSpPr>
        <p:spPr>
          <a:xfrm>
            <a:off x="1042988" y="5143500"/>
            <a:ext cx="6308725" cy="1477963"/>
          </a:xfrm>
          <a:prstGeom prst="rect">
            <a:avLst/>
          </a:prstGeom>
          <a:noFill/>
        </p:spPr>
        <p:txBody>
          <a:bodyPr>
            <a:spAutoFit/>
          </a:bodyPr>
          <a:lstStyle/>
          <a:p>
            <a:pPr eaLnBrk="1" hangingPunct="1">
              <a:defRPr/>
            </a:pPr>
            <a:r>
              <a:rPr lang="en-US" sz="2000" b="1" dirty="0">
                <a:solidFill>
                  <a:srgbClr val="FFFFFF"/>
                </a:solidFill>
                <a:latin typeface="+mn-lt"/>
                <a:cs typeface="+mn-cs"/>
              </a:rPr>
              <a:t>Now nobody can prevent the people</a:t>
            </a:r>
          </a:p>
          <a:p>
            <a:pPr eaLnBrk="1" hangingPunct="1">
              <a:defRPr/>
            </a:pPr>
            <a:r>
              <a:rPr lang="en-US" sz="2000" b="1" dirty="0">
                <a:solidFill>
                  <a:srgbClr val="FFFFFF"/>
                </a:solidFill>
                <a:latin typeface="+mn-lt"/>
                <a:cs typeface="+mn-cs"/>
              </a:rPr>
              <a:t>from taking the ravioli...</a:t>
            </a:r>
          </a:p>
          <a:p>
            <a:pPr eaLnBrk="1" hangingPunct="1">
              <a:defRPr/>
            </a:pPr>
            <a:endParaRPr lang="it-CH" sz="2000" b="1" dirty="0">
              <a:solidFill>
                <a:srgbClr val="FFFFFF"/>
              </a:solidFill>
              <a:latin typeface="+mn-lt"/>
              <a:cs typeface="+mn-cs"/>
            </a:endParaRPr>
          </a:p>
          <a:p>
            <a:pPr eaLnBrk="1" hangingPunct="1">
              <a:defRPr/>
            </a:pPr>
            <a:r>
              <a:rPr lang="en-US" sz="1200" b="1" dirty="0">
                <a:solidFill>
                  <a:srgbClr val="FFFFFF"/>
                </a:solidFill>
                <a:latin typeface="+mn-lt"/>
                <a:cs typeface="+mn-cs"/>
              </a:rPr>
              <a:t>(... and also taking the ravioli factory, the car factory…and the STATE ...)</a:t>
            </a:r>
          </a:p>
          <a:p>
            <a:pPr eaLnBrk="1" hangingPunct="1">
              <a:defRPr/>
            </a:pPr>
            <a:r>
              <a:rPr lang="it-CH" dirty="0">
                <a:solidFill>
                  <a:srgbClr val="FFFFFF"/>
                </a:solidFill>
                <a:latin typeface="+mn-lt"/>
                <a:cs typeface="+mn-cs"/>
              </a:rPr>
              <a:t> </a:t>
            </a:r>
            <a:endParaRPr lang="it-IT" dirty="0">
              <a:solidFill>
                <a:srgbClr val="FFFFFF"/>
              </a:solidFill>
              <a:latin typeface="+mn-lt"/>
              <a:cs typeface="+mn-cs"/>
            </a:endParaRPr>
          </a:p>
        </p:txBody>
      </p:sp>
      <p:sp>
        <p:nvSpPr>
          <p:cNvPr id="733188" name="TextBox 5">
            <a:extLst>
              <a:ext uri="{FF2B5EF4-FFF2-40B4-BE49-F238E27FC236}">
                <a16:creationId xmlns:a16="http://schemas.microsoft.com/office/drawing/2014/main" id="{636B5D3C-4C47-3FF0-40D6-DF31253C0A19}"/>
              </a:ext>
            </a:extLst>
          </p:cNvPr>
          <p:cNvSpPr txBox="1">
            <a:spLocks noChangeArrowheads="1"/>
          </p:cNvSpPr>
          <p:nvPr/>
        </p:nvSpPr>
        <p:spPr bwMode="auto">
          <a:xfrm>
            <a:off x="4071938" y="3771900"/>
            <a:ext cx="107156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100">
                <a:solidFill>
                  <a:srgbClr val="FFFFFF"/>
                </a:solidFill>
              </a:rPr>
              <a:t>The people use</a:t>
            </a:r>
          </a:p>
          <a:p>
            <a:pPr algn="r" eaLnBrk="1" hangingPunct="1">
              <a:spcBef>
                <a:spcPct val="0"/>
              </a:spcBef>
              <a:buFontTx/>
              <a:buNone/>
            </a:pPr>
            <a:r>
              <a:rPr lang="en-US" altLang="it-CH" sz="1100">
                <a:solidFill>
                  <a:srgbClr val="FFFFFF"/>
                </a:solidFill>
              </a:rPr>
              <a:t> terrible biological</a:t>
            </a:r>
          </a:p>
          <a:p>
            <a:pPr algn="r" eaLnBrk="1" hangingPunct="1">
              <a:spcBef>
                <a:spcPct val="0"/>
              </a:spcBef>
              <a:buFontTx/>
              <a:buNone/>
            </a:pPr>
            <a:r>
              <a:rPr lang="en-US" altLang="it-CH" sz="1100">
                <a:solidFill>
                  <a:srgbClr val="FFFFFF"/>
                </a:solidFill>
              </a:rPr>
              <a:t>weapons</a:t>
            </a:r>
          </a:p>
        </p:txBody>
      </p:sp>
      <p:pic>
        <p:nvPicPr>
          <p:cNvPr id="733189" name="Picture 7" descr="C:\Dokumente und Einstellungen\Enrico\Eigene Dateien\Enrico\Documenti\AA Enrico nuovo\Politica\Presentazione marxismo\Bambino pipi.bmp">
            <a:extLst>
              <a:ext uri="{FF2B5EF4-FFF2-40B4-BE49-F238E27FC236}">
                <a16:creationId xmlns:a16="http://schemas.microsoft.com/office/drawing/2014/main" id="{985297BE-3AF3-D398-AE39-53C8992D1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804863"/>
            <a:ext cx="2665413" cy="40624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3190" name="Segnaposto numero diapositiva 1">
            <a:extLst>
              <a:ext uri="{FF2B5EF4-FFF2-40B4-BE49-F238E27FC236}">
                <a16:creationId xmlns:a16="http://schemas.microsoft.com/office/drawing/2014/main" id="{2F4FE339-21E7-B3B2-21D8-39BFFC8FC1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5139EE-4122-41D8-A8C3-ED899A3C0D9B}" type="slidenum">
              <a:rPr lang="it-IT" altLang="en-US" sz="1400" smtClean="0"/>
              <a:pPr>
                <a:spcBef>
                  <a:spcPct val="0"/>
                </a:spcBef>
                <a:buFontTx/>
                <a:buNone/>
              </a:pPr>
              <a:t>257</a:t>
            </a:fld>
            <a:endParaRPr lang="it-IT" altLang="en-US" sz="1400"/>
          </a:p>
        </p:txBody>
      </p:sp>
      <p:sp>
        <p:nvSpPr>
          <p:cNvPr id="7" name="Rettangolo 6">
            <a:extLst>
              <a:ext uri="{FF2B5EF4-FFF2-40B4-BE49-F238E27FC236}">
                <a16:creationId xmlns:a16="http://schemas.microsoft.com/office/drawing/2014/main" id="{E626E331-CB33-E293-644F-BE01A6394D8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5234" name="Segnaposto numero diapositiva 1">
            <a:extLst>
              <a:ext uri="{FF2B5EF4-FFF2-40B4-BE49-F238E27FC236}">
                <a16:creationId xmlns:a16="http://schemas.microsoft.com/office/drawing/2014/main" id="{C18D01E1-36BC-6ECC-F8B8-C00A10D278D5}"/>
              </a:ext>
            </a:extLst>
          </p:cNvPr>
          <p:cNvSpPr>
            <a:spLocks noGrp="1"/>
          </p:cNvSpPr>
          <p:nvPr>
            <p:ph type="sldNum" sz="quarter" idx="12"/>
          </p:nvPr>
        </p:nvSpPr>
        <p:spPr>
          <a:xfrm>
            <a:off x="5435600" y="53990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A631B1-6492-484A-8E83-97CC64ADA7A9}" type="slidenum">
              <a:rPr lang="it-IT" altLang="en-US" sz="1400" smtClean="0"/>
              <a:pPr>
                <a:spcBef>
                  <a:spcPct val="0"/>
                </a:spcBef>
                <a:buFontTx/>
                <a:buNone/>
              </a:pPr>
              <a:t>258</a:t>
            </a:fld>
            <a:endParaRPr lang="it-IT" altLang="en-US" sz="1400"/>
          </a:p>
        </p:txBody>
      </p:sp>
      <p:pic>
        <p:nvPicPr>
          <p:cNvPr id="735235" name="Picture 2" descr="C:\Users\Enrico\Enrico\Documenti\AA Enrico nuovo\Politica\Presentazione marxismo\Magazzino vuoto.JPG">
            <a:extLst>
              <a:ext uri="{FF2B5EF4-FFF2-40B4-BE49-F238E27FC236}">
                <a16:creationId xmlns:a16="http://schemas.microsoft.com/office/drawing/2014/main" id="{654E8AE1-446D-7AF9-07F4-DDBF99AD5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052513"/>
            <a:ext cx="5441950" cy="40941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5236" name="CasellaDiTesto 2">
            <a:extLst>
              <a:ext uri="{FF2B5EF4-FFF2-40B4-BE49-F238E27FC236}">
                <a16:creationId xmlns:a16="http://schemas.microsoft.com/office/drawing/2014/main" id="{3FDEA1A3-40D6-7F7E-B0DE-0B7190DB858D}"/>
              </a:ext>
            </a:extLst>
          </p:cNvPr>
          <p:cNvSpPr txBox="1">
            <a:spLocks noChangeArrowheads="1"/>
          </p:cNvSpPr>
          <p:nvPr/>
        </p:nvSpPr>
        <p:spPr bwMode="auto">
          <a:xfrm>
            <a:off x="6227763" y="1052513"/>
            <a:ext cx="2016125" cy="415448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400">
                <a:solidFill>
                  <a:srgbClr val="FFFFFF"/>
                </a:solidFill>
              </a:rPr>
              <a:t>Now </a:t>
            </a:r>
            <a:r>
              <a:rPr lang="en-US" altLang="it-CH" sz="2400" b="1">
                <a:solidFill>
                  <a:srgbClr val="FFFF00"/>
                </a:solidFill>
              </a:rPr>
              <a:t>everybody</a:t>
            </a:r>
            <a:r>
              <a:rPr lang="en-US" altLang="it-CH" sz="2400">
                <a:solidFill>
                  <a:srgbClr val="FFFFFF"/>
                </a:solidFill>
              </a:rPr>
              <a:t> can take      the ravioli, but……</a:t>
            </a:r>
          </a:p>
          <a:p>
            <a:pPr eaLnBrk="1" hangingPunct="1">
              <a:spcBef>
                <a:spcPct val="0"/>
              </a:spcBef>
              <a:buFontTx/>
              <a:buNone/>
            </a:pPr>
            <a:endParaRPr lang="en-US" altLang="it-CH" sz="2400">
              <a:solidFill>
                <a:srgbClr val="FFFFFF"/>
              </a:solidFill>
            </a:endParaRPr>
          </a:p>
          <a:p>
            <a:pPr eaLnBrk="1" hangingPunct="1">
              <a:spcBef>
                <a:spcPct val="0"/>
              </a:spcBef>
              <a:buFontTx/>
              <a:buNone/>
            </a:pPr>
            <a:r>
              <a:rPr lang="en-US" altLang="it-CH" sz="2400">
                <a:solidFill>
                  <a:srgbClr val="FFFFFF"/>
                </a:solidFill>
              </a:rPr>
              <a:t>…. after some days the ravioli warehouse         is empty.</a:t>
            </a:r>
            <a:endParaRPr lang="it-CH" altLang="it-CH" sz="2400">
              <a:solidFill>
                <a:srgbClr val="FFFFFF"/>
              </a:solidFill>
            </a:endParaRPr>
          </a:p>
        </p:txBody>
      </p:sp>
      <p:sp>
        <p:nvSpPr>
          <p:cNvPr id="735237" name="CasellaDiTesto 1">
            <a:extLst>
              <a:ext uri="{FF2B5EF4-FFF2-40B4-BE49-F238E27FC236}">
                <a16:creationId xmlns:a16="http://schemas.microsoft.com/office/drawing/2014/main" id="{0D8CF8D2-A43A-86EC-604B-85C80F1E4AAF}"/>
              </a:ext>
            </a:extLst>
          </p:cNvPr>
          <p:cNvSpPr txBox="1">
            <a:spLocks noChangeArrowheads="1"/>
          </p:cNvSpPr>
          <p:nvPr/>
        </p:nvSpPr>
        <p:spPr bwMode="auto">
          <a:xfrm>
            <a:off x="1541463" y="5399088"/>
            <a:ext cx="4148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b="1">
                <a:solidFill>
                  <a:srgbClr val="FFFFF7"/>
                </a:solidFill>
              </a:rPr>
              <a:t>What Is to Be Done?</a:t>
            </a:r>
            <a:endParaRPr lang="it-IT" altLang="it-CH" b="1">
              <a:solidFill>
                <a:srgbClr val="FFFFF7"/>
              </a:solidFill>
            </a:endParaRPr>
          </a:p>
        </p:txBody>
      </p:sp>
      <p:sp>
        <p:nvSpPr>
          <p:cNvPr id="6" name="Rettangolo 5">
            <a:extLst>
              <a:ext uri="{FF2B5EF4-FFF2-40B4-BE49-F238E27FC236}">
                <a16:creationId xmlns:a16="http://schemas.microsoft.com/office/drawing/2014/main" id="{EE9C535E-6209-F454-C61B-8C68C524D21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ttangolo 1">
            <a:extLst>
              <a:ext uri="{FF2B5EF4-FFF2-40B4-BE49-F238E27FC236}">
                <a16:creationId xmlns:a16="http://schemas.microsoft.com/office/drawing/2014/main" id="{5B36A8CD-1DEA-8DE2-2409-C7CCEF16CED1}"/>
              </a:ext>
            </a:extLst>
          </p:cNvPr>
          <p:cNvSpPr>
            <a:spLocks noChangeArrowheads="1"/>
          </p:cNvSpPr>
          <p:nvPr/>
        </p:nvSpPr>
        <p:spPr bwMode="auto">
          <a:xfrm>
            <a:off x="1116013" y="1700213"/>
            <a:ext cx="7272337"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800" b="1"/>
              <a:t>The people won and took possession of the ravioli factory and the other means of producing goods and services, the land and the State. </a:t>
            </a:r>
          </a:p>
          <a:p>
            <a:pPr eaLnBrk="1" hangingPunct="1">
              <a:spcBef>
                <a:spcPct val="0"/>
              </a:spcBef>
              <a:buFontTx/>
              <a:buNone/>
            </a:pPr>
            <a:r>
              <a:rPr lang="en-US" altLang="it-CH" sz="2800" b="1"/>
              <a:t>Private property and the taking of profit does not exist anymore.</a:t>
            </a:r>
          </a:p>
          <a:p>
            <a:pPr eaLnBrk="1" hangingPunct="1">
              <a:spcBef>
                <a:spcPct val="0"/>
              </a:spcBef>
              <a:buFontTx/>
              <a:buNone/>
            </a:pPr>
            <a:endParaRPr lang="en-US" altLang="it-CH" sz="2800" b="1"/>
          </a:p>
          <a:p>
            <a:pPr eaLnBrk="1" hangingPunct="1">
              <a:spcBef>
                <a:spcPct val="0"/>
              </a:spcBef>
              <a:buFontTx/>
              <a:buNone/>
            </a:pPr>
            <a:r>
              <a:rPr lang="en-US" altLang="it-CH" sz="1800"/>
              <a:t>(However we must proceed by steps with a transition period of mixed economy. Example: democracies of Northern Europe)</a:t>
            </a:r>
          </a:p>
        </p:txBody>
      </p:sp>
      <p:sp>
        <p:nvSpPr>
          <p:cNvPr id="737283" name="Segnaposto numero diapositiva 1">
            <a:extLst>
              <a:ext uri="{FF2B5EF4-FFF2-40B4-BE49-F238E27FC236}">
                <a16:creationId xmlns:a16="http://schemas.microsoft.com/office/drawing/2014/main" id="{76A08358-5AB7-AB6F-8CE7-6A772CC49A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0E87B8-47E3-45AD-B6B9-E190F41942DE}" type="slidenum">
              <a:rPr lang="it-IT" altLang="en-US" sz="1400" smtClean="0">
                <a:solidFill>
                  <a:srgbClr val="000000"/>
                </a:solidFill>
              </a:rPr>
              <a:pPr>
                <a:spcBef>
                  <a:spcPct val="0"/>
                </a:spcBef>
                <a:buFontTx/>
                <a:buNone/>
              </a:pPr>
              <a:t>259</a:t>
            </a:fld>
            <a:endParaRPr lang="it-IT" altLang="en-US" sz="1400">
              <a:solidFill>
                <a:srgbClr val="000000"/>
              </a:solidFill>
            </a:endParaRPr>
          </a:p>
        </p:txBody>
      </p:sp>
      <p:sp>
        <p:nvSpPr>
          <p:cNvPr id="4" name="Rettangolo 3">
            <a:extLst>
              <a:ext uri="{FF2B5EF4-FFF2-40B4-BE49-F238E27FC236}">
                <a16:creationId xmlns:a16="http://schemas.microsoft.com/office/drawing/2014/main" id="{6FF26E02-C1E0-8207-BCF9-C93D660B3B7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79529273-7328-FBF9-33AA-F9323F271893}"/>
              </a:ext>
            </a:extLst>
          </p:cNvPr>
          <p:cNvSpPr>
            <a:spLocks noChangeArrowheads="1"/>
          </p:cNvSpPr>
          <p:nvPr/>
        </p:nvSpPr>
        <p:spPr bwMode="auto">
          <a:xfrm>
            <a:off x="3714750" y="1384300"/>
            <a:ext cx="4572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2800" b="1">
                <a:solidFill>
                  <a:srgbClr val="000000"/>
                </a:solidFill>
              </a:rPr>
              <a:t>THE </a:t>
            </a:r>
            <a:r>
              <a:rPr lang="en-US" altLang="it-CH" sz="2800" b="1" u="sng">
                <a:solidFill>
                  <a:srgbClr val="000000"/>
                </a:solidFill>
              </a:rPr>
              <a:t>MANAGER</a:t>
            </a:r>
            <a:r>
              <a:rPr lang="en-US" altLang="it-CH" sz="2800" b="1">
                <a:solidFill>
                  <a:srgbClr val="000000"/>
                </a:solidFill>
              </a:rPr>
              <a:t> DECIDES TO SELL THE </a:t>
            </a:r>
            <a:r>
              <a:rPr lang="en-US" altLang="it-CH" sz="2800" b="1">
                <a:solidFill>
                  <a:srgbClr val="FF0000"/>
                </a:solidFill>
              </a:rPr>
              <a:t>W</a:t>
            </a:r>
            <a:r>
              <a:rPr lang="en-US" altLang="it-CH" sz="2400" b="1">
                <a:solidFill>
                  <a:srgbClr val="000000"/>
                </a:solidFill>
              </a:rPr>
              <a:t> </a:t>
            </a:r>
            <a:r>
              <a:rPr lang="en-US" altLang="it-CH" sz="2800" b="1">
                <a:solidFill>
                  <a:srgbClr val="000000"/>
                </a:solidFill>
              </a:rPr>
              <a:t>CAR ABROAD,</a:t>
            </a:r>
            <a:br>
              <a:rPr lang="en-US" altLang="it-CH" sz="2800" b="1">
                <a:solidFill>
                  <a:srgbClr val="000000"/>
                </a:solidFill>
              </a:rPr>
            </a:br>
            <a:r>
              <a:rPr lang="en-US" altLang="it-CH" sz="2800" b="1">
                <a:solidFill>
                  <a:srgbClr val="000000"/>
                </a:solidFill>
              </a:rPr>
              <a:t>FOR EXAMPLE </a:t>
            </a:r>
          </a:p>
          <a:p>
            <a:pPr eaLnBrk="1" hangingPunct="1">
              <a:spcBef>
                <a:spcPct val="50000"/>
              </a:spcBef>
              <a:buFontTx/>
              <a:buNone/>
            </a:pPr>
            <a:r>
              <a:rPr lang="en-US" altLang="it-CH" sz="4000" b="1">
                <a:latin typeface="Arial Black" panose="020B0A04020102020204" pitchFamily="34" charset="0"/>
              </a:rPr>
              <a:t>..in France</a:t>
            </a:r>
            <a:br>
              <a:rPr lang="en-US" altLang="it-CH">
                <a:solidFill>
                  <a:srgbClr val="000000"/>
                </a:solidFill>
              </a:rPr>
            </a:br>
            <a:endParaRPr lang="it-IT" altLang="it-CH" b="1">
              <a:solidFill>
                <a:srgbClr val="FF0000"/>
              </a:solidFill>
            </a:endParaRPr>
          </a:p>
          <a:p>
            <a:pPr eaLnBrk="1" hangingPunct="1">
              <a:spcBef>
                <a:spcPct val="50000"/>
              </a:spcBef>
              <a:buFontTx/>
              <a:buNone/>
            </a:pPr>
            <a:endParaRPr lang="fr-CH" altLang="it-CH" sz="2800" b="1">
              <a:solidFill>
                <a:srgbClr val="FF0000"/>
              </a:solidFill>
            </a:endParaRPr>
          </a:p>
          <a:p>
            <a:pPr eaLnBrk="1" hangingPunct="1">
              <a:spcBef>
                <a:spcPct val="50000"/>
              </a:spcBef>
              <a:buFontTx/>
              <a:buNone/>
            </a:pPr>
            <a:r>
              <a:rPr lang="en-GB" altLang="it-CH" sz="2000">
                <a:solidFill>
                  <a:srgbClr val="000000"/>
                </a:solidFill>
              </a:rPr>
              <a:t>The salesman goes to France, but</a:t>
            </a:r>
            <a:r>
              <a:rPr lang="fr-CH" altLang="it-CH" sz="2000">
                <a:solidFill>
                  <a:srgbClr val="000000"/>
                </a:solidFill>
              </a:rPr>
              <a:t>…</a:t>
            </a:r>
            <a:endParaRPr lang="it-IT" altLang="it-CH" sz="2000">
              <a:solidFill>
                <a:srgbClr val="000000"/>
              </a:solidFill>
            </a:endParaRPr>
          </a:p>
        </p:txBody>
      </p:sp>
      <p:pic>
        <p:nvPicPr>
          <p:cNvPr id="124931" name="Picture 5" descr="Direttore">
            <a:extLst>
              <a:ext uri="{FF2B5EF4-FFF2-40B4-BE49-F238E27FC236}">
                <a16:creationId xmlns:a16="http://schemas.microsoft.com/office/drawing/2014/main" id="{C0EAA128-764F-C422-862B-B89FF69C4B63}"/>
              </a:ext>
            </a:extLst>
          </p:cNvPr>
          <p:cNvPicPr>
            <a:picLocks noChangeAspect="1" noChangeArrowheads="1"/>
          </p:cNvPicPr>
          <p:nvPr/>
        </p:nvPicPr>
        <p:blipFill>
          <a:blip r:embed="rId3"/>
          <a:srcRect/>
          <a:stretch>
            <a:fillRect/>
          </a:stretch>
        </p:blipFill>
        <p:spPr bwMode="auto">
          <a:xfrm>
            <a:off x="642938" y="1571625"/>
            <a:ext cx="2174875" cy="1114425"/>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sp>
        <p:nvSpPr>
          <p:cNvPr id="5" name="Down Arrow 4">
            <a:extLst>
              <a:ext uri="{FF2B5EF4-FFF2-40B4-BE49-F238E27FC236}">
                <a16:creationId xmlns:a16="http://schemas.microsoft.com/office/drawing/2014/main" id="{930AF7F0-8D1E-DF64-AB79-C7594E639216}"/>
              </a:ext>
            </a:extLst>
          </p:cNvPr>
          <p:cNvSpPr/>
          <p:nvPr/>
        </p:nvSpPr>
        <p:spPr>
          <a:xfrm>
            <a:off x="2071688" y="1143000"/>
            <a:ext cx="474662" cy="428625"/>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D9"/>
              </a:solidFill>
            </a:endParaRPr>
          </a:p>
        </p:txBody>
      </p:sp>
      <p:pic>
        <p:nvPicPr>
          <p:cNvPr id="269317" name="Picture 5" descr="C:\Users\Enrico\Enrico\Documenti\AA Enrico nuovo\Politica\Presentazione marxismo\Salesman JPEG.jpg">
            <a:extLst>
              <a:ext uri="{FF2B5EF4-FFF2-40B4-BE49-F238E27FC236}">
                <a16:creationId xmlns:a16="http://schemas.microsoft.com/office/drawing/2014/main" id="{EC928645-72A0-E4FE-6749-8A9DF3BCE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4437063"/>
            <a:ext cx="719137"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Segnaposto numero diapositiva 1">
            <a:extLst>
              <a:ext uri="{FF2B5EF4-FFF2-40B4-BE49-F238E27FC236}">
                <a16:creationId xmlns:a16="http://schemas.microsoft.com/office/drawing/2014/main" id="{459E126E-CC6C-744E-2200-8B6C7AFCEB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A2C732-9C93-43E7-9479-E35063D04033}" type="slidenum">
              <a:rPr lang="it-IT" altLang="en-US" sz="1400" smtClean="0">
                <a:solidFill>
                  <a:srgbClr val="000000"/>
                </a:solidFill>
              </a:rPr>
              <a:pPr>
                <a:spcBef>
                  <a:spcPct val="0"/>
                </a:spcBef>
                <a:buFontTx/>
                <a:buNone/>
              </a:pPr>
              <a:t>26</a:t>
            </a:fld>
            <a:endParaRPr lang="it-IT" altLang="en-US" sz="1400">
              <a:solidFill>
                <a:srgbClr val="000000"/>
              </a:solidFill>
            </a:endParaRPr>
          </a:p>
        </p:txBody>
      </p:sp>
      <p:sp>
        <p:nvSpPr>
          <p:cNvPr id="8" name="Rettangolo 7">
            <a:extLst>
              <a:ext uri="{FF2B5EF4-FFF2-40B4-BE49-F238E27FC236}">
                <a16:creationId xmlns:a16="http://schemas.microsoft.com/office/drawing/2014/main" id="{5095C70B-0F70-3A44-AECB-F8B8EC7BC30E}"/>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3" name="Rectangle 2">
            <a:extLst>
              <a:ext uri="{FF2B5EF4-FFF2-40B4-BE49-F238E27FC236}">
                <a16:creationId xmlns:a16="http://schemas.microsoft.com/office/drawing/2014/main" id="{313672D8-2396-E997-6F86-7B8884957888}"/>
              </a:ext>
            </a:extLst>
          </p:cNvPr>
          <p:cNvSpPr>
            <a:spLocks noGrp="1" noChangeArrowheads="1"/>
          </p:cNvSpPr>
          <p:nvPr>
            <p:ph type="title" idx="4294967295"/>
          </p:nvPr>
        </p:nvSpPr>
        <p:spPr>
          <a:xfrm>
            <a:off x="1042988" y="549275"/>
            <a:ext cx="7058025" cy="5543550"/>
          </a:xfrm>
        </p:spPr>
        <p:txBody>
          <a:bodyPr>
            <a:normAutofit fontScale="90000"/>
          </a:bodyPr>
          <a:lstStyle/>
          <a:p>
            <a:pPr eaLnBrk="1" hangingPunct="1">
              <a:defRPr/>
            </a:pPr>
            <a:br>
              <a:rPr lang="fr-CH" sz="4000" b="1" u="sng" dirty="0">
                <a:solidFill>
                  <a:srgbClr val="FF3300"/>
                </a:solidFill>
              </a:rPr>
            </a:br>
            <a:r>
              <a:rPr lang="en-US" sz="2800" dirty="0">
                <a:latin typeface="Arial Black" pitchFamily="34" charset="0"/>
              </a:rPr>
              <a:t>Collective ownership of land and of </a:t>
            </a:r>
            <a:br>
              <a:rPr lang="en-US" sz="2800" dirty="0">
                <a:latin typeface="Arial Black" pitchFamily="34" charset="0"/>
              </a:rPr>
            </a:br>
            <a:r>
              <a:rPr lang="en-US" sz="2800" dirty="0">
                <a:latin typeface="Arial Black" pitchFamily="34" charset="0"/>
              </a:rPr>
              <a:t>the production means.</a:t>
            </a:r>
            <a:br>
              <a:rPr lang="en-US" sz="2800" dirty="0">
                <a:latin typeface="Arial Black" pitchFamily="34" charset="0"/>
              </a:rPr>
            </a:br>
            <a:r>
              <a:rPr lang="en-US" sz="2800" dirty="0">
                <a:latin typeface="Arial Black" pitchFamily="34" charset="0"/>
              </a:rPr>
              <a:t> </a:t>
            </a:r>
            <a:br>
              <a:rPr lang="en-US" sz="2800" dirty="0">
                <a:latin typeface="Arial Black" pitchFamily="34" charset="0"/>
              </a:rPr>
            </a:br>
            <a:r>
              <a:rPr lang="en-US" sz="2800" dirty="0">
                <a:latin typeface="Arial Black" pitchFamily="34" charset="0"/>
              </a:rPr>
              <a:t>The equitable distribution of the work required </a:t>
            </a:r>
            <a:br>
              <a:rPr lang="en-US" sz="2800" dirty="0">
                <a:latin typeface="Arial Black" pitchFamily="34" charset="0"/>
              </a:rPr>
            </a:br>
            <a:r>
              <a:rPr lang="en-US" sz="2800" dirty="0">
                <a:latin typeface="Arial Black" pitchFamily="34" charset="0"/>
              </a:rPr>
              <a:t>to satisfy all the needs of everybody.</a:t>
            </a:r>
            <a:br>
              <a:rPr lang="en-US" sz="2800" dirty="0">
                <a:latin typeface="Arial Black" pitchFamily="34" charset="0"/>
              </a:rPr>
            </a:br>
            <a:r>
              <a:rPr lang="en-US" sz="2800" dirty="0">
                <a:latin typeface="Arial Black" pitchFamily="34" charset="0"/>
              </a:rPr>
              <a:t> </a:t>
            </a:r>
            <a:br>
              <a:rPr lang="en-US" sz="2800" dirty="0">
                <a:latin typeface="Arial Black" pitchFamily="34" charset="0"/>
              </a:rPr>
            </a:br>
            <a:r>
              <a:rPr lang="en-US" sz="2800" u="sng" dirty="0">
                <a:latin typeface="Arial Black" pitchFamily="34" charset="0"/>
              </a:rPr>
              <a:t>The planned economy.</a:t>
            </a:r>
            <a:br>
              <a:rPr lang="en-US" sz="2800" dirty="0">
                <a:latin typeface="Arial Black" pitchFamily="34" charset="0"/>
              </a:rPr>
            </a:br>
            <a:br>
              <a:rPr lang="fr-CH" sz="2800" u="sng" dirty="0">
                <a:latin typeface="Arial Black" pitchFamily="34" charset="0"/>
              </a:rPr>
            </a:br>
            <a:br>
              <a:rPr lang="fr-CH" sz="2800" u="sng" dirty="0">
                <a:latin typeface="Arial Black" pitchFamily="34" charset="0"/>
              </a:rPr>
            </a:br>
            <a:br>
              <a:rPr lang="fr-CH" sz="2800" dirty="0">
                <a:latin typeface="Arial Black" pitchFamily="34" charset="0"/>
              </a:rPr>
            </a:br>
            <a:r>
              <a:rPr lang="fr-CH" sz="1200" dirty="0">
                <a:latin typeface="Arial Black" pitchFamily="34" charset="0"/>
              </a:rPr>
              <a:t>(</a:t>
            </a:r>
            <a:r>
              <a:rPr lang="en-US" sz="1200" dirty="0">
                <a:latin typeface="Arial Black" pitchFamily="34" charset="0"/>
              </a:rPr>
              <a:t>The appropriation of the profit </a:t>
            </a:r>
            <a:r>
              <a:rPr lang="fr-CH" sz="1200" dirty="0" err="1">
                <a:latin typeface="Arial Black" pitchFamily="34" charset="0"/>
              </a:rPr>
              <a:t>doesn’t</a:t>
            </a:r>
            <a:r>
              <a:rPr lang="fr-CH" sz="1200" dirty="0">
                <a:latin typeface="Arial Black" pitchFamily="34" charset="0"/>
              </a:rPr>
              <a:t> existe </a:t>
            </a:r>
            <a:r>
              <a:rPr lang="fr-CH" sz="1200" dirty="0" err="1">
                <a:latin typeface="Arial Black" pitchFamily="34" charset="0"/>
              </a:rPr>
              <a:t>anymore</a:t>
            </a:r>
            <a:r>
              <a:rPr lang="fr-CH" sz="1200" dirty="0">
                <a:latin typeface="Arial Black" pitchFamily="34" charset="0"/>
              </a:rPr>
              <a:t>. </a:t>
            </a:r>
            <a:r>
              <a:rPr lang="en-US" sz="1200" dirty="0">
                <a:latin typeface="Arial Black" pitchFamily="34" charset="0"/>
              </a:rPr>
              <a:t>However, the planned economy is only a first step towards the construction of the socialist society and the creation of the new man, capable of autonomously performing his own choices. Today’s State no longer serves.</a:t>
            </a:r>
            <a:r>
              <a:rPr lang="fr-CH" sz="1200" dirty="0">
                <a:latin typeface="Arial Black" pitchFamily="34" charset="0"/>
              </a:rPr>
              <a:t>)</a:t>
            </a:r>
            <a:br>
              <a:rPr lang="fr-CH" sz="1200" dirty="0">
                <a:latin typeface="Arial Black" pitchFamily="34" charset="0"/>
              </a:rPr>
            </a:br>
            <a:endParaRPr lang="it-IT" sz="1200" dirty="0">
              <a:latin typeface="Arial Black" pitchFamily="34" charset="0"/>
            </a:endParaRPr>
          </a:p>
        </p:txBody>
      </p:sp>
      <p:sp>
        <p:nvSpPr>
          <p:cNvPr id="739331" name="Segnaposto numero diapositiva 1">
            <a:extLst>
              <a:ext uri="{FF2B5EF4-FFF2-40B4-BE49-F238E27FC236}">
                <a16:creationId xmlns:a16="http://schemas.microsoft.com/office/drawing/2014/main" id="{56714339-FFAA-9A58-D16D-F62AD1CF97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08A223-091A-437A-AA4A-2B179D122A1D}" type="slidenum">
              <a:rPr lang="it-IT" altLang="en-US" sz="1400" smtClean="0">
                <a:solidFill>
                  <a:srgbClr val="000000"/>
                </a:solidFill>
              </a:rPr>
              <a:pPr>
                <a:spcBef>
                  <a:spcPct val="0"/>
                </a:spcBef>
                <a:buFontTx/>
                <a:buNone/>
              </a:pPr>
              <a:t>260</a:t>
            </a:fld>
            <a:endParaRPr lang="it-IT" altLang="en-US" sz="1400">
              <a:solidFill>
                <a:srgbClr val="000000"/>
              </a:solidFill>
            </a:endParaRPr>
          </a:p>
        </p:txBody>
      </p:sp>
      <p:sp>
        <p:nvSpPr>
          <p:cNvPr id="4" name="Rettangolo 3">
            <a:extLst>
              <a:ext uri="{FF2B5EF4-FFF2-40B4-BE49-F238E27FC236}">
                <a16:creationId xmlns:a16="http://schemas.microsoft.com/office/drawing/2014/main" id="{1D22FF56-0779-888C-0864-F8280082E7A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419" name="Text Box 4">
            <a:extLst>
              <a:ext uri="{FF2B5EF4-FFF2-40B4-BE49-F238E27FC236}">
                <a16:creationId xmlns:a16="http://schemas.microsoft.com/office/drawing/2014/main" id="{57DC3F41-9228-24C2-7DD5-8503681DAE52}"/>
              </a:ext>
            </a:extLst>
          </p:cNvPr>
          <p:cNvSpPr txBox="1">
            <a:spLocks noChangeArrowheads="1"/>
          </p:cNvSpPr>
          <p:nvPr/>
        </p:nvSpPr>
        <p:spPr bwMode="auto">
          <a:xfrm>
            <a:off x="400050" y="1268413"/>
            <a:ext cx="8353425" cy="457041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GB" sz="2000" b="1" dirty="0">
                <a:solidFill>
                  <a:srgbClr val="FFFFF7"/>
                </a:solidFill>
              </a:rPr>
              <a:t>Now the ravioli factory is owned by THE POPULATION.     </a:t>
            </a:r>
          </a:p>
          <a:p>
            <a:pPr eaLnBrk="1" hangingPunct="1">
              <a:spcBef>
                <a:spcPct val="50000"/>
              </a:spcBef>
              <a:defRPr/>
            </a:pPr>
            <a:endParaRPr lang="fr-FR" sz="2000" b="1" dirty="0">
              <a:solidFill>
                <a:srgbClr val="FFFFF7"/>
              </a:solidFill>
            </a:endParaRPr>
          </a:p>
          <a:p>
            <a:pPr marL="3227388" eaLnBrk="1" hangingPunct="1">
              <a:spcBef>
                <a:spcPct val="50000"/>
              </a:spcBef>
              <a:defRPr/>
            </a:pPr>
            <a:r>
              <a:rPr lang="en-US" sz="2000" b="1" dirty="0">
                <a:solidFill>
                  <a:srgbClr val="FFFFFF"/>
                </a:solidFill>
              </a:rPr>
              <a:t>The assembly of workers charges a group of people (the Committee) to:</a:t>
            </a:r>
          </a:p>
          <a:p>
            <a:pPr eaLnBrk="1" hangingPunct="1">
              <a:spcBef>
                <a:spcPct val="50000"/>
              </a:spcBef>
              <a:defRPr/>
            </a:pPr>
            <a:r>
              <a:rPr lang="en-US" sz="2000" b="1" dirty="0">
                <a:solidFill>
                  <a:srgbClr val="FFFFFF"/>
                </a:solidFill>
              </a:rPr>
              <a:t>                                                - register the needs of the population </a:t>
            </a:r>
          </a:p>
          <a:p>
            <a:pPr marL="3316288" eaLnBrk="1" hangingPunct="1">
              <a:defRPr/>
            </a:pPr>
            <a:r>
              <a:rPr lang="en-US" sz="2000" b="1" dirty="0">
                <a:solidFill>
                  <a:srgbClr val="FFFFFF"/>
                </a:solidFill>
              </a:rPr>
              <a:t> - establish a plan for the production of      goods and services required to satisfy all the needs of the people.</a:t>
            </a:r>
          </a:p>
          <a:p>
            <a:pPr marL="3316288" eaLnBrk="1" hangingPunct="1">
              <a:defRPr/>
            </a:pPr>
            <a:endParaRPr lang="en-US" sz="2000" b="1" dirty="0">
              <a:solidFill>
                <a:srgbClr val="FFFFFF"/>
              </a:solidFill>
            </a:endParaRPr>
          </a:p>
          <a:p>
            <a:pPr eaLnBrk="1" hangingPunct="1">
              <a:spcBef>
                <a:spcPct val="50000"/>
              </a:spcBef>
              <a:defRPr/>
            </a:pPr>
            <a:r>
              <a:rPr lang="en-US" dirty="0">
                <a:solidFill>
                  <a:srgbClr val="FFFFFF"/>
                </a:solidFill>
              </a:rPr>
              <a:t>(Example: five-year plans of the USSR.  War and the production of weapons are not needed anymore. The necessary work is shared amongst all the available workers: with only about 2-3 days work a week it is possible to satisfy all the needs of the population. The humans have more freedom.)</a:t>
            </a:r>
          </a:p>
        </p:txBody>
      </p:sp>
      <p:sp>
        <p:nvSpPr>
          <p:cNvPr id="741379" name="Segnaposto numero diapositiva 1">
            <a:extLst>
              <a:ext uri="{FF2B5EF4-FFF2-40B4-BE49-F238E27FC236}">
                <a16:creationId xmlns:a16="http://schemas.microsoft.com/office/drawing/2014/main" id="{306A25D1-831D-8A48-75DA-64410A8EEE50}"/>
              </a:ext>
            </a:extLst>
          </p:cNvPr>
          <p:cNvSpPr>
            <a:spLocks noGrp="1"/>
          </p:cNvSpPr>
          <p:nvPr>
            <p:ph type="sldNum" sz="quarter" idx="12"/>
          </p:nvPr>
        </p:nvSpPr>
        <p:spPr>
          <a:xfrm>
            <a:off x="7812088" y="6092825"/>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0AEF33-0195-4FD5-AC5B-9437213A191A}" type="slidenum">
              <a:rPr lang="it-IT" altLang="en-US" sz="1400" b="1" smtClean="0"/>
              <a:pPr>
                <a:spcBef>
                  <a:spcPct val="0"/>
                </a:spcBef>
                <a:buFontTx/>
                <a:buNone/>
              </a:pPr>
              <a:t>261</a:t>
            </a:fld>
            <a:endParaRPr lang="it-IT" altLang="en-US" sz="1400" b="1"/>
          </a:p>
        </p:txBody>
      </p:sp>
      <p:pic>
        <p:nvPicPr>
          <p:cNvPr id="5" name="Picture 4" descr="C:\Users\Enrico\Enrico\Documenti\AA Enrico nuovo\Politica\Presentazione marxismo\Assemblea dei lavoratori Alfa Romeo JPEG.jpg">
            <a:extLst>
              <a:ext uri="{FF2B5EF4-FFF2-40B4-BE49-F238E27FC236}">
                <a16:creationId xmlns:a16="http://schemas.microsoft.com/office/drawing/2014/main" id="{3CF20C0B-C4CE-2641-AD67-FD5F065E7C9B}"/>
              </a:ext>
            </a:extLst>
          </p:cNvPr>
          <p:cNvPicPr>
            <a:picLocks noChangeAspect="1" noChangeArrowheads="1"/>
          </p:cNvPicPr>
          <p:nvPr/>
        </p:nvPicPr>
        <p:blipFill>
          <a:blip r:embed="rId4"/>
          <a:srcRect/>
          <a:stretch>
            <a:fillRect/>
          </a:stretch>
        </p:blipFill>
        <p:spPr bwMode="auto">
          <a:xfrm>
            <a:off x="579438" y="2111375"/>
            <a:ext cx="2952750" cy="1987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A206431-B19F-E661-0D47-64A8C3A4762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itolo 1">
            <a:extLst>
              <a:ext uri="{FF2B5EF4-FFF2-40B4-BE49-F238E27FC236}">
                <a16:creationId xmlns:a16="http://schemas.microsoft.com/office/drawing/2014/main" id="{553DD6EE-4C89-89C8-CFA8-F2DCC1AD9285}"/>
              </a:ext>
            </a:extLst>
          </p:cNvPr>
          <p:cNvSpPr>
            <a:spLocks noGrp="1" noChangeArrowheads="1"/>
          </p:cNvSpPr>
          <p:nvPr>
            <p:ph type="title"/>
          </p:nvPr>
        </p:nvSpPr>
        <p:spPr>
          <a:xfrm>
            <a:off x="2484438" y="765175"/>
            <a:ext cx="3529012" cy="869950"/>
          </a:xfrm>
        </p:spPr>
        <p:txBody>
          <a:bodyPr/>
          <a:lstStyle/>
          <a:p>
            <a:r>
              <a:rPr lang="it-CH" altLang="it-CH" b="1"/>
              <a:t>Exercise</a:t>
            </a:r>
          </a:p>
        </p:txBody>
      </p:sp>
      <p:sp>
        <p:nvSpPr>
          <p:cNvPr id="743427" name="CasellaDiTesto 4">
            <a:extLst>
              <a:ext uri="{FF2B5EF4-FFF2-40B4-BE49-F238E27FC236}">
                <a16:creationId xmlns:a16="http://schemas.microsoft.com/office/drawing/2014/main" id="{28B8FD68-E941-3B23-06E3-EBA83C04B10D}"/>
              </a:ext>
            </a:extLst>
          </p:cNvPr>
          <p:cNvSpPr txBox="1">
            <a:spLocks noChangeArrowheads="1"/>
          </p:cNvSpPr>
          <p:nvPr/>
        </p:nvSpPr>
        <p:spPr bwMode="auto">
          <a:xfrm>
            <a:off x="684213" y="1773238"/>
            <a:ext cx="7631112"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a:solidFill>
                <a:srgbClr val="000000"/>
              </a:solidFill>
            </a:endParaRPr>
          </a:p>
          <a:p>
            <a:pPr eaLnBrk="1" hangingPunct="1">
              <a:spcBef>
                <a:spcPct val="0"/>
              </a:spcBef>
              <a:buFontTx/>
              <a:buNone/>
            </a:pPr>
            <a:r>
              <a:rPr lang="en-US" altLang="it-CH" sz="2000" b="1">
                <a:solidFill>
                  <a:srgbClr val="000000"/>
                </a:solidFill>
              </a:rPr>
              <a:t>What is planned in our economy today?</a:t>
            </a:r>
          </a:p>
          <a:p>
            <a:pPr eaLnBrk="1" hangingPunct="1">
              <a:spcBef>
                <a:spcPct val="0"/>
              </a:spcBef>
              <a:buFontTx/>
              <a:buNone/>
            </a:pPr>
            <a:r>
              <a:rPr lang="en-US" altLang="it-CH" sz="2000">
                <a:solidFill>
                  <a:srgbClr val="000000"/>
                </a:solidFill>
              </a:rPr>
              <a:t>The territory, the hospitals, public finance, public education, etc..</a:t>
            </a:r>
          </a:p>
          <a:p>
            <a:pPr eaLnBrk="1" hangingPunct="1">
              <a:spcBef>
                <a:spcPct val="0"/>
              </a:spcBef>
              <a:buFontTx/>
              <a:buNone/>
            </a:pPr>
            <a:endParaRPr lang="en-US" altLang="it-CH" sz="2000">
              <a:solidFill>
                <a:srgbClr val="000000"/>
              </a:solidFill>
            </a:endParaRPr>
          </a:p>
          <a:p>
            <a:pPr eaLnBrk="1" hangingPunct="1">
              <a:spcBef>
                <a:spcPct val="0"/>
              </a:spcBef>
              <a:buFontTx/>
              <a:buNone/>
            </a:pPr>
            <a:endParaRPr lang="en-US" altLang="it-CH" sz="2000">
              <a:solidFill>
                <a:srgbClr val="000000"/>
              </a:solidFill>
            </a:endParaRPr>
          </a:p>
          <a:p>
            <a:pPr eaLnBrk="1" hangingPunct="1">
              <a:spcBef>
                <a:spcPct val="0"/>
              </a:spcBef>
              <a:buFontTx/>
              <a:buNone/>
            </a:pPr>
            <a:r>
              <a:rPr lang="en-US" altLang="it-CH" sz="2000" b="1">
                <a:solidFill>
                  <a:srgbClr val="000000"/>
                </a:solidFill>
              </a:rPr>
              <a:t>What are the proportions of private and public economy?</a:t>
            </a:r>
          </a:p>
          <a:p>
            <a:pPr eaLnBrk="1" hangingPunct="1">
              <a:spcBef>
                <a:spcPct val="0"/>
              </a:spcBef>
              <a:buFontTx/>
              <a:buNone/>
            </a:pPr>
            <a:r>
              <a:rPr lang="en-US" altLang="it-CH" sz="2000">
                <a:solidFill>
                  <a:srgbClr val="000000"/>
                </a:solidFill>
              </a:rPr>
              <a:t>CH: 15% public (state and parastate) - 85% private</a:t>
            </a:r>
          </a:p>
          <a:p>
            <a:pPr eaLnBrk="1" hangingPunct="1">
              <a:spcBef>
                <a:spcPct val="0"/>
              </a:spcBef>
              <a:buFontTx/>
              <a:buNone/>
            </a:pPr>
            <a:r>
              <a:rPr lang="en-US" altLang="it-CH" sz="2000">
                <a:solidFill>
                  <a:srgbClr val="000000"/>
                </a:solidFill>
              </a:rPr>
              <a:t>USSR: 85% public and 15% private</a:t>
            </a:r>
          </a:p>
          <a:p>
            <a:pPr eaLnBrk="1" hangingPunct="1">
              <a:spcBef>
                <a:spcPct val="0"/>
              </a:spcBef>
              <a:buFontTx/>
              <a:buNone/>
            </a:pPr>
            <a:endParaRPr lang="en-US" altLang="it-CH" sz="2000" b="1">
              <a:solidFill>
                <a:srgbClr val="000000"/>
              </a:solidFill>
            </a:endParaRPr>
          </a:p>
          <a:p>
            <a:pPr eaLnBrk="1" hangingPunct="1">
              <a:spcBef>
                <a:spcPct val="0"/>
              </a:spcBef>
              <a:buFontTx/>
              <a:buNone/>
            </a:pPr>
            <a:endParaRPr lang="en-US" altLang="it-CH" sz="2000" b="1">
              <a:solidFill>
                <a:srgbClr val="000000"/>
              </a:solidFill>
            </a:endParaRPr>
          </a:p>
          <a:p>
            <a:pPr eaLnBrk="1" hangingPunct="1">
              <a:spcBef>
                <a:spcPct val="0"/>
              </a:spcBef>
              <a:buFontTx/>
              <a:buNone/>
            </a:pPr>
            <a:r>
              <a:rPr lang="en-US" altLang="it-CH" sz="2000" b="1">
                <a:solidFill>
                  <a:srgbClr val="000000"/>
                </a:solidFill>
              </a:rPr>
              <a:t>Mixed economy:</a:t>
            </a:r>
          </a:p>
          <a:p>
            <a:pPr eaLnBrk="1" hangingPunct="1">
              <a:spcBef>
                <a:spcPct val="0"/>
              </a:spcBef>
              <a:buFontTx/>
              <a:buNone/>
            </a:pPr>
            <a:r>
              <a:rPr lang="en-US" altLang="it-CH" sz="2000">
                <a:solidFill>
                  <a:srgbClr val="000000"/>
                </a:solidFill>
              </a:rPr>
              <a:t>the democratic countries of Northern Europe</a:t>
            </a:r>
            <a:endParaRPr lang="it-CH" altLang="it-CH" sz="1800">
              <a:solidFill>
                <a:srgbClr val="000000"/>
              </a:solidFill>
            </a:endParaRPr>
          </a:p>
          <a:p>
            <a:pPr eaLnBrk="1" hangingPunct="1">
              <a:spcBef>
                <a:spcPct val="0"/>
              </a:spcBef>
              <a:buFontTx/>
              <a:buNone/>
            </a:pPr>
            <a:endParaRPr lang="it-CH" altLang="it-CH" sz="1800">
              <a:solidFill>
                <a:srgbClr val="000000"/>
              </a:solidFill>
            </a:endParaRPr>
          </a:p>
        </p:txBody>
      </p:sp>
      <p:sp>
        <p:nvSpPr>
          <p:cNvPr id="743428" name="Segnaposto numero diapositiva 1">
            <a:extLst>
              <a:ext uri="{FF2B5EF4-FFF2-40B4-BE49-F238E27FC236}">
                <a16:creationId xmlns:a16="http://schemas.microsoft.com/office/drawing/2014/main" id="{86776799-5E57-D14E-1B72-EC0FD2919C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8C25C6-63A6-4D27-B584-AE4171A03DC2}" type="slidenum">
              <a:rPr lang="it-IT" altLang="en-US" sz="1400" smtClean="0">
                <a:solidFill>
                  <a:srgbClr val="000000"/>
                </a:solidFill>
              </a:rPr>
              <a:pPr>
                <a:spcBef>
                  <a:spcPct val="0"/>
                </a:spcBef>
                <a:buFontTx/>
                <a:buNone/>
              </a:pPr>
              <a:t>262</a:t>
            </a:fld>
            <a:endParaRPr lang="it-IT" altLang="en-US" sz="1400">
              <a:solidFill>
                <a:srgbClr val="000000"/>
              </a:solidFill>
            </a:endParaRPr>
          </a:p>
        </p:txBody>
      </p:sp>
      <p:sp>
        <p:nvSpPr>
          <p:cNvPr id="5" name="Rettangolo 4">
            <a:extLst>
              <a:ext uri="{FF2B5EF4-FFF2-40B4-BE49-F238E27FC236}">
                <a16:creationId xmlns:a16="http://schemas.microsoft.com/office/drawing/2014/main" id="{94EB99F7-7FFD-006C-C58B-22198537E8D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5474" name="Picture 4" descr="Cogestione operaia">
            <a:extLst>
              <a:ext uri="{FF2B5EF4-FFF2-40B4-BE49-F238E27FC236}">
                <a16:creationId xmlns:a16="http://schemas.microsoft.com/office/drawing/2014/main" id="{3381C8DD-BDAA-439F-3B0A-AC4C850F9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8913"/>
            <a:ext cx="44132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75" name="Text Box 5">
            <a:extLst>
              <a:ext uri="{FF2B5EF4-FFF2-40B4-BE49-F238E27FC236}">
                <a16:creationId xmlns:a16="http://schemas.microsoft.com/office/drawing/2014/main" id="{99AB8869-8E2B-91C1-CC62-82CCEC7E174E}"/>
              </a:ext>
            </a:extLst>
          </p:cNvPr>
          <p:cNvSpPr txBox="1">
            <a:spLocks noChangeArrowheads="1"/>
          </p:cNvSpPr>
          <p:nvPr/>
        </p:nvSpPr>
        <p:spPr bwMode="auto">
          <a:xfrm>
            <a:off x="5072063" y="571500"/>
            <a:ext cx="34290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7"/>
                </a:solidFill>
              </a:rPr>
              <a:t>THE  ALTERNATIVE :</a:t>
            </a:r>
          </a:p>
          <a:p>
            <a:pPr eaLnBrk="1" hangingPunct="1">
              <a:spcBef>
                <a:spcPct val="50000"/>
              </a:spcBef>
              <a:buFontTx/>
              <a:buNone/>
            </a:pPr>
            <a:r>
              <a:rPr lang="fr-CH" altLang="it-CH" sz="2400" b="1">
                <a:solidFill>
                  <a:srgbClr val="FFFFF7"/>
                </a:solidFill>
              </a:rPr>
              <a:t> Co-management.</a:t>
            </a:r>
          </a:p>
          <a:p>
            <a:pPr eaLnBrk="1" hangingPunct="1">
              <a:spcBef>
                <a:spcPct val="50000"/>
              </a:spcBef>
              <a:buFontTx/>
              <a:buNone/>
            </a:pPr>
            <a:r>
              <a:rPr lang="en-US" altLang="it-CH" sz="2000" b="1">
                <a:solidFill>
                  <a:srgbClr val="FFFFF7"/>
                </a:solidFill>
              </a:rPr>
              <a:t>Popular control of resources and production means.</a:t>
            </a:r>
          </a:p>
          <a:p>
            <a:pPr eaLnBrk="1" hangingPunct="1">
              <a:spcBef>
                <a:spcPct val="50000"/>
              </a:spcBef>
              <a:buFontTx/>
              <a:buNone/>
            </a:pPr>
            <a:r>
              <a:rPr lang="en-US" altLang="it-CH" sz="2000" b="1">
                <a:solidFill>
                  <a:srgbClr val="FFFFF7"/>
                </a:solidFill>
              </a:rPr>
              <a:t>Popular control over the management of  public administration.</a:t>
            </a:r>
          </a:p>
          <a:p>
            <a:pPr eaLnBrk="1" hangingPunct="1">
              <a:spcBef>
                <a:spcPct val="50000"/>
              </a:spcBef>
              <a:buFontTx/>
              <a:buNone/>
            </a:pPr>
            <a:r>
              <a:rPr lang="fr-CH" altLang="it-CH" sz="2000" b="1">
                <a:solidFill>
                  <a:srgbClr val="FFFFF7"/>
                </a:solidFill>
              </a:rPr>
              <a:t>THE PLANNED ECONOMY</a:t>
            </a:r>
            <a:endParaRPr lang="it-IT" altLang="it-CH" sz="2000" b="1">
              <a:solidFill>
                <a:srgbClr val="FFFFF7"/>
              </a:solidFill>
            </a:endParaRPr>
          </a:p>
        </p:txBody>
      </p:sp>
      <p:sp>
        <p:nvSpPr>
          <p:cNvPr id="745476" name="Text Box 6">
            <a:extLst>
              <a:ext uri="{FF2B5EF4-FFF2-40B4-BE49-F238E27FC236}">
                <a16:creationId xmlns:a16="http://schemas.microsoft.com/office/drawing/2014/main" id="{264EBEB1-19C0-3255-5FB5-D9155E0097BE}"/>
              </a:ext>
            </a:extLst>
          </p:cNvPr>
          <p:cNvSpPr txBox="1">
            <a:spLocks noChangeArrowheads="1"/>
          </p:cNvSpPr>
          <p:nvPr/>
        </p:nvSpPr>
        <p:spPr bwMode="auto">
          <a:xfrm>
            <a:off x="5072063" y="4786313"/>
            <a:ext cx="3429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solidFill>
                  <a:srgbClr val="FFFFF7"/>
                </a:solidFill>
              </a:rPr>
              <a:t>IN VENEZUELA THE PEOPLE ARE IN THE PROCESS OF TAKING CONTROL OF RESOURCES ANDTHE MEANS  OF PRODUCTION</a:t>
            </a:r>
          </a:p>
        </p:txBody>
      </p:sp>
      <p:sp>
        <p:nvSpPr>
          <p:cNvPr id="745477" name="Segnaposto numero diapositiva 1">
            <a:extLst>
              <a:ext uri="{FF2B5EF4-FFF2-40B4-BE49-F238E27FC236}">
                <a16:creationId xmlns:a16="http://schemas.microsoft.com/office/drawing/2014/main" id="{F9C32D29-7ABF-16F1-3292-B162E29758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97E05B-2515-4CD3-92EB-D957BEA4D275}" type="slidenum">
              <a:rPr lang="it-IT" altLang="en-US" sz="1400" smtClean="0"/>
              <a:pPr>
                <a:spcBef>
                  <a:spcPct val="0"/>
                </a:spcBef>
                <a:buFontTx/>
                <a:buNone/>
              </a:pPr>
              <a:t>263</a:t>
            </a:fld>
            <a:endParaRPr lang="it-IT" altLang="en-US" sz="1400"/>
          </a:p>
        </p:txBody>
      </p:sp>
      <p:sp>
        <p:nvSpPr>
          <p:cNvPr id="6" name="Rettangolo 5">
            <a:extLst>
              <a:ext uri="{FF2B5EF4-FFF2-40B4-BE49-F238E27FC236}">
                <a16:creationId xmlns:a16="http://schemas.microsoft.com/office/drawing/2014/main" id="{44FBA89A-6E96-541D-0104-181AD735803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9906" name="Picture 2" descr="Chi lavora echi no">
            <a:extLst>
              <a:ext uri="{FF2B5EF4-FFF2-40B4-BE49-F238E27FC236}">
                <a16:creationId xmlns:a16="http://schemas.microsoft.com/office/drawing/2014/main" id="{DE676444-79C7-A208-5396-619B3D12359D}"/>
              </a:ext>
            </a:extLst>
          </p:cNvPr>
          <p:cNvPicPr>
            <a:picLocks noChangeAspect="1" noChangeArrowheads="1"/>
          </p:cNvPicPr>
          <p:nvPr/>
        </p:nvPicPr>
        <p:blipFill>
          <a:blip r:embed="rId4"/>
          <a:srcRect t="6454"/>
          <a:stretch>
            <a:fillRect/>
          </a:stretch>
        </p:blipFill>
        <p:spPr bwMode="auto">
          <a:xfrm>
            <a:off x="547688" y="360363"/>
            <a:ext cx="5591175" cy="6192837"/>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Text Box 3">
            <a:extLst>
              <a:ext uri="{FF2B5EF4-FFF2-40B4-BE49-F238E27FC236}">
                <a16:creationId xmlns:a16="http://schemas.microsoft.com/office/drawing/2014/main" id="{62860770-50A2-E3DD-CECC-4DFE75CE0BA9}"/>
              </a:ext>
            </a:extLst>
          </p:cNvPr>
          <p:cNvSpPr txBox="1">
            <a:spLocks noChangeArrowheads="1"/>
          </p:cNvSpPr>
          <p:nvPr/>
        </p:nvSpPr>
        <p:spPr bwMode="auto">
          <a:xfrm>
            <a:off x="6596063" y="4535488"/>
            <a:ext cx="2232025" cy="1323975"/>
          </a:xfrm>
          <a:prstGeom prst="rect">
            <a:avLst/>
          </a:prstGeom>
          <a:noFill/>
          <a:ln w="9525">
            <a:solidFill>
              <a:srgbClr val="FFFFD9">
                <a:lumMod val="90000"/>
              </a:srgbClr>
            </a:solidFill>
            <a:miter lim="800000"/>
            <a:headEnd/>
            <a:tailEnd/>
          </a:ln>
        </p:spPr>
        <p:txBody>
          <a:bodyPr>
            <a:spAutoFit/>
          </a:bodyPr>
          <a:lstStyle/>
          <a:p>
            <a:pPr eaLnBrk="1" fontAlgn="auto" hangingPunct="1">
              <a:spcBef>
                <a:spcPct val="50000"/>
              </a:spcBef>
              <a:spcAft>
                <a:spcPts val="0"/>
              </a:spcAft>
              <a:defRPr/>
            </a:pPr>
            <a:r>
              <a:rPr lang="en-US" sz="1600" b="1" kern="0" dirty="0">
                <a:solidFill>
                  <a:srgbClr val="FFFFFA"/>
                </a:solidFill>
                <a:latin typeface="Arial"/>
                <a:cs typeface="Arial" charset="0"/>
              </a:rPr>
              <a:t>The work required to satisfy the needs of everybody must be distributed equally among all.</a:t>
            </a:r>
          </a:p>
        </p:txBody>
      </p:sp>
      <p:sp>
        <p:nvSpPr>
          <p:cNvPr id="7" name="Text Box 4">
            <a:extLst>
              <a:ext uri="{FF2B5EF4-FFF2-40B4-BE49-F238E27FC236}">
                <a16:creationId xmlns:a16="http://schemas.microsoft.com/office/drawing/2014/main" id="{E1E6BA26-D42C-E616-A12C-944E93ECCCAD}"/>
              </a:ext>
            </a:extLst>
          </p:cNvPr>
          <p:cNvSpPr txBox="1">
            <a:spLocks noChangeArrowheads="1"/>
          </p:cNvSpPr>
          <p:nvPr/>
        </p:nvSpPr>
        <p:spPr bwMode="auto">
          <a:xfrm>
            <a:off x="6596063" y="503238"/>
            <a:ext cx="2016125" cy="1892300"/>
          </a:xfrm>
          <a:prstGeom prst="rect">
            <a:avLst/>
          </a:prstGeom>
          <a:noFill/>
          <a:ln w="9525">
            <a:solidFill>
              <a:srgbClr val="FFFFD9">
                <a:lumMod val="75000"/>
              </a:srgbClr>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a:solidFill>
                  <a:srgbClr val="FFFFF7"/>
                </a:solidFill>
                <a:cs typeface="Arial" charset="0"/>
              </a:rPr>
              <a:t>To each according to   his needs, </a:t>
            </a:r>
          </a:p>
          <a:p>
            <a:pPr eaLnBrk="1" fontAlgn="auto" hangingPunct="1">
              <a:spcBef>
                <a:spcPct val="50000"/>
              </a:spcBef>
              <a:spcAft>
                <a:spcPts val="0"/>
              </a:spcAft>
              <a:defRPr/>
            </a:pPr>
            <a:r>
              <a:rPr lang="en-US" b="1" kern="0" dirty="0">
                <a:solidFill>
                  <a:srgbClr val="FFFFF7"/>
                </a:solidFill>
                <a:cs typeface="Arial" charset="0"/>
              </a:rPr>
              <a:t>from each according to his abilities.</a:t>
            </a:r>
          </a:p>
        </p:txBody>
      </p:sp>
      <p:sp>
        <p:nvSpPr>
          <p:cNvPr id="8" name="Text Box 5">
            <a:extLst>
              <a:ext uri="{FF2B5EF4-FFF2-40B4-BE49-F238E27FC236}">
                <a16:creationId xmlns:a16="http://schemas.microsoft.com/office/drawing/2014/main" id="{61CBD429-2F44-149A-B6D2-DA303DBA7919}"/>
              </a:ext>
            </a:extLst>
          </p:cNvPr>
          <p:cNvSpPr txBox="1">
            <a:spLocks noChangeArrowheads="1"/>
          </p:cNvSpPr>
          <p:nvPr/>
        </p:nvSpPr>
        <p:spPr bwMode="auto">
          <a:xfrm>
            <a:off x="1962150" y="4824413"/>
            <a:ext cx="1025525" cy="600075"/>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fr-FR" altLang="it-CH" sz="1100" b="1" kern="0" dirty="0">
                <a:solidFill>
                  <a:srgbClr val="000000"/>
                </a:solidFill>
                <a:cs typeface="Arial" charset="0"/>
              </a:rPr>
              <a:t>Labour: the         </a:t>
            </a:r>
            <a:r>
              <a:rPr lang="fr-FR" altLang="it-CH" sz="1100" b="1" kern="0" dirty="0" err="1">
                <a:solidFill>
                  <a:srgbClr val="000000"/>
                </a:solidFill>
                <a:cs typeface="Arial" charset="0"/>
              </a:rPr>
              <a:t>only</a:t>
            </a:r>
            <a:r>
              <a:rPr lang="fr-FR" altLang="it-CH" sz="1100" b="1" kern="0" dirty="0">
                <a:solidFill>
                  <a:srgbClr val="000000"/>
                </a:solidFill>
                <a:cs typeface="Arial" charset="0"/>
              </a:rPr>
              <a:t> one </a:t>
            </a:r>
            <a:r>
              <a:rPr lang="fr-FR" altLang="it-CH" sz="1100" b="1" kern="0" dirty="0" err="1">
                <a:solidFill>
                  <a:srgbClr val="000000"/>
                </a:solidFill>
                <a:cs typeface="Arial" charset="0"/>
              </a:rPr>
              <a:t>working</a:t>
            </a:r>
            <a:endParaRPr lang="fr-FR" altLang="it-CH" sz="1100" b="1" kern="0" dirty="0">
              <a:solidFill>
                <a:srgbClr val="000000"/>
              </a:solidFill>
              <a:cs typeface="Arial" charset="0"/>
            </a:endParaRPr>
          </a:p>
        </p:txBody>
      </p:sp>
      <p:sp>
        <p:nvSpPr>
          <p:cNvPr id="9" name="Text Box 6">
            <a:extLst>
              <a:ext uri="{FF2B5EF4-FFF2-40B4-BE49-F238E27FC236}">
                <a16:creationId xmlns:a16="http://schemas.microsoft.com/office/drawing/2014/main" id="{6DD8447D-450D-D7FE-F5F8-50CD7E50D1A8}"/>
              </a:ext>
            </a:extLst>
          </p:cNvPr>
          <p:cNvSpPr txBox="1">
            <a:spLocks noChangeArrowheads="1"/>
          </p:cNvSpPr>
          <p:nvPr/>
        </p:nvSpPr>
        <p:spPr bwMode="auto">
          <a:xfrm>
            <a:off x="5084763" y="2232025"/>
            <a:ext cx="720725" cy="461963"/>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fr-FR" altLang="it-CH" sz="1200" b="1" kern="0">
                <a:solidFill>
                  <a:srgbClr val="000000"/>
                </a:solidFill>
                <a:cs typeface="Arial" charset="0"/>
              </a:rPr>
              <a:t>Unem- ployed</a:t>
            </a:r>
          </a:p>
        </p:txBody>
      </p:sp>
      <p:sp>
        <p:nvSpPr>
          <p:cNvPr id="747527" name="Text Box 8">
            <a:extLst>
              <a:ext uri="{FF2B5EF4-FFF2-40B4-BE49-F238E27FC236}">
                <a16:creationId xmlns:a16="http://schemas.microsoft.com/office/drawing/2014/main" id="{D767B35A-867B-00D3-2BE9-F5BEFA8A6BD5}"/>
              </a:ext>
            </a:extLst>
          </p:cNvPr>
          <p:cNvSpPr txBox="1">
            <a:spLocks noChangeArrowheads="1"/>
          </p:cNvSpPr>
          <p:nvPr/>
        </p:nvSpPr>
        <p:spPr bwMode="auto">
          <a:xfrm>
            <a:off x="7029450" y="2955925"/>
            <a:ext cx="165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800" b="1">
                <a:solidFill>
                  <a:srgbClr val="FFFFF7"/>
                </a:solidFill>
                <a:latin typeface="Arial Black" panose="020B0A04020102020204" pitchFamily="34" charset="0"/>
              </a:rPr>
              <a:t>Wrong !</a:t>
            </a:r>
          </a:p>
        </p:txBody>
      </p:sp>
      <p:sp>
        <p:nvSpPr>
          <p:cNvPr id="11" name="CasellaDiTesto 10">
            <a:extLst>
              <a:ext uri="{FF2B5EF4-FFF2-40B4-BE49-F238E27FC236}">
                <a16:creationId xmlns:a16="http://schemas.microsoft.com/office/drawing/2014/main" id="{A5CBA9A0-3DB2-BA2C-41CE-5C7B696E6C22}"/>
              </a:ext>
            </a:extLst>
          </p:cNvPr>
          <p:cNvSpPr txBox="1"/>
          <p:nvPr/>
        </p:nvSpPr>
        <p:spPr>
          <a:xfrm>
            <a:off x="5084763" y="3743325"/>
            <a:ext cx="1054100" cy="593725"/>
          </a:xfrm>
          <a:prstGeom prst="rect">
            <a:avLst/>
          </a:prstGeom>
          <a:solidFill>
            <a:srgbClr val="FFFFF7"/>
          </a:solidFill>
        </p:spPr>
        <p:txBody>
          <a:bodyPr>
            <a:spAutoFit/>
          </a:bodyPr>
          <a:lstStyle/>
          <a:p>
            <a:pPr eaLnBrk="1" fontAlgn="auto" hangingPunct="1">
              <a:spcBef>
                <a:spcPts val="0"/>
              </a:spcBef>
              <a:spcAft>
                <a:spcPts val="0"/>
              </a:spcAft>
              <a:defRPr/>
            </a:pPr>
            <a:r>
              <a:rPr lang="it-IT" sz="1100" b="1" kern="0" dirty="0">
                <a:solidFill>
                  <a:srgbClr val="000000"/>
                </a:solidFill>
                <a:latin typeface="Arial"/>
                <a:cs typeface="Arial" charset="0"/>
              </a:rPr>
              <a:t>Manager of Product </a:t>
            </a:r>
            <a:r>
              <a:rPr lang="it-IT" sz="1050" b="1" kern="0" dirty="0">
                <a:solidFill>
                  <a:srgbClr val="000000"/>
                </a:solidFill>
                <a:latin typeface="Arial"/>
                <a:cs typeface="Arial" charset="0"/>
              </a:rPr>
              <a:t>Development</a:t>
            </a:r>
          </a:p>
        </p:txBody>
      </p:sp>
      <p:sp>
        <p:nvSpPr>
          <p:cNvPr id="12" name="CasellaDiTesto 2">
            <a:extLst>
              <a:ext uri="{FF2B5EF4-FFF2-40B4-BE49-F238E27FC236}">
                <a16:creationId xmlns:a16="http://schemas.microsoft.com/office/drawing/2014/main" id="{050AB9BA-6082-E7F2-9AE0-39A902A928E1}"/>
              </a:ext>
            </a:extLst>
          </p:cNvPr>
          <p:cNvSpPr txBox="1">
            <a:spLocks noChangeArrowheads="1"/>
          </p:cNvSpPr>
          <p:nvPr/>
        </p:nvSpPr>
        <p:spPr bwMode="auto">
          <a:xfrm>
            <a:off x="5372100" y="3049588"/>
            <a:ext cx="766763" cy="430212"/>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100" b="1" kern="0">
                <a:solidFill>
                  <a:srgbClr val="000000"/>
                </a:solidFill>
                <a:cs typeface="Arial" charset="0"/>
              </a:rPr>
              <a:t>Public relations</a:t>
            </a:r>
            <a:endParaRPr lang="it-IT" altLang="it-CH" sz="1100" b="1" kern="0">
              <a:solidFill>
                <a:srgbClr val="000000"/>
              </a:solidFill>
              <a:cs typeface="Arial" charset="0"/>
            </a:endParaRPr>
          </a:p>
        </p:txBody>
      </p:sp>
      <p:sp>
        <p:nvSpPr>
          <p:cNvPr id="13" name="CasellaDiTesto 3">
            <a:extLst>
              <a:ext uri="{FF2B5EF4-FFF2-40B4-BE49-F238E27FC236}">
                <a16:creationId xmlns:a16="http://schemas.microsoft.com/office/drawing/2014/main" id="{B1DBA3FA-A850-00CA-4849-82598358EB73}"/>
              </a:ext>
            </a:extLst>
          </p:cNvPr>
          <p:cNvSpPr txBox="1">
            <a:spLocks noChangeArrowheads="1"/>
          </p:cNvSpPr>
          <p:nvPr/>
        </p:nvSpPr>
        <p:spPr bwMode="auto">
          <a:xfrm>
            <a:off x="4076700" y="2527300"/>
            <a:ext cx="792163" cy="431800"/>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100" b="1" kern="0">
                <a:solidFill>
                  <a:srgbClr val="000000"/>
                </a:solidFill>
                <a:cs typeface="Arial" charset="0"/>
              </a:rPr>
              <a:t>Security chief</a:t>
            </a:r>
            <a:endParaRPr lang="it-IT" altLang="it-CH" sz="1100" b="1" kern="0">
              <a:solidFill>
                <a:srgbClr val="000000"/>
              </a:solidFill>
              <a:cs typeface="Arial" charset="0"/>
            </a:endParaRPr>
          </a:p>
        </p:txBody>
      </p:sp>
      <p:sp>
        <p:nvSpPr>
          <p:cNvPr id="14" name="CasellaDiTesto 4">
            <a:extLst>
              <a:ext uri="{FF2B5EF4-FFF2-40B4-BE49-F238E27FC236}">
                <a16:creationId xmlns:a16="http://schemas.microsoft.com/office/drawing/2014/main" id="{2158B7F3-BC24-843C-712E-7342201CFBB3}"/>
              </a:ext>
            </a:extLst>
          </p:cNvPr>
          <p:cNvSpPr txBox="1">
            <a:spLocks noChangeArrowheads="1"/>
          </p:cNvSpPr>
          <p:nvPr/>
        </p:nvSpPr>
        <p:spPr bwMode="auto">
          <a:xfrm>
            <a:off x="5233988" y="1219200"/>
            <a:ext cx="904875" cy="461963"/>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200" b="1" kern="0" dirty="0">
                <a:solidFill>
                  <a:srgbClr val="000000"/>
                </a:solidFill>
                <a:cs typeface="Arial" charset="0"/>
              </a:rPr>
              <a:t>Executive manager</a:t>
            </a:r>
            <a:endParaRPr lang="it-IT" altLang="it-CH" sz="1200" b="1" kern="0" dirty="0">
              <a:solidFill>
                <a:srgbClr val="000000"/>
              </a:solidFill>
              <a:cs typeface="Arial" charset="0"/>
            </a:endParaRPr>
          </a:p>
        </p:txBody>
      </p:sp>
      <p:sp>
        <p:nvSpPr>
          <p:cNvPr id="15" name="CasellaDiTesto 5">
            <a:extLst>
              <a:ext uri="{FF2B5EF4-FFF2-40B4-BE49-F238E27FC236}">
                <a16:creationId xmlns:a16="http://schemas.microsoft.com/office/drawing/2014/main" id="{8A327D2D-C72E-07D7-4453-884D7B771E1A}"/>
              </a:ext>
            </a:extLst>
          </p:cNvPr>
          <p:cNvSpPr txBox="1">
            <a:spLocks noChangeArrowheads="1"/>
          </p:cNvSpPr>
          <p:nvPr/>
        </p:nvSpPr>
        <p:spPr bwMode="auto">
          <a:xfrm>
            <a:off x="3278188" y="1746250"/>
            <a:ext cx="1058862" cy="338138"/>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ts val="1200"/>
              </a:spcBef>
              <a:spcAft>
                <a:spcPts val="0"/>
              </a:spcAft>
              <a:buFontTx/>
              <a:buNone/>
              <a:defRPr/>
            </a:pPr>
            <a:r>
              <a:rPr lang="it-CH" altLang="it-CH" sz="1600" b="1" kern="0" dirty="0">
                <a:solidFill>
                  <a:srgbClr val="000000"/>
                </a:solidFill>
                <a:cs typeface="Arial" charset="0"/>
              </a:rPr>
              <a:t>Foreman</a:t>
            </a:r>
            <a:endParaRPr lang="it-IT" altLang="it-CH" sz="800" b="1" kern="0" dirty="0">
              <a:solidFill>
                <a:srgbClr val="000000"/>
              </a:solidFill>
              <a:cs typeface="Arial" charset="0"/>
            </a:endParaRPr>
          </a:p>
        </p:txBody>
      </p:sp>
      <p:sp>
        <p:nvSpPr>
          <p:cNvPr id="16" name="CasellaDiTesto 15">
            <a:extLst>
              <a:ext uri="{FF2B5EF4-FFF2-40B4-BE49-F238E27FC236}">
                <a16:creationId xmlns:a16="http://schemas.microsoft.com/office/drawing/2014/main" id="{E50444F7-E137-1645-4349-0F1D32BB97AA}"/>
              </a:ext>
            </a:extLst>
          </p:cNvPr>
          <p:cNvSpPr txBox="1">
            <a:spLocks noChangeArrowheads="1"/>
          </p:cNvSpPr>
          <p:nvPr/>
        </p:nvSpPr>
        <p:spPr bwMode="auto">
          <a:xfrm>
            <a:off x="4745038" y="647700"/>
            <a:ext cx="1393825" cy="461963"/>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200" b="1" kern="0" dirty="0">
                <a:solidFill>
                  <a:srgbClr val="000000"/>
                </a:solidFill>
                <a:cs typeface="Arial" charset="0"/>
              </a:rPr>
              <a:t>Manager of new tecnologies</a:t>
            </a:r>
            <a:endParaRPr lang="it-IT" altLang="it-CH" sz="1200" b="1" kern="0" dirty="0">
              <a:solidFill>
                <a:srgbClr val="000000"/>
              </a:solidFill>
              <a:cs typeface="Arial" charset="0"/>
            </a:endParaRPr>
          </a:p>
        </p:txBody>
      </p:sp>
      <p:sp>
        <p:nvSpPr>
          <p:cNvPr id="17" name="CasellaDiTesto 16">
            <a:extLst>
              <a:ext uri="{FF2B5EF4-FFF2-40B4-BE49-F238E27FC236}">
                <a16:creationId xmlns:a16="http://schemas.microsoft.com/office/drawing/2014/main" id="{5D61624E-847F-9212-A8BD-4E3C2B589D3A}"/>
              </a:ext>
            </a:extLst>
          </p:cNvPr>
          <p:cNvSpPr txBox="1">
            <a:spLocks noChangeArrowheads="1"/>
          </p:cNvSpPr>
          <p:nvPr/>
        </p:nvSpPr>
        <p:spPr bwMode="auto">
          <a:xfrm>
            <a:off x="3359150" y="361950"/>
            <a:ext cx="935038" cy="461963"/>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200" b="1" kern="0">
                <a:solidFill>
                  <a:srgbClr val="000000"/>
                </a:solidFill>
                <a:cs typeface="Arial" charset="0"/>
              </a:rPr>
              <a:t>Logistics</a:t>
            </a:r>
            <a:endParaRPr lang="it-IT" altLang="it-CH" sz="1200" b="1" kern="0">
              <a:solidFill>
                <a:srgbClr val="000000"/>
              </a:solidFill>
              <a:cs typeface="Arial" charset="0"/>
            </a:endParaRPr>
          </a:p>
          <a:p>
            <a:pPr eaLnBrk="1" fontAlgn="auto" hangingPunct="1">
              <a:spcBef>
                <a:spcPct val="0"/>
              </a:spcBef>
              <a:spcAft>
                <a:spcPts val="0"/>
              </a:spcAft>
              <a:buFontTx/>
              <a:buNone/>
              <a:defRPr/>
            </a:pPr>
            <a:r>
              <a:rPr lang="it-CH" altLang="it-CH" sz="1200" b="1" kern="0">
                <a:solidFill>
                  <a:srgbClr val="000000"/>
                </a:solidFill>
                <a:cs typeface="Arial" charset="0"/>
              </a:rPr>
              <a:t>manager</a:t>
            </a:r>
            <a:endParaRPr lang="it-IT" altLang="it-CH" sz="1200" b="1" kern="0">
              <a:solidFill>
                <a:srgbClr val="000000"/>
              </a:solidFill>
              <a:cs typeface="Arial" charset="0"/>
            </a:endParaRPr>
          </a:p>
        </p:txBody>
      </p:sp>
      <p:sp>
        <p:nvSpPr>
          <p:cNvPr id="18" name="CasellaDiTesto 17">
            <a:extLst>
              <a:ext uri="{FF2B5EF4-FFF2-40B4-BE49-F238E27FC236}">
                <a16:creationId xmlns:a16="http://schemas.microsoft.com/office/drawing/2014/main" id="{001AEB2D-4255-1591-14F0-2DD944E785FC}"/>
              </a:ext>
            </a:extLst>
          </p:cNvPr>
          <p:cNvSpPr txBox="1">
            <a:spLocks noChangeArrowheads="1"/>
          </p:cNvSpPr>
          <p:nvPr/>
        </p:nvSpPr>
        <p:spPr bwMode="auto">
          <a:xfrm>
            <a:off x="1987550" y="422275"/>
            <a:ext cx="1152525" cy="461963"/>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200" b="1" kern="0">
                <a:solidFill>
                  <a:srgbClr val="000000"/>
                </a:solidFill>
                <a:cs typeface="Arial" charset="0"/>
              </a:rPr>
              <a:t>Sales</a:t>
            </a:r>
            <a:endParaRPr lang="it-IT" altLang="it-CH" sz="1200" b="1" kern="0">
              <a:solidFill>
                <a:srgbClr val="000000"/>
              </a:solidFill>
              <a:cs typeface="Arial" charset="0"/>
            </a:endParaRPr>
          </a:p>
          <a:p>
            <a:pPr eaLnBrk="1" fontAlgn="auto" hangingPunct="1">
              <a:spcBef>
                <a:spcPct val="0"/>
              </a:spcBef>
              <a:spcAft>
                <a:spcPts val="0"/>
              </a:spcAft>
              <a:buFontTx/>
              <a:buNone/>
              <a:defRPr/>
            </a:pPr>
            <a:r>
              <a:rPr lang="it-CH" altLang="it-CH" sz="1200" b="1" kern="0">
                <a:solidFill>
                  <a:srgbClr val="000000"/>
                </a:solidFill>
                <a:cs typeface="Arial" charset="0"/>
              </a:rPr>
              <a:t>management</a:t>
            </a:r>
            <a:endParaRPr lang="it-IT" altLang="it-CH" sz="1200" b="1" kern="0">
              <a:solidFill>
                <a:srgbClr val="000000"/>
              </a:solidFill>
              <a:cs typeface="Arial" charset="0"/>
            </a:endParaRPr>
          </a:p>
        </p:txBody>
      </p:sp>
      <p:sp>
        <p:nvSpPr>
          <p:cNvPr id="19" name="CasellaDiTesto 18">
            <a:extLst>
              <a:ext uri="{FF2B5EF4-FFF2-40B4-BE49-F238E27FC236}">
                <a16:creationId xmlns:a16="http://schemas.microsoft.com/office/drawing/2014/main" id="{8D398261-BC26-B1A0-F698-74B4DA113E2A}"/>
              </a:ext>
            </a:extLst>
          </p:cNvPr>
          <p:cNvSpPr txBox="1">
            <a:spLocks noChangeArrowheads="1"/>
          </p:cNvSpPr>
          <p:nvPr/>
        </p:nvSpPr>
        <p:spPr bwMode="auto">
          <a:xfrm>
            <a:off x="595313" y="757238"/>
            <a:ext cx="1366837" cy="461962"/>
          </a:xfrm>
          <a:prstGeom prst="rect">
            <a:avLst/>
          </a:prstGeom>
          <a:solidFill>
            <a:srgbClr val="FFFFF7"/>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r>
              <a:rPr lang="it-CH" altLang="it-CH" sz="1200" b="1" kern="0" dirty="0">
                <a:solidFill>
                  <a:srgbClr val="000000"/>
                </a:solidFill>
                <a:cs typeface="Arial" charset="0"/>
              </a:rPr>
              <a:t>Chief of human</a:t>
            </a:r>
            <a:endParaRPr lang="it-IT" altLang="it-CH" sz="1200" b="1" kern="0" dirty="0">
              <a:solidFill>
                <a:srgbClr val="000000"/>
              </a:solidFill>
              <a:cs typeface="Arial" charset="0"/>
            </a:endParaRPr>
          </a:p>
          <a:p>
            <a:pPr eaLnBrk="1" fontAlgn="auto" hangingPunct="1">
              <a:spcBef>
                <a:spcPct val="0"/>
              </a:spcBef>
              <a:spcAft>
                <a:spcPts val="0"/>
              </a:spcAft>
              <a:buFontTx/>
              <a:buNone/>
              <a:defRPr/>
            </a:pPr>
            <a:r>
              <a:rPr lang="it-CH" altLang="it-CH" sz="1200" b="1" kern="0" dirty="0">
                <a:solidFill>
                  <a:srgbClr val="000000"/>
                </a:solidFill>
                <a:cs typeface="Arial" charset="0"/>
              </a:rPr>
              <a:t>resources</a:t>
            </a:r>
            <a:endParaRPr lang="it-IT" altLang="it-CH" sz="1200" b="1" kern="0" dirty="0">
              <a:solidFill>
                <a:srgbClr val="000000"/>
              </a:solidFill>
              <a:cs typeface="Arial" charset="0"/>
            </a:endParaRPr>
          </a:p>
        </p:txBody>
      </p:sp>
      <p:sp>
        <p:nvSpPr>
          <p:cNvPr id="20" name="Parentesi graffa chiusa 2">
            <a:extLst>
              <a:ext uri="{FF2B5EF4-FFF2-40B4-BE49-F238E27FC236}">
                <a16:creationId xmlns:a16="http://schemas.microsoft.com/office/drawing/2014/main" id="{FB710183-99A1-919A-894D-EBB5CB714714}"/>
              </a:ext>
            </a:extLst>
          </p:cNvPr>
          <p:cNvSpPr>
            <a:spLocks/>
          </p:cNvSpPr>
          <p:nvPr/>
        </p:nvSpPr>
        <p:spPr bwMode="auto">
          <a:xfrm>
            <a:off x="6596063" y="2693988"/>
            <a:ext cx="433387" cy="1122362"/>
          </a:xfrm>
          <a:prstGeom prst="rightBrace">
            <a:avLst>
              <a:gd name="adj1" fmla="val 8333"/>
              <a:gd name="adj2" fmla="val 50000"/>
            </a:avLst>
          </a:prstGeom>
          <a:noFill/>
          <a:ln w="28575" algn="ctr">
            <a:solidFill>
              <a:srgbClr val="FFFFF7"/>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0"/>
              </a:spcBef>
              <a:spcAft>
                <a:spcPts val="0"/>
              </a:spcAft>
              <a:buFontTx/>
              <a:buNone/>
              <a:defRPr/>
            </a:pPr>
            <a:endParaRPr lang="it-CH" altLang="it-CH" sz="1000" u="sng" kern="0">
              <a:solidFill>
                <a:srgbClr val="000000"/>
              </a:solidFill>
              <a:cs typeface="Arial" charset="0"/>
            </a:endParaRPr>
          </a:p>
        </p:txBody>
      </p:sp>
      <p:sp>
        <p:nvSpPr>
          <p:cNvPr id="747538" name="Segnaposto numero diapositiva 2">
            <a:extLst>
              <a:ext uri="{FF2B5EF4-FFF2-40B4-BE49-F238E27FC236}">
                <a16:creationId xmlns:a16="http://schemas.microsoft.com/office/drawing/2014/main" id="{7FB4E617-3C47-1E75-50AF-4FE00A1C8F92}"/>
              </a:ext>
            </a:extLst>
          </p:cNvPr>
          <p:cNvSpPr txBox="1">
            <a:spLocks/>
          </p:cNvSpPr>
          <p:nvPr/>
        </p:nvSpPr>
        <p:spPr bwMode="auto">
          <a:xfrm>
            <a:off x="6705600" y="627221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4A3BCD2-C74E-412A-99D8-C40D2FEBFF36}" type="slidenum">
              <a:rPr lang="it-IT" altLang="it-CH" sz="1400"/>
              <a:pPr algn="r" eaLnBrk="1" hangingPunct="1">
                <a:spcBef>
                  <a:spcPct val="0"/>
                </a:spcBef>
                <a:buFontTx/>
                <a:buNone/>
              </a:pPr>
              <a:t>264</a:t>
            </a:fld>
            <a:endParaRPr lang="it-IT" altLang="it-CH" sz="1400"/>
          </a:p>
        </p:txBody>
      </p:sp>
      <p:sp>
        <p:nvSpPr>
          <p:cNvPr id="21" name="Rettangolo 20">
            <a:extLst>
              <a:ext uri="{FF2B5EF4-FFF2-40B4-BE49-F238E27FC236}">
                <a16:creationId xmlns:a16="http://schemas.microsoft.com/office/drawing/2014/main" id="{D0E5CB77-35C1-3FCD-B1A4-2304248AD18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9570" name="Picture 7" descr="C:\Users\Enrico\Desktop\8.jpg">
            <a:extLst>
              <a:ext uri="{FF2B5EF4-FFF2-40B4-BE49-F238E27FC236}">
                <a16:creationId xmlns:a16="http://schemas.microsoft.com/office/drawing/2014/main" id="{F2E91AB2-67B8-9D52-780E-4ADF1597BC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 y="32454"/>
            <a:ext cx="911542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9571" name="CasellaDiTesto 2">
            <a:extLst>
              <a:ext uri="{FF2B5EF4-FFF2-40B4-BE49-F238E27FC236}">
                <a16:creationId xmlns:a16="http://schemas.microsoft.com/office/drawing/2014/main" id="{8974BFC3-645F-0170-764E-AFAA28AA2496}"/>
              </a:ext>
            </a:extLst>
          </p:cNvPr>
          <p:cNvSpPr txBox="1">
            <a:spLocks noChangeArrowheads="1"/>
          </p:cNvSpPr>
          <p:nvPr/>
        </p:nvSpPr>
        <p:spPr bwMode="auto">
          <a:xfrm>
            <a:off x="3059113" y="4849813"/>
            <a:ext cx="3025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t>(Discussion to follow)</a:t>
            </a:r>
          </a:p>
        </p:txBody>
      </p:sp>
      <p:sp>
        <p:nvSpPr>
          <p:cNvPr id="4" name="Rettangolo 3">
            <a:extLst>
              <a:ext uri="{FF2B5EF4-FFF2-40B4-BE49-F238E27FC236}">
                <a16:creationId xmlns:a16="http://schemas.microsoft.com/office/drawing/2014/main" id="{609896D6-1810-C4D0-AA20-A6CDE849C3D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EF87E8DF-1808-626C-BBB8-DDD06A14DB10}"/>
              </a:ext>
            </a:extLst>
          </p:cNvPr>
          <p:cNvSpPr txBox="1"/>
          <p:nvPr/>
        </p:nvSpPr>
        <p:spPr>
          <a:xfrm>
            <a:off x="539552" y="2998113"/>
            <a:ext cx="8280919" cy="861774"/>
          </a:xfrm>
          <a:prstGeom prst="rect">
            <a:avLst/>
          </a:prstGeom>
          <a:solidFill>
            <a:srgbClr val="FFFFD9"/>
          </a:solidFill>
        </p:spPr>
        <p:txBody>
          <a:bodyPr wrap="square" rtlCol="0">
            <a:spAutoFit/>
          </a:bodyPr>
          <a:lstStyle/>
          <a:p>
            <a:pPr algn="ctr"/>
            <a:r>
              <a:rPr lang="en-US" sz="5000" b="1" dirty="0">
                <a:ln w="22225">
                  <a:solidFill>
                    <a:schemeClr val="tx1"/>
                  </a:solidFill>
                  <a:prstDash val="solid"/>
                </a:ln>
                <a:solidFill>
                  <a:srgbClr val="FF0000"/>
                </a:solidFill>
              </a:rPr>
              <a:t>END OF SECTION THREE</a:t>
            </a:r>
            <a:endParaRPr lang="en-US" sz="8000" b="1" dirty="0">
              <a:ln w="22225">
                <a:solidFill>
                  <a:schemeClr val="tx1"/>
                </a:solidFill>
                <a:prstDash val="solid"/>
              </a:ln>
              <a:solidFill>
                <a:srgbClr val="FF0000"/>
              </a:solidFill>
            </a:endParaRPr>
          </a:p>
        </p:txBody>
      </p:sp>
    </p:spTree>
  </p:cSld>
  <p:clrMapOvr>
    <a:overrideClrMapping bg1="lt1" tx1="dk1" bg2="lt2" tx2="dk2" accent1="accent1" accent2="accent2" accent3="accent3" accent4="accent4" accent5="accent5" accent6="accent6" hlink="hlink" folHlink="folHlink"/>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9570" name="Rectangle 4">
            <a:extLst>
              <a:ext uri="{FF2B5EF4-FFF2-40B4-BE49-F238E27FC236}">
                <a16:creationId xmlns:a16="http://schemas.microsoft.com/office/drawing/2014/main" id="{329EFAFA-61E2-1A7F-41DA-891184DDF56E}"/>
              </a:ext>
            </a:extLst>
          </p:cNvPr>
          <p:cNvSpPr>
            <a:spLocks noChangeArrowheads="1"/>
          </p:cNvSpPr>
          <p:nvPr/>
        </p:nvSpPr>
        <p:spPr bwMode="auto">
          <a:xfrm>
            <a:off x="1476375" y="1557338"/>
            <a:ext cx="7127875" cy="3786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800" b="1" dirty="0">
                <a:solidFill>
                  <a:schemeClr val="accent4">
                    <a:lumMod val="10000"/>
                  </a:schemeClr>
                </a:solidFill>
              </a:rPr>
              <a:t>DISCUSSION :</a:t>
            </a:r>
          </a:p>
          <a:p>
            <a:pPr eaLnBrk="1" hangingPunct="1">
              <a:spcBef>
                <a:spcPct val="0"/>
              </a:spcBef>
              <a:buFontTx/>
              <a:buNone/>
              <a:defRPr/>
            </a:pPr>
            <a:endParaRPr lang="it-CH" altLang="it-CH" sz="2000" b="1" dirty="0">
              <a:solidFill>
                <a:srgbClr val="FF3300"/>
              </a:solidFill>
            </a:endParaRPr>
          </a:p>
          <a:p>
            <a:pPr eaLnBrk="1" hangingPunct="1">
              <a:spcBef>
                <a:spcPct val="0"/>
              </a:spcBef>
              <a:buFontTx/>
              <a:buNone/>
              <a:defRPr/>
            </a:pPr>
            <a:r>
              <a:rPr lang="en-US" altLang="it-CH" sz="1600" b="1" dirty="0">
                <a:solidFill>
                  <a:srgbClr val="000000"/>
                </a:solidFill>
              </a:rPr>
              <a:t>The role of government in the planned economy and the theoretical and progressive reduction of the role of the State</a:t>
            </a:r>
          </a:p>
          <a:p>
            <a:pPr eaLnBrk="1" hangingPunct="1">
              <a:spcBef>
                <a:spcPct val="0"/>
              </a:spcBef>
              <a:buFontTx/>
              <a:buNone/>
              <a:defRPr/>
            </a:pPr>
            <a:r>
              <a:rPr lang="en-US" altLang="it-CH" sz="1600" b="1" dirty="0">
                <a:solidFill>
                  <a:srgbClr val="000000"/>
                </a:solidFill>
              </a:rPr>
              <a:t> The current situation in our country</a:t>
            </a:r>
          </a:p>
          <a:p>
            <a:pPr eaLnBrk="1" hangingPunct="1">
              <a:spcBef>
                <a:spcPct val="0"/>
              </a:spcBef>
              <a:buFontTx/>
              <a:buNone/>
              <a:defRPr/>
            </a:pPr>
            <a:r>
              <a:rPr lang="en-US" altLang="it-CH" sz="1600" b="1" dirty="0">
                <a:solidFill>
                  <a:srgbClr val="000000"/>
                </a:solidFill>
              </a:rPr>
              <a:t> The current situation in the world</a:t>
            </a:r>
          </a:p>
          <a:p>
            <a:pPr eaLnBrk="1" hangingPunct="1">
              <a:spcBef>
                <a:spcPct val="0"/>
              </a:spcBef>
              <a:buFontTx/>
              <a:buNone/>
              <a:defRPr/>
            </a:pPr>
            <a:r>
              <a:rPr lang="en-US" altLang="it-CH" sz="1600" b="1" dirty="0">
                <a:solidFill>
                  <a:srgbClr val="000000"/>
                </a:solidFill>
              </a:rPr>
              <a:t> The correct balance</a:t>
            </a:r>
          </a:p>
          <a:p>
            <a:pPr eaLnBrk="1" hangingPunct="1">
              <a:spcBef>
                <a:spcPct val="0"/>
              </a:spcBef>
              <a:buFontTx/>
              <a:buNone/>
              <a:defRPr/>
            </a:pPr>
            <a:r>
              <a:rPr lang="en-US" altLang="it-CH" sz="1600" b="1" dirty="0">
                <a:solidFill>
                  <a:srgbClr val="000000"/>
                </a:solidFill>
              </a:rPr>
              <a:t> Is war still necessary?</a:t>
            </a:r>
          </a:p>
          <a:p>
            <a:pPr eaLnBrk="1" hangingPunct="1">
              <a:spcBef>
                <a:spcPct val="0"/>
              </a:spcBef>
              <a:buFontTx/>
              <a:buNone/>
              <a:defRPr/>
            </a:pPr>
            <a:r>
              <a:rPr lang="en-US" altLang="it-CH" sz="1600" b="1" dirty="0">
                <a:solidFill>
                  <a:srgbClr val="000000"/>
                </a:solidFill>
              </a:rPr>
              <a:t> Are there still rich and poor? The situation in your country and in the world</a:t>
            </a:r>
          </a:p>
          <a:p>
            <a:pPr eaLnBrk="1" hangingPunct="1">
              <a:spcBef>
                <a:spcPct val="0"/>
              </a:spcBef>
              <a:buFontTx/>
              <a:buNone/>
              <a:defRPr/>
            </a:pPr>
            <a:r>
              <a:rPr lang="en-US" altLang="it-CH" sz="1600" b="1" dirty="0">
                <a:solidFill>
                  <a:srgbClr val="000000"/>
                </a:solidFill>
              </a:rPr>
              <a:t>How many social classes are there in the planned economy? </a:t>
            </a:r>
          </a:p>
          <a:p>
            <a:pPr eaLnBrk="1" hangingPunct="1">
              <a:spcBef>
                <a:spcPct val="0"/>
              </a:spcBef>
              <a:buFontTx/>
              <a:buNone/>
              <a:defRPr/>
            </a:pPr>
            <a:r>
              <a:rPr lang="en-US" altLang="it-CH" sz="1600" b="1" dirty="0">
                <a:solidFill>
                  <a:srgbClr val="000000"/>
                </a:solidFill>
              </a:rPr>
              <a:t>One social class: the workers (proletarians).</a:t>
            </a:r>
          </a:p>
          <a:p>
            <a:pPr eaLnBrk="1" hangingPunct="1">
              <a:spcBef>
                <a:spcPct val="0"/>
              </a:spcBef>
              <a:buFontTx/>
              <a:buNone/>
              <a:defRPr/>
            </a:pPr>
            <a:r>
              <a:rPr lang="en-US" altLang="it-CH" sz="1600" b="1" dirty="0">
                <a:solidFill>
                  <a:srgbClr val="000000"/>
                </a:solidFill>
              </a:rPr>
              <a:t> The dictatorship of the proletariat</a:t>
            </a:r>
          </a:p>
          <a:p>
            <a:pPr eaLnBrk="1" hangingPunct="1">
              <a:spcBef>
                <a:spcPct val="0"/>
              </a:spcBef>
              <a:buFontTx/>
              <a:buNone/>
              <a:defRPr/>
            </a:pPr>
            <a:r>
              <a:rPr lang="en-US" altLang="it-CH" sz="1600" b="1" dirty="0">
                <a:solidFill>
                  <a:srgbClr val="000000"/>
                </a:solidFill>
              </a:rPr>
              <a:t>The “nomenklatura” in the USSR.</a:t>
            </a:r>
          </a:p>
        </p:txBody>
      </p:sp>
      <p:pic>
        <p:nvPicPr>
          <p:cNvPr id="751619" name="Picture 4">
            <a:extLst>
              <a:ext uri="{FF2B5EF4-FFF2-40B4-BE49-F238E27FC236}">
                <a16:creationId xmlns:a16="http://schemas.microsoft.com/office/drawing/2014/main" id="{919936FD-10EF-FC87-E74D-0138ECC23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879475"/>
            <a:ext cx="1550987"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1620" name="Segnaposto numero diapositiva 1">
            <a:extLst>
              <a:ext uri="{FF2B5EF4-FFF2-40B4-BE49-F238E27FC236}">
                <a16:creationId xmlns:a16="http://schemas.microsoft.com/office/drawing/2014/main" id="{E3008ED9-1A8D-187A-E94F-39060CDC09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67C09F-F1D8-45B6-8752-C22BA65C6EF0}" type="slidenum">
              <a:rPr lang="it-IT" altLang="en-US" sz="1400" smtClean="0">
                <a:solidFill>
                  <a:srgbClr val="000000"/>
                </a:solidFill>
              </a:rPr>
              <a:pPr>
                <a:spcBef>
                  <a:spcPct val="0"/>
                </a:spcBef>
                <a:buFontTx/>
                <a:buNone/>
              </a:pPr>
              <a:t>266</a:t>
            </a:fld>
            <a:endParaRPr lang="it-IT" altLang="en-US" sz="1400">
              <a:solidFill>
                <a:srgbClr val="000000"/>
              </a:solidFill>
            </a:endParaRPr>
          </a:p>
        </p:txBody>
      </p:sp>
      <p:sp>
        <p:nvSpPr>
          <p:cNvPr id="5" name="Rettangolo 4">
            <a:extLst>
              <a:ext uri="{FF2B5EF4-FFF2-40B4-BE49-F238E27FC236}">
                <a16:creationId xmlns:a16="http://schemas.microsoft.com/office/drawing/2014/main" id="{FB4F400B-71BC-17A0-3067-56DE19845EF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1618" name="Rectangle 4">
            <a:extLst>
              <a:ext uri="{FF2B5EF4-FFF2-40B4-BE49-F238E27FC236}">
                <a16:creationId xmlns:a16="http://schemas.microsoft.com/office/drawing/2014/main" id="{32AF5CC0-A749-1A18-6762-C34DD23C5EB4}"/>
              </a:ext>
            </a:extLst>
          </p:cNvPr>
          <p:cNvSpPr>
            <a:spLocks noChangeArrowheads="1"/>
          </p:cNvSpPr>
          <p:nvPr/>
        </p:nvSpPr>
        <p:spPr bwMode="auto">
          <a:xfrm>
            <a:off x="468313" y="733425"/>
            <a:ext cx="8064500" cy="5756275"/>
          </a:xfrm>
          <a:prstGeom prst="rect">
            <a:avLst/>
          </a:prstGeom>
          <a:noFill/>
          <a:ln>
            <a:noFill/>
          </a:ln>
        </p:spPr>
        <p:txBody>
          <a:bodyPr anchor="ctr">
            <a:spAutoFit/>
          </a:bodyPr>
          <a:lstStyle>
            <a:lvl1pPr>
              <a:spcBef>
                <a:spcPct val="20000"/>
              </a:spcBef>
              <a:buChar char="•"/>
              <a:tabLst>
                <a:tab pos="2674938" algn="l"/>
              </a:tabLst>
              <a:defRPr sz="3200">
                <a:solidFill>
                  <a:schemeClr val="tx1"/>
                </a:solidFill>
                <a:latin typeface="Arial" panose="020B0604020202020204" pitchFamily="34" charset="0"/>
              </a:defRPr>
            </a:lvl1pPr>
            <a:lvl2pPr marL="742950" indent="-285750">
              <a:spcBef>
                <a:spcPct val="20000"/>
              </a:spcBef>
              <a:buChar char="–"/>
              <a:tabLst>
                <a:tab pos="2674938" algn="l"/>
              </a:tabLst>
              <a:defRPr sz="2800">
                <a:solidFill>
                  <a:schemeClr val="tx1"/>
                </a:solidFill>
                <a:latin typeface="Arial" panose="020B0604020202020204" pitchFamily="34" charset="0"/>
              </a:defRPr>
            </a:lvl2pPr>
            <a:lvl3pPr marL="1143000" indent="-228600">
              <a:spcBef>
                <a:spcPct val="20000"/>
              </a:spcBef>
              <a:buChar char="•"/>
              <a:tabLst>
                <a:tab pos="2674938" algn="l"/>
              </a:tabLst>
              <a:defRPr sz="2400">
                <a:solidFill>
                  <a:schemeClr val="tx1"/>
                </a:solidFill>
                <a:latin typeface="Arial" panose="020B0604020202020204" pitchFamily="34" charset="0"/>
              </a:defRPr>
            </a:lvl3pPr>
            <a:lvl4pPr marL="1600200" indent="-228600">
              <a:spcBef>
                <a:spcPct val="20000"/>
              </a:spcBef>
              <a:buChar char="–"/>
              <a:tabLst>
                <a:tab pos="2674938" algn="l"/>
              </a:tabLst>
              <a:defRPr sz="2000">
                <a:solidFill>
                  <a:schemeClr val="tx1"/>
                </a:solidFill>
                <a:latin typeface="Arial" panose="020B0604020202020204" pitchFamily="34" charset="0"/>
              </a:defRPr>
            </a:lvl4pPr>
            <a:lvl5pPr marL="2057400" indent="-228600">
              <a:spcBef>
                <a:spcPct val="20000"/>
              </a:spcBef>
              <a:buChar char="»"/>
              <a:tabLst>
                <a:tab pos="26749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9pPr>
          </a:lstStyle>
          <a:p>
            <a:pPr eaLnBrk="1" hangingPunct="1">
              <a:spcBef>
                <a:spcPct val="0"/>
              </a:spcBef>
              <a:buFontTx/>
              <a:buNone/>
              <a:defRPr/>
            </a:pPr>
            <a:r>
              <a:rPr lang="en-US" altLang="it-CH" sz="2000" b="1" dirty="0">
                <a:solidFill>
                  <a:schemeClr val="accent4">
                    <a:lumMod val="10000"/>
                  </a:schemeClr>
                </a:solidFill>
              </a:rPr>
              <a:t>THE CURRENT ECONOMIC SYSTEM AND ITS ALTERNATIVES.</a:t>
            </a:r>
          </a:p>
          <a:p>
            <a:pPr eaLnBrk="1" hangingPunct="1">
              <a:spcBef>
                <a:spcPct val="0"/>
              </a:spcBef>
              <a:buFontTx/>
              <a:buNone/>
              <a:defRPr/>
            </a:pPr>
            <a:endParaRPr lang="en-US" altLang="it-CH" sz="2000" b="1" dirty="0">
              <a:solidFill>
                <a:schemeClr val="accent4">
                  <a:lumMod val="10000"/>
                </a:schemeClr>
              </a:solidFill>
            </a:endParaRPr>
          </a:p>
          <a:p>
            <a:pPr eaLnBrk="1" hangingPunct="1">
              <a:spcBef>
                <a:spcPct val="0"/>
              </a:spcBef>
              <a:buFontTx/>
              <a:buNone/>
              <a:defRPr/>
            </a:pPr>
            <a:r>
              <a:rPr lang="fr-CH" altLang="it-CH" sz="2400" b="1" u="sng" dirty="0">
                <a:solidFill>
                  <a:schemeClr val="accent4">
                    <a:lumMod val="10000"/>
                  </a:schemeClr>
                </a:solidFill>
              </a:rPr>
              <a:t>OUTLINE OF «THE ALTERNATIVES»</a:t>
            </a:r>
          </a:p>
          <a:p>
            <a:pPr eaLnBrk="1" hangingPunct="1">
              <a:spcBef>
                <a:spcPct val="0"/>
              </a:spcBef>
              <a:buFontTx/>
              <a:buNone/>
              <a:defRPr/>
            </a:pPr>
            <a:endParaRPr lang="fr-CH" altLang="it-CH" sz="2400" b="1" dirty="0">
              <a:solidFill>
                <a:srgbClr val="FF3300"/>
              </a:solidFill>
            </a:endParaRPr>
          </a:p>
          <a:p>
            <a:pPr eaLnBrk="1" hangingPunct="1">
              <a:spcBef>
                <a:spcPct val="0"/>
              </a:spcBef>
              <a:buFontTx/>
              <a:buNone/>
              <a:defRPr/>
            </a:pPr>
            <a:r>
              <a:rPr lang="en-US" altLang="it-CH" sz="1400" b="1" dirty="0">
                <a:solidFill>
                  <a:srgbClr val="000000"/>
                </a:solidFill>
              </a:rPr>
              <a:t>The owner is outside his warehouse full of ravioli. He wants to sell it.</a:t>
            </a:r>
          </a:p>
          <a:p>
            <a:pPr eaLnBrk="1" hangingPunct="1">
              <a:spcBef>
                <a:spcPct val="0"/>
              </a:spcBef>
              <a:buFontTx/>
              <a:buNone/>
              <a:defRPr/>
            </a:pPr>
            <a:r>
              <a:rPr lang="en-US" altLang="it-CH" sz="1400" b="1" dirty="0">
                <a:solidFill>
                  <a:srgbClr val="000000"/>
                </a:solidFill>
              </a:rPr>
              <a:t> The unemployed  win-  they take the ravioli</a:t>
            </a:r>
          </a:p>
          <a:p>
            <a:pPr eaLnBrk="1" hangingPunct="1">
              <a:spcBef>
                <a:spcPct val="0"/>
              </a:spcBef>
              <a:buFontTx/>
              <a:buNone/>
              <a:defRPr/>
            </a:pPr>
            <a:r>
              <a:rPr lang="en-US" altLang="it-CH" sz="1400" b="1" dirty="0">
                <a:solidFill>
                  <a:srgbClr val="000000"/>
                </a:solidFill>
              </a:rPr>
              <a:t> The police arrive with reinforcements</a:t>
            </a:r>
          </a:p>
          <a:p>
            <a:pPr eaLnBrk="1" hangingPunct="1">
              <a:spcBef>
                <a:spcPct val="0"/>
              </a:spcBef>
              <a:buFontTx/>
              <a:buNone/>
              <a:defRPr/>
            </a:pPr>
            <a:r>
              <a:rPr lang="en-US" altLang="it-CH" sz="1400" b="1" dirty="0">
                <a:solidFill>
                  <a:srgbClr val="000000"/>
                </a:solidFill>
              </a:rPr>
              <a:t> The citizens win - they takes the ravioli</a:t>
            </a:r>
          </a:p>
          <a:p>
            <a:pPr eaLnBrk="1" hangingPunct="1">
              <a:spcBef>
                <a:spcPct val="0"/>
              </a:spcBef>
              <a:buFontTx/>
              <a:buNone/>
              <a:defRPr/>
            </a:pPr>
            <a:r>
              <a:rPr lang="en-US" altLang="it-CH" sz="1400" b="1" dirty="0">
                <a:solidFill>
                  <a:srgbClr val="000000"/>
                </a:solidFill>
              </a:rPr>
              <a:t> The Army arrives</a:t>
            </a:r>
          </a:p>
          <a:p>
            <a:pPr eaLnBrk="1" hangingPunct="1">
              <a:spcBef>
                <a:spcPct val="0"/>
              </a:spcBef>
              <a:buFontTx/>
              <a:buNone/>
              <a:defRPr/>
            </a:pPr>
            <a:r>
              <a:rPr lang="en-US" altLang="it-CH" sz="1400" b="1" dirty="0">
                <a:solidFill>
                  <a:srgbClr val="000000"/>
                </a:solidFill>
              </a:rPr>
              <a:t> The population win - they take the ravioli</a:t>
            </a:r>
          </a:p>
          <a:p>
            <a:pPr eaLnBrk="1" hangingPunct="1">
              <a:spcBef>
                <a:spcPct val="0"/>
              </a:spcBef>
              <a:buFontTx/>
              <a:buNone/>
              <a:defRPr/>
            </a:pPr>
            <a:r>
              <a:rPr lang="en-US" altLang="it-CH" sz="1400" b="1" dirty="0">
                <a:solidFill>
                  <a:srgbClr val="000000"/>
                </a:solidFill>
              </a:rPr>
              <a:t> A Foreign army arrives</a:t>
            </a:r>
          </a:p>
          <a:p>
            <a:pPr eaLnBrk="1" hangingPunct="1">
              <a:spcBef>
                <a:spcPct val="0"/>
              </a:spcBef>
              <a:buFontTx/>
              <a:buNone/>
              <a:defRPr/>
            </a:pPr>
            <a:r>
              <a:rPr lang="en-US" altLang="it-CH" sz="1400" b="1" dirty="0">
                <a:solidFill>
                  <a:srgbClr val="000000"/>
                </a:solidFill>
              </a:rPr>
              <a:t> The resistance wins - the community confiscates the ravioli and the ravioli factory</a:t>
            </a:r>
          </a:p>
          <a:p>
            <a:pPr eaLnBrk="1" hangingPunct="1">
              <a:spcBef>
                <a:spcPct val="0"/>
              </a:spcBef>
              <a:buFontTx/>
              <a:buNone/>
              <a:defRPr/>
            </a:pPr>
            <a:r>
              <a:rPr lang="en-US" altLang="it-CH" sz="1400" b="1" dirty="0">
                <a:solidFill>
                  <a:srgbClr val="000000"/>
                </a:solidFill>
              </a:rPr>
              <a:t> Exhaustion of ravioli</a:t>
            </a:r>
          </a:p>
          <a:p>
            <a:pPr eaLnBrk="1" hangingPunct="1">
              <a:spcBef>
                <a:spcPct val="0"/>
              </a:spcBef>
              <a:buFontTx/>
              <a:buNone/>
              <a:defRPr/>
            </a:pPr>
            <a:r>
              <a:rPr lang="en-US" altLang="it-CH" sz="1400" b="1" dirty="0">
                <a:solidFill>
                  <a:srgbClr val="000000"/>
                </a:solidFill>
              </a:rPr>
              <a:t> It is necessity to produce ravioli again </a:t>
            </a:r>
          </a:p>
          <a:p>
            <a:pPr eaLnBrk="1" hangingPunct="1">
              <a:spcBef>
                <a:spcPct val="0"/>
              </a:spcBef>
              <a:buFontTx/>
              <a:buNone/>
              <a:defRPr/>
            </a:pPr>
            <a:r>
              <a:rPr lang="en-US" altLang="it-CH" sz="1400" b="1" dirty="0">
                <a:solidFill>
                  <a:srgbClr val="000000"/>
                </a:solidFill>
              </a:rPr>
              <a:t>Analysis of some needs </a:t>
            </a:r>
          </a:p>
          <a:p>
            <a:pPr eaLnBrk="1" hangingPunct="1">
              <a:spcBef>
                <a:spcPct val="0"/>
              </a:spcBef>
              <a:buFontTx/>
              <a:buNone/>
              <a:defRPr/>
            </a:pPr>
            <a:r>
              <a:rPr lang="en-US" altLang="it-CH" sz="1400" b="1" dirty="0">
                <a:solidFill>
                  <a:srgbClr val="000000"/>
                </a:solidFill>
              </a:rPr>
              <a:t> Abolition of private property.</a:t>
            </a:r>
          </a:p>
          <a:p>
            <a:pPr eaLnBrk="1" hangingPunct="1">
              <a:spcBef>
                <a:spcPct val="0"/>
              </a:spcBef>
              <a:buFontTx/>
              <a:buNone/>
              <a:defRPr/>
            </a:pPr>
            <a:r>
              <a:rPr lang="en-US" altLang="it-CH" sz="1400" b="1" dirty="0">
                <a:solidFill>
                  <a:srgbClr val="000000"/>
                </a:solidFill>
              </a:rPr>
              <a:t> Nationalization of the land and the means of production</a:t>
            </a:r>
          </a:p>
          <a:p>
            <a:pPr eaLnBrk="1" hangingPunct="1">
              <a:spcBef>
                <a:spcPct val="0"/>
              </a:spcBef>
              <a:buFontTx/>
              <a:buNone/>
              <a:defRPr/>
            </a:pPr>
            <a:r>
              <a:rPr lang="en-US" altLang="it-CH" sz="1400" b="1" dirty="0">
                <a:solidFill>
                  <a:srgbClr val="000000"/>
                </a:solidFill>
              </a:rPr>
              <a:t> Planning the production of goods and services</a:t>
            </a:r>
          </a:p>
          <a:p>
            <a:pPr eaLnBrk="1" hangingPunct="1">
              <a:spcBef>
                <a:spcPct val="0"/>
              </a:spcBef>
              <a:buFontTx/>
              <a:buNone/>
              <a:defRPr/>
            </a:pPr>
            <a:r>
              <a:rPr lang="en-US" altLang="it-CH" sz="1400" b="1" dirty="0">
                <a:solidFill>
                  <a:srgbClr val="000000"/>
                </a:solidFill>
              </a:rPr>
              <a:t> Quantification of goods and services needed / and of the necessary work to produce it</a:t>
            </a:r>
          </a:p>
          <a:p>
            <a:pPr eaLnBrk="1" hangingPunct="1">
              <a:spcBef>
                <a:spcPct val="0"/>
              </a:spcBef>
              <a:buFontTx/>
              <a:buNone/>
              <a:defRPr/>
            </a:pPr>
            <a:r>
              <a:rPr lang="en-US" altLang="it-CH" sz="1400" b="1" dirty="0">
                <a:solidFill>
                  <a:srgbClr val="000000"/>
                </a:solidFill>
              </a:rPr>
              <a:t> Distribution of ravioli (as required)</a:t>
            </a:r>
          </a:p>
          <a:p>
            <a:pPr eaLnBrk="1" hangingPunct="1">
              <a:spcBef>
                <a:spcPct val="0"/>
              </a:spcBef>
              <a:buFontTx/>
              <a:buNone/>
              <a:defRPr/>
            </a:pPr>
            <a:r>
              <a:rPr lang="en-US" altLang="it-CH" sz="1400" b="1" dirty="0">
                <a:solidFill>
                  <a:srgbClr val="000000"/>
                </a:solidFill>
              </a:rPr>
              <a:t> Distribution of work required to produce all goods and services (depending on availability)</a:t>
            </a:r>
          </a:p>
          <a:p>
            <a:pPr eaLnBrk="1" hangingPunct="1">
              <a:spcBef>
                <a:spcPct val="0"/>
              </a:spcBef>
              <a:buFontTx/>
              <a:buNone/>
              <a:defRPr/>
            </a:pPr>
            <a:r>
              <a:rPr lang="en-US" altLang="it-CH" sz="1400" b="1" dirty="0">
                <a:solidFill>
                  <a:srgbClr val="000000"/>
                </a:solidFill>
              </a:rPr>
              <a:t> There is no taking of profit from the state </a:t>
            </a:r>
          </a:p>
          <a:p>
            <a:pPr eaLnBrk="1" hangingPunct="1">
              <a:spcBef>
                <a:spcPct val="0"/>
              </a:spcBef>
              <a:buFontTx/>
              <a:buNone/>
              <a:defRPr/>
            </a:pPr>
            <a:r>
              <a:rPr lang="en-US" altLang="it-CH" sz="1400" b="1" dirty="0">
                <a:solidFill>
                  <a:srgbClr val="000000"/>
                </a:solidFill>
              </a:rPr>
              <a:t> Alternatives: popular control of the means of production, of the land and of the State  </a:t>
            </a:r>
          </a:p>
          <a:p>
            <a:pPr eaLnBrk="1" hangingPunct="1">
              <a:spcBef>
                <a:spcPct val="0"/>
              </a:spcBef>
              <a:buFontTx/>
              <a:buNone/>
              <a:defRPr/>
            </a:pPr>
            <a:r>
              <a:rPr lang="en-US" altLang="it-CH" sz="1400" b="1" dirty="0">
                <a:solidFill>
                  <a:srgbClr val="000000"/>
                </a:solidFill>
              </a:rPr>
              <a:t> Co-management -  the mixed economy – the planned economy</a:t>
            </a:r>
          </a:p>
        </p:txBody>
      </p:sp>
      <p:sp>
        <p:nvSpPr>
          <p:cNvPr id="753667" name="Segnaposto numero diapositiva 1">
            <a:extLst>
              <a:ext uri="{FF2B5EF4-FFF2-40B4-BE49-F238E27FC236}">
                <a16:creationId xmlns:a16="http://schemas.microsoft.com/office/drawing/2014/main" id="{B262C700-FADF-AD4A-ACCF-35DF8A2BBF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318EC4-5BC5-4250-9CD0-2BB085FF57F4}" type="slidenum">
              <a:rPr lang="it-IT" altLang="en-US" sz="1400" smtClean="0">
                <a:solidFill>
                  <a:srgbClr val="000000"/>
                </a:solidFill>
              </a:rPr>
              <a:pPr>
                <a:spcBef>
                  <a:spcPct val="0"/>
                </a:spcBef>
                <a:buFontTx/>
                <a:buNone/>
              </a:pPr>
              <a:t>267</a:t>
            </a:fld>
            <a:endParaRPr lang="it-IT" altLang="en-US" sz="1400">
              <a:solidFill>
                <a:srgbClr val="000000"/>
              </a:solidFill>
            </a:endParaRPr>
          </a:p>
        </p:txBody>
      </p:sp>
      <p:sp>
        <p:nvSpPr>
          <p:cNvPr id="4" name="Rettangolo 3">
            <a:extLst>
              <a:ext uri="{FF2B5EF4-FFF2-40B4-BE49-F238E27FC236}">
                <a16:creationId xmlns:a16="http://schemas.microsoft.com/office/drawing/2014/main" id="{1A616CFE-02D7-7049-1826-DA83FFB62FF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4">
            <a:extLst>
              <a:ext uri="{FF2B5EF4-FFF2-40B4-BE49-F238E27FC236}">
                <a16:creationId xmlns:a16="http://schemas.microsoft.com/office/drawing/2014/main" id="{47C5B987-0FA8-5607-0CB9-D416A019D139}"/>
              </a:ext>
            </a:extLst>
          </p:cNvPr>
          <p:cNvSpPr>
            <a:spLocks noChangeArrowheads="1"/>
          </p:cNvSpPr>
          <p:nvPr/>
        </p:nvSpPr>
        <p:spPr bwMode="auto">
          <a:xfrm>
            <a:off x="1763713" y="2060575"/>
            <a:ext cx="5545137" cy="21859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it-CH" sz="1200" b="1" dirty="0">
              <a:solidFill>
                <a:srgbClr val="000000"/>
              </a:solidFill>
            </a:endParaRPr>
          </a:p>
          <a:p>
            <a:pPr eaLnBrk="1" hangingPunct="1">
              <a:spcBef>
                <a:spcPct val="0"/>
              </a:spcBef>
              <a:buFontTx/>
              <a:buNone/>
              <a:defRPr/>
            </a:pPr>
            <a:r>
              <a:rPr lang="en-US" altLang="it-CH" sz="2800" b="1" u="sng" dirty="0">
                <a:solidFill>
                  <a:schemeClr val="accent4">
                    <a:lumMod val="10000"/>
                  </a:schemeClr>
                </a:solidFill>
              </a:rPr>
              <a:t>APPENDIX:</a:t>
            </a:r>
          </a:p>
          <a:p>
            <a:pPr eaLnBrk="1" hangingPunct="1">
              <a:spcBef>
                <a:spcPct val="0"/>
              </a:spcBef>
              <a:buFontTx/>
              <a:buNone/>
              <a:defRPr/>
            </a:pPr>
            <a:endParaRPr lang="en-US" altLang="it-CH" sz="1600" b="1" dirty="0">
              <a:solidFill>
                <a:srgbClr val="000000"/>
              </a:solidFill>
            </a:endParaRPr>
          </a:p>
          <a:p>
            <a:pPr eaLnBrk="1" hangingPunct="1">
              <a:spcBef>
                <a:spcPct val="0"/>
              </a:spcBef>
              <a:buFontTx/>
              <a:buNone/>
              <a:defRPr/>
            </a:pPr>
            <a:r>
              <a:rPr lang="en-US" altLang="it-CH" sz="1600" b="1" dirty="0">
                <a:solidFill>
                  <a:srgbClr val="000000"/>
                </a:solidFill>
              </a:rPr>
              <a:t>Social psychology:  the theory of needs (</a:t>
            </a:r>
            <a:r>
              <a:rPr lang="en-US" altLang="it-CH" sz="1600" b="1" dirty="0" err="1">
                <a:solidFill>
                  <a:srgbClr val="000000"/>
                </a:solidFill>
              </a:rPr>
              <a:t>Maslov</a:t>
            </a:r>
            <a:r>
              <a:rPr lang="en-US" altLang="it-CH" sz="1600" b="1" dirty="0">
                <a:solidFill>
                  <a:srgbClr val="000000"/>
                </a:solidFill>
              </a:rPr>
              <a:t>)</a:t>
            </a:r>
          </a:p>
          <a:p>
            <a:pPr eaLnBrk="1" hangingPunct="1">
              <a:spcBef>
                <a:spcPct val="0"/>
              </a:spcBef>
              <a:buFontTx/>
              <a:buNone/>
              <a:defRPr/>
            </a:pPr>
            <a:endParaRPr lang="en-US" altLang="it-CH" sz="1600" b="1" dirty="0">
              <a:solidFill>
                <a:srgbClr val="000000"/>
              </a:solidFill>
            </a:endParaRPr>
          </a:p>
          <a:p>
            <a:pPr eaLnBrk="1" hangingPunct="1">
              <a:spcBef>
                <a:spcPct val="0"/>
              </a:spcBef>
              <a:buFontTx/>
              <a:buNone/>
              <a:defRPr/>
            </a:pPr>
            <a:r>
              <a:rPr lang="en-US" altLang="it-CH" sz="1600" b="1" dirty="0">
                <a:solidFill>
                  <a:srgbClr val="000000"/>
                </a:solidFill>
              </a:rPr>
              <a:t>Typology:  the character trends of humans</a:t>
            </a:r>
          </a:p>
          <a:p>
            <a:pPr eaLnBrk="1" hangingPunct="1">
              <a:spcBef>
                <a:spcPct val="0"/>
              </a:spcBef>
              <a:buFontTx/>
              <a:buNone/>
              <a:defRPr/>
            </a:pPr>
            <a:endParaRPr lang="en-US" altLang="it-CH" sz="1600" b="1" dirty="0">
              <a:solidFill>
                <a:srgbClr val="000000"/>
              </a:solidFill>
            </a:endParaRPr>
          </a:p>
          <a:p>
            <a:pPr eaLnBrk="1" hangingPunct="1">
              <a:spcBef>
                <a:spcPct val="0"/>
              </a:spcBef>
              <a:buFontTx/>
              <a:buNone/>
              <a:defRPr/>
            </a:pPr>
            <a:r>
              <a:rPr lang="en-US" altLang="it-CH" sz="1600" b="1" dirty="0">
                <a:solidFill>
                  <a:srgbClr val="000000"/>
                </a:solidFill>
              </a:rPr>
              <a:t>Sociology:  the acceleration of history (Engels)</a:t>
            </a:r>
            <a:endParaRPr lang="it-CH" altLang="it-CH" sz="1600" b="1" dirty="0">
              <a:solidFill>
                <a:srgbClr val="000000"/>
              </a:solidFill>
            </a:endParaRPr>
          </a:p>
        </p:txBody>
      </p:sp>
      <p:sp>
        <p:nvSpPr>
          <p:cNvPr id="755715" name="Segnaposto numero diapositiva 2">
            <a:extLst>
              <a:ext uri="{FF2B5EF4-FFF2-40B4-BE49-F238E27FC236}">
                <a16:creationId xmlns:a16="http://schemas.microsoft.com/office/drawing/2014/main" id="{632F3C80-CB0E-2135-EBB9-BA6AC3D329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E3FB68-886A-4B4E-92E0-965839C22F18}" type="slidenum">
              <a:rPr lang="it-IT" altLang="en-US" sz="1400" smtClean="0">
                <a:solidFill>
                  <a:srgbClr val="000000"/>
                </a:solidFill>
              </a:rPr>
              <a:pPr>
                <a:spcBef>
                  <a:spcPct val="0"/>
                </a:spcBef>
                <a:buFontTx/>
                <a:buNone/>
              </a:pPr>
              <a:t>268</a:t>
            </a:fld>
            <a:endParaRPr lang="it-IT" altLang="en-US" sz="1400">
              <a:solidFill>
                <a:srgbClr val="000000"/>
              </a:solidFill>
            </a:endParaRPr>
          </a:p>
        </p:txBody>
      </p:sp>
      <p:sp>
        <p:nvSpPr>
          <p:cNvPr id="4" name="Rettangolo 3">
            <a:extLst>
              <a:ext uri="{FF2B5EF4-FFF2-40B4-BE49-F238E27FC236}">
                <a16:creationId xmlns:a16="http://schemas.microsoft.com/office/drawing/2014/main" id="{3A2E742F-5871-B3DA-DC97-11C5AB91E62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30">
            <a:extLst>
              <a:ext uri="{FF2B5EF4-FFF2-40B4-BE49-F238E27FC236}">
                <a16:creationId xmlns:a16="http://schemas.microsoft.com/office/drawing/2014/main" id="{7F1D8FEA-6E5F-85D3-DE47-D60FACF172E8}"/>
              </a:ext>
            </a:extLst>
          </p:cNvPr>
          <p:cNvSpPr/>
          <p:nvPr/>
        </p:nvSpPr>
        <p:spPr>
          <a:xfrm>
            <a:off x="5711825" y="9525"/>
            <a:ext cx="3432175" cy="68484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757763" name="CasellaDiTesto 21">
            <a:extLst>
              <a:ext uri="{FF2B5EF4-FFF2-40B4-BE49-F238E27FC236}">
                <a16:creationId xmlns:a16="http://schemas.microsoft.com/office/drawing/2014/main" id="{A8ACCBE8-5C83-BEF7-8FFE-96148B2D27B3}"/>
              </a:ext>
            </a:extLst>
          </p:cNvPr>
          <p:cNvSpPr txBox="1">
            <a:spLocks noChangeArrowheads="1"/>
          </p:cNvSpPr>
          <p:nvPr/>
        </p:nvSpPr>
        <p:spPr bwMode="auto">
          <a:xfrm>
            <a:off x="6432550" y="1490663"/>
            <a:ext cx="2089150" cy="1169987"/>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In the scale to the side the human needs are ordered according to their urgency, or depending on how long a human being can endure without satisfying a particular need.</a:t>
            </a:r>
            <a:endParaRPr lang="it-CH" altLang="it-CH" sz="1000" b="1">
              <a:solidFill>
                <a:srgbClr val="000000"/>
              </a:solidFill>
              <a:latin typeface="Arial" panose="020B0604020202020204" pitchFamily="34" charset="0"/>
            </a:endParaRPr>
          </a:p>
        </p:txBody>
      </p:sp>
      <p:sp>
        <p:nvSpPr>
          <p:cNvPr id="24" name="CasellaDiTesto 23">
            <a:extLst>
              <a:ext uri="{FF2B5EF4-FFF2-40B4-BE49-F238E27FC236}">
                <a16:creationId xmlns:a16="http://schemas.microsoft.com/office/drawing/2014/main" id="{003E8981-7885-BDD1-E2A4-E4923426A504}"/>
              </a:ext>
            </a:extLst>
          </p:cNvPr>
          <p:cNvSpPr txBox="1"/>
          <p:nvPr/>
        </p:nvSpPr>
        <p:spPr>
          <a:xfrm>
            <a:off x="6416675" y="211138"/>
            <a:ext cx="2089150" cy="1192212"/>
          </a:xfrm>
          <a:prstGeom prst="rect">
            <a:avLst/>
          </a:prstGeom>
          <a:solidFill>
            <a:schemeClr val="bg1"/>
          </a:solidFill>
          <a:ln w="28575">
            <a:solidFill>
              <a:schemeClr val="accent2"/>
            </a:solidFill>
          </a:ln>
        </p:spPr>
        <p:txBody>
          <a:bodyPr>
            <a:spAutoFit/>
          </a:bodyPr>
          <a:lstStyle/>
          <a:p>
            <a:pPr eaLnBrk="1" hangingPunct="1">
              <a:defRPr/>
            </a:pPr>
            <a:r>
              <a:rPr lang="en-US" sz="1050" b="1" dirty="0">
                <a:solidFill>
                  <a:prstClr val="black"/>
                </a:solidFill>
              </a:rPr>
              <a:t>The human being is dominated by his needs and the necessity to satisfy them.</a:t>
            </a:r>
            <a:br>
              <a:rPr lang="en-US" sz="1100" dirty="0">
                <a:solidFill>
                  <a:prstClr val="black"/>
                </a:solidFill>
                <a:latin typeface="Calibri" pitchFamily="34" charset="0"/>
                <a:cs typeface="Arial" charset="0"/>
              </a:rPr>
            </a:br>
            <a:r>
              <a:rPr lang="en-US" sz="1000" b="1" dirty="0">
                <a:solidFill>
                  <a:prstClr val="black"/>
                </a:solidFill>
              </a:rPr>
              <a:t>The wish to satisfy their own needs is the motivation, the engine of any rational human action.</a:t>
            </a:r>
            <a:endParaRPr lang="it-CH" sz="1000" b="1" dirty="0">
              <a:solidFill>
                <a:prstClr val="black"/>
              </a:solidFill>
            </a:endParaRPr>
          </a:p>
        </p:txBody>
      </p:sp>
      <p:sp>
        <p:nvSpPr>
          <p:cNvPr id="757765" name="CasellaDiTesto 24">
            <a:extLst>
              <a:ext uri="{FF2B5EF4-FFF2-40B4-BE49-F238E27FC236}">
                <a16:creationId xmlns:a16="http://schemas.microsoft.com/office/drawing/2014/main" id="{280DA989-2458-7917-22FD-D73D0DA09CA9}"/>
              </a:ext>
            </a:extLst>
          </p:cNvPr>
          <p:cNvSpPr txBox="1">
            <a:spLocks noChangeArrowheads="1"/>
          </p:cNvSpPr>
          <p:nvPr/>
        </p:nvSpPr>
        <p:spPr bwMode="auto">
          <a:xfrm>
            <a:off x="6416675" y="2738438"/>
            <a:ext cx="2105025" cy="1169987"/>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Failure to satisfy the basic needs leads to death.</a:t>
            </a:r>
          </a:p>
          <a:p>
            <a:pPr eaLnBrk="1" hangingPunct="1">
              <a:spcBef>
                <a:spcPct val="0"/>
              </a:spcBef>
              <a:buFontTx/>
              <a:buNone/>
            </a:pPr>
            <a:r>
              <a:rPr lang="en-US" altLang="it-CH" sz="1000" b="1">
                <a:solidFill>
                  <a:srgbClr val="000000"/>
                </a:solidFill>
                <a:latin typeface="Arial" panose="020B0604020202020204" pitchFamily="34" charset="0"/>
              </a:rPr>
              <a:t>Failure to satisfy secondary needs leads to frustration, nervous depression, complexes, exhaustion, suicide.</a:t>
            </a:r>
            <a:endParaRPr lang="it-CH" altLang="it-CH" sz="1000" b="1">
              <a:solidFill>
                <a:srgbClr val="000000"/>
              </a:solidFill>
              <a:latin typeface="Arial" panose="020B0604020202020204" pitchFamily="34" charset="0"/>
            </a:endParaRPr>
          </a:p>
        </p:txBody>
      </p:sp>
      <p:sp>
        <p:nvSpPr>
          <p:cNvPr id="757766" name="CasellaDiTesto 25">
            <a:extLst>
              <a:ext uri="{FF2B5EF4-FFF2-40B4-BE49-F238E27FC236}">
                <a16:creationId xmlns:a16="http://schemas.microsoft.com/office/drawing/2014/main" id="{C99BD863-E923-F34A-2AC1-378FE1AAFA27}"/>
              </a:ext>
            </a:extLst>
          </p:cNvPr>
          <p:cNvSpPr txBox="1">
            <a:spLocks noChangeArrowheads="1"/>
          </p:cNvSpPr>
          <p:nvPr/>
        </p:nvSpPr>
        <p:spPr bwMode="auto">
          <a:xfrm>
            <a:off x="6432550" y="3986213"/>
            <a:ext cx="2089150" cy="1477962"/>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The Greater the number of satisfied needs the greater but more transitory is the satisfaction.</a:t>
            </a:r>
          </a:p>
          <a:p>
            <a:pPr eaLnBrk="1" hangingPunct="1">
              <a:spcBef>
                <a:spcPct val="0"/>
              </a:spcBef>
              <a:buFontTx/>
              <a:buNone/>
            </a:pPr>
            <a:r>
              <a:rPr lang="en-US" altLang="it-CH" sz="1000" b="1">
                <a:solidFill>
                  <a:srgbClr val="000000"/>
                </a:solidFill>
                <a:latin typeface="Arial" panose="020B0604020202020204" pitchFamily="34" charset="0"/>
              </a:rPr>
              <a:t>Freedom is the ability (theoretically) to decide  independently</a:t>
            </a:r>
            <a:endParaRPr lang="it-CH" altLang="it-CH" sz="1000" b="1">
              <a:solidFill>
                <a:srgbClr val="000000"/>
              </a:solidFill>
              <a:latin typeface="Arial" panose="020B0604020202020204" pitchFamily="34" charset="0"/>
            </a:endParaRPr>
          </a:p>
          <a:p>
            <a:pPr eaLnBrk="1" hangingPunct="1">
              <a:spcBef>
                <a:spcPct val="0"/>
              </a:spcBef>
              <a:buFontTx/>
              <a:buNone/>
            </a:pPr>
            <a:r>
              <a:rPr lang="en-US" altLang="it-CH" sz="1000" b="1">
                <a:solidFill>
                  <a:srgbClr val="000000"/>
                </a:solidFill>
                <a:latin typeface="Arial" panose="020B0604020202020204" pitchFamily="34" charset="0"/>
              </a:rPr>
              <a:t>where, when and how to satisfy  needs.</a:t>
            </a:r>
          </a:p>
        </p:txBody>
      </p:sp>
      <p:sp>
        <p:nvSpPr>
          <p:cNvPr id="757767" name="CasellaDiTesto 32">
            <a:extLst>
              <a:ext uri="{FF2B5EF4-FFF2-40B4-BE49-F238E27FC236}">
                <a16:creationId xmlns:a16="http://schemas.microsoft.com/office/drawing/2014/main" id="{5273B2A6-EBD3-19DE-E753-107815F4F614}"/>
              </a:ext>
            </a:extLst>
          </p:cNvPr>
          <p:cNvSpPr txBox="1">
            <a:spLocks noChangeArrowheads="1"/>
          </p:cNvSpPr>
          <p:nvPr/>
        </p:nvSpPr>
        <p:spPr bwMode="auto">
          <a:xfrm>
            <a:off x="6424613" y="5541963"/>
            <a:ext cx="2089150" cy="1169987"/>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Today the widespread existence of materialism creates the illusion that all   needs are satisfied and that happiness can be bought,  from witch an unbridled race for money.</a:t>
            </a:r>
            <a:endParaRPr lang="it-CH" altLang="it-CH" sz="1000" b="1">
              <a:solidFill>
                <a:srgbClr val="000000"/>
              </a:solidFill>
              <a:latin typeface="Arial" panose="020B0604020202020204" pitchFamily="34" charset="0"/>
            </a:endParaRPr>
          </a:p>
        </p:txBody>
      </p:sp>
      <p:sp>
        <p:nvSpPr>
          <p:cNvPr id="757768" name="Segnaposto numero diapositiva 2">
            <a:extLst>
              <a:ext uri="{FF2B5EF4-FFF2-40B4-BE49-F238E27FC236}">
                <a16:creationId xmlns:a16="http://schemas.microsoft.com/office/drawing/2014/main" id="{94ADF840-4CDB-6D70-844B-2AEDEB4526AA}"/>
              </a:ext>
            </a:extLst>
          </p:cNvPr>
          <p:cNvSpPr>
            <a:spLocks noGrp="1"/>
          </p:cNvSpPr>
          <p:nvPr>
            <p:ph type="sldNum" sz="quarter" idx="12"/>
          </p:nvPr>
        </p:nvSpPr>
        <p:spPr bwMode="auto">
          <a:xfrm>
            <a:off x="8521700" y="6524625"/>
            <a:ext cx="487363"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E466F9-77FB-4B7F-BD14-17BEA71B4E25}" type="slidenum">
              <a:rPr lang="it-CH" altLang="en-US" sz="1200" b="1" smtClean="0">
                <a:solidFill>
                  <a:srgbClr val="0D0D0D"/>
                </a:solidFill>
              </a:rPr>
              <a:pPr>
                <a:spcBef>
                  <a:spcPct val="0"/>
                </a:spcBef>
                <a:buFontTx/>
                <a:buNone/>
              </a:pPr>
              <a:t>269</a:t>
            </a:fld>
            <a:endParaRPr lang="it-CH" altLang="en-US" sz="1200" b="1">
              <a:solidFill>
                <a:srgbClr val="0D0D0D"/>
              </a:solidFill>
            </a:endParaRPr>
          </a:p>
        </p:txBody>
      </p:sp>
      <p:pic>
        <p:nvPicPr>
          <p:cNvPr id="757769" name="Picture 34" descr="C:\Users\Enrico\Enrico\Documenti\AA Enrico nuovo\Politica\Presentazione marxismo\Scala ingl immagine jpeg.jpg">
            <a:extLst>
              <a:ext uri="{FF2B5EF4-FFF2-40B4-BE49-F238E27FC236}">
                <a16:creationId xmlns:a16="http://schemas.microsoft.com/office/drawing/2014/main" id="{85716387-6EC3-158F-84FF-29417EE88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9525"/>
            <a:ext cx="55467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312859B1-86F8-B3D5-1859-903E26908DA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cxnSp>
        <p:nvCxnSpPr>
          <p:cNvPr id="3" name="Connettore diritto 2">
            <a:extLst>
              <a:ext uri="{FF2B5EF4-FFF2-40B4-BE49-F238E27FC236}">
                <a16:creationId xmlns:a16="http://schemas.microsoft.com/office/drawing/2014/main" id="{3022B229-6E9D-0000-1A1F-B530C3FA6A54}"/>
              </a:ext>
            </a:extLst>
          </p:cNvPr>
          <p:cNvCxnSpPr/>
          <p:nvPr/>
        </p:nvCxnSpPr>
        <p:spPr>
          <a:xfrm>
            <a:off x="5711825" y="9525"/>
            <a:ext cx="0" cy="6848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7">
            <a:extLst>
              <a:ext uri="{FF2B5EF4-FFF2-40B4-BE49-F238E27FC236}">
                <a16:creationId xmlns:a16="http://schemas.microsoft.com/office/drawing/2014/main" id="{1D155035-E7B1-B0FD-71B0-443223DFCE82}"/>
              </a:ext>
            </a:extLst>
          </p:cNvPr>
          <p:cNvSpPr txBox="1">
            <a:spLocks noChangeArrowheads="1"/>
          </p:cNvSpPr>
          <p:nvPr/>
        </p:nvSpPr>
        <p:spPr bwMode="auto">
          <a:xfrm>
            <a:off x="758825" y="844550"/>
            <a:ext cx="2228850" cy="646113"/>
          </a:xfrm>
          <a:prstGeom prst="rect">
            <a:avLst/>
          </a:prstGeom>
          <a:solidFill>
            <a:srgbClr val="FFFF00"/>
          </a:solidFill>
          <a:ln w="12700">
            <a:solidFill>
              <a:schemeClr val="tx1">
                <a:lumMod val="95000"/>
                <a:lumOff val="5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CH" altLang="it-CH" sz="1800" b="1" dirty="0">
                <a:solidFill>
                  <a:srgbClr val="000000"/>
                </a:solidFill>
                <a:latin typeface="Arial" panose="020B0604020202020204" pitchFamily="34" charset="0"/>
              </a:rPr>
              <a:t>HIÉRARCHY OF NEEDS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Text Box 3">
            <a:extLst>
              <a:ext uri="{FF2B5EF4-FFF2-40B4-BE49-F238E27FC236}">
                <a16:creationId xmlns:a16="http://schemas.microsoft.com/office/drawing/2014/main" id="{98FB7D01-D7EC-7CBC-791F-4CE345615BD1}"/>
              </a:ext>
            </a:extLst>
          </p:cNvPr>
          <p:cNvSpPr txBox="1">
            <a:spLocks noChangeArrowheads="1"/>
          </p:cNvSpPr>
          <p:nvPr/>
        </p:nvSpPr>
        <p:spPr bwMode="auto">
          <a:xfrm>
            <a:off x="5508625" y="1096963"/>
            <a:ext cx="27368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CH" sz="2400" b="1">
                <a:solidFill>
                  <a:srgbClr val="FFFFFF"/>
                </a:solidFill>
              </a:rPr>
              <a:t>BUT IN FRANCE THE RIVAL BUSINESS IS     NOT SLEEPING </a:t>
            </a:r>
          </a:p>
        </p:txBody>
      </p:sp>
      <p:pic>
        <p:nvPicPr>
          <p:cNvPr id="181251" name="Picture 6" descr="Renault">
            <a:extLst>
              <a:ext uri="{FF2B5EF4-FFF2-40B4-BE49-F238E27FC236}">
                <a16:creationId xmlns:a16="http://schemas.microsoft.com/office/drawing/2014/main" id="{993B4EEA-758F-45D5-6A26-FEF14D1F8C42}"/>
              </a:ext>
            </a:extLst>
          </p:cNvPr>
          <p:cNvPicPr>
            <a:picLocks noChangeAspect="1" noChangeArrowheads="1"/>
          </p:cNvPicPr>
          <p:nvPr/>
        </p:nvPicPr>
        <p:blipFill>
          <a:blip r:embed="rId4"/>
          <a:srcRect/>
          <a:stretch>
            <a:fillRect/>
          </a:stretch>
        </p:blipFill>
        <p:spPr bwMode="auto">
          <a:xfrm>
            <a:off x="539750" y="549275"/>
            <a:ext cx="4429125" cy="58483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71364" name="Picture 7" descr="Renault-Clio-3-002">
            <a:extLst>
              <a:ext uri="{FF2B5EF4-FFF2-40B4-BE49-F238E27FC236}">
                <a16:creationId xmlns:a16="http://schemas.microsoft.com/office/drawing/2014/main" id="{78265473-A257-573D-286F-A52C43BE8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860800"/>
            <a:ext cx="3219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5" name="CasellaDiTesto 1">
            <a:extLst>
              <a:ext uri="{FF2B5EF4-FFF2-40B4-BE49-F238E27FC236}">
                <a16:creationId xmlns:a16="http://schemas.microsoft.com/office/drawing/2014/main" id="{3D1033CD-5BFD-8049-1588-9744FDDE998F}"/>
              </a:ext>
            </a:extLst>
          </p:cNvPr>
          <p:cNvSpPr txBox="1">
            <a:spLocks noChangeArrowheads="1"/>
          </p:cNvSpPr>
          <p:nvPr/>
        </p:nvSpPr>
        <p:spPr bwMode="auto">
          <a:xfrm>
            <a:off x="1042988" y="1881188"/>
            <a:ext cx="223202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a:solidFill>
                  <a:srgbClr val="000000"/>
                </a:solidFill>
                <a:latin typeface="Arial Black" panose="020B0A04020102020204" pitchFamily="34" charset="0"/>
              </a:rPr>
              <a:t>$ 18’000.-</a:t>
            </a:r>
            <a:endParaRPr lang="it-IT" altLang="it-CH" sz="2800">
              <a:solidFill>
                <a:srgbClr val="000000"/>
              </a:solidFill>
              <a:latin typeface="Arial Black" panose="020B0A04020102020204" pitchFamily="34" charset="0"/>
            </a:endParaRPr>
          </a:p>
        </p:txBody>
      </p:sp>
      <p:sp>
        <p:nvSpPr>
          <p:cNvPr id="7" name="CasellaDiTesto 1">
            <a:extLst>
              <a:ext uri="{FF2B5EF4-FFF2-40B4-BE49-F238E27FC236}">
                <a16:creationId xmlns:a16="http://schemas.microsoft.com/office/drawing/2014/main" id="{ADCF5790-9D61-6BC4-C581-EE676A717BBE}"/>
              </a:ext>
            </a:extLst>
          </p:cNvPr>
          <p:cNvSpPr txBox="1">
            <a:spLocks noChangeArrowheads="1"/>
          </p:cNvSpPr>
          <p:nvPr/>
        </p:nvSpPr>
        <p:spPr bwMode="auto">
          <a:xfrm>
            <a:off x="5602288" y="4808538"/>
            <a:ext cx="2727325" cy="83026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US" sz="1200" b="1" kern="0" dirty="0">
                <a:solidFill>
                  <a:srgbClr val="FFFFFF"/>
                </a:solidFill>
              </a:rPr>
              <a:t>In France Renault corporation has also saturated  the French market and is now  trying  to export  to Germany.</a:t>
            </a:r>
          </a:p>
        </p:txBody>
      </p:sp>
      <p:sp>
        <p:nvSpPr>
          <p:cNvPr id="271367" name="Segnaposto numero diapositiva 1">
            <a:extLst>
              <a:ext uri="{FF2B5EF4-FFF2-40B4-BE49-F238E27FC236}">
                <a16:creationId xmlns:a16="http://schemas.microsoft.com/office/drawing/2014/main" id="{D67FFD67-7A6A-06BF-581D-CD32E57A0ADC}"/>
              </a:ext>
            </a:extLst>
          </p:cNvPr>
          <p:cNvSpPr>
            <a:spLocks noGrp="1"/>
          </p:cNvSpPr>
          <p:nvPr>
            <p:ph type="sldNum" sz="quarter" idx="12"/>
          </p:nvPr>
        </p:nvSpPr>
        <p:spPr>
          <a:xfrm>
            <a:off x="6659563" y="6159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7F5222-BE44-4CB3-87A2-5A43649C410F}" type="slidenum">
              <a:rPr lang="it-IT" altLang="en-US" sz="1400" smtClean="0"/>
              <a:pPr>
                <a:spcBef>
                  <a:spcPct val="0"/>
                </a:spcBef>
                <a:buFontTx/>
                <a:buNone/>
              </a:pPr>
              <a:t>27</a:t>
            </a:fld>
            <a:endParaRPr lang="it-IT" altLang="en-US" sz="1400"/>
          </a:p>
        </p:txBody>
      </p:sp>
      <p:sp>
        <p:nvSpPr>
          <p:cNvPr id="8" name="Rettangolo 7">
            <a:extLst>
              <a:ext uri="{FF2B5EF4-FFF2-40B4-BE49-F238E27FC236}">
                <a16:creationId xmlns:a16="http://schemas.microsoft.com/office/drawing/2014/main" id="{4622EAA7-749F-DED4-68CF-90603231E60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E6C1ABD-806E-7CE9-D1CC-4564D78B84BA}"/>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757763" name="CasellaDiTesto 7">
            <a:extLst>
              <a:ext uri="{FF2B5EF4-FFF2-40B4-BE49-F238E27FC236}">
                <a16:creationId xmlns:a16="http://schemas.microsoft.com/office/drawing/2014/main" id="{6A6B4666-0B56-1B45-4951-932815E6B6C8}"/>
              </a:ext>
            </a:extLst>
          </p:cNvPr>
          <p:cNvSpPr txBox="1">
            <a:spLocks noChangeArrowheads="1"/>
          </p:cNvSpPr>
          <p:nvPr/>
        </p:nvSpPr>
        <p:spPr bwMode="auto">
          <a:xfrm>
            <a:off x="436563" y="92075"/>
            <a:ext cx="1604962" cy="368300"/>
          </a:xfrm>
          <a:prstGeom prst="rect">
            <a:avLst/>
          </a:prstGeom>
          <a:solidFill>
            <a:srgbClr val="FFFF00"/>
          </a:solidFill>
          <a:ln w="12700">
            <a:solidFill>
              <a:schemeClr val="tx1">
                <a:lumMod val="95000"/>
                <a:lumOff val="5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CH" altLang="it-CH" sz="1800" b="1" dirty="0">
                <a:solidFill>
                  <a:srgbClr val="000000"/>
                </a:solidFill>
                <a:latin typeface="Arial" panose="020B0604020202020204" pitchFamily="34" charset="0"/>
              </a:rPr>
              <a:t>TYPOLOGY</a:t>
            </a:r>
          </a:p>
        </p:txBody>
      </p:sp>
      <p:sp>
        <p:nvSpPr>
          <p:cNvPr id="2" name="Rettangolo 1">
            <a:extLst>
              <a:ext uri="{FF2B5EF4-FFF2-40B4-BE49-F238E27FC236}">
                <a16:creationId xmlns:a16="http://schemas.microsoft.com/office/drawing/2014/main" id="{38282D9D-0C09-B6C5-BAD1-11CEED48B7E6}"/>
              </a:ext>
            </a:extLst>
          </p:cNvPr>
          <p:cNvSpPr/>
          <p:nvPr/>
        </p:nvSpPr>
        <p:spPr>
          <a:xfrm>
            <a:off x="450850" y="609600"/>
            <a:ext cx="8224838" cy="554513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759813" name="Picture 1">
            <a:extLst>
              <a:ext uri="{FF2B5EF4-FFF2-40B4-BE49-F238E27FC236}">
                <a16:creationId xmlns:a16="http://schemas.microsoft.com/office/drawing/2014/main" id="{C3ACCA86-8C15-524A-4155-64F4AF3AD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800100"/>
            <a:ext cx="48101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9814" name="CasellaDiTesto 1">
            <a:extLst>
              <a:ext uri="{FF2B5EF4-FFF2-40B4-BE49-F238E27FC236}">
                <a16:creationId xmlns:a16="http://schemas.microsoft.com/office/drawing/2014/main" id="{8E25D867-6AC1-3E78-E309-28C5B529553D}"/>
              </a:ext>
            </a:extLst>
          </p:cNvPr>
          <p:cNvSpPr txBox="1">
            <a:spLocks noChangeArrowheads="1"/>
          </p:cNvSpPr>
          <p:nvPr/>
        </p:nvSpPr>
        <p:spPr bwMode="auto">
          <a:xfrm>
            <a:off x="2716213" y="2339975"/>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Thin</a:t>
            </a:r>
            <a:endParaRPr lang="it-CH" altLang="it-CH" sz="1800" u="sng">
              <a:solidFill>
                <a:srgbClr val="000000"/>
              </a:solidFill>
              <a:latin typeface="Arial" panose="020B0604020202020204" pitchFamily="34" charset="0"/>
            </a:endParaRPr>
          </a:p>
        </p:txBody>
      </p:sp>
      <p:sp>
        <p:nvSpPr>
          <p:cNvPr id="759815" name="CasellaDiTesto 2">
            <a:extLst>
              <a:ext uri="{FF2B5EF4-FFF2-40B4-BE49-F238E27FC236}">
                <a16:creationId xmlns:a16="http://schemas.microsoft.com/office/drawing/2014/main" id="{FEDD18CC-68D6-2E5C-DEDA-560ABF80B043}"/>
              </a:ext>
            </a:extLst>
          </p:cNvPr>
          <p:cNvSpPr txBox="1">
            <a:spLocks noChangeArrowheads="1"/>
          </p:cNvSpPr>
          <p:nvPr/>
        </p:nvSpPr>
        <p:spPr bwMode="auto">
          <a:xfrm>
            <a:off x="684213" y="2841625"/>
            <a:ext cx="77755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5338" algn="l"/>
                <a:tab pos="43910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065338" algn="l"/>
                <a:tab pos="43910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065338" algn="l"/>
                <a:tab pos="43910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065338" algn="l"/>
                <a:tab pos="43910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065338" algn="l"/>
                <a:tab pos="43910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065338" algn="l"/>
                <a:tab pos="43910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065338" algn="l"/>
                <a:tab pos="43910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065338" algn="l"/>
                <a:tab pos="43910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065338" algn="l"/>
                <a:tab pos="4391025" algn="l"/>
              </a:tabLst>
              <a:defRPr sz="2000">
                <a:solidFill>
                  <a:schemeClr val="tx1"/>
                </a:solidFill>
                <a:latin typeface="Calibri" panose="020F0502020204030204" pitchFamily="34" charset="0"/>
              </a:defRPr>
            </a:lvl9pPr>
          </a:lstStyle>
          <a:p>
            <a:pPr eaLnBrk="1" hangingPunct="1">
              <a:spcBef>
                <a:spcPts val="600"/>
              </a:spcBef>
              <a:buFontTx/>
              <a:buNone/>
            </a:pPr>
            <a:r>
              <a:rPr lang="it-CH" altLang="it-CH" sz="1100">
                <a:solidFill>
                  <a:srgbClr val="000000"/>
                </a:solidFill>
                <a:latin typeface="Arial" panose="020B0604020202020204" pitchFamily="34" charset="0"/>
              </a:rPr>
              <a:t>Way of life	idealist,  very organized in life 	practical, natural, no rules</a:t>
            </a:r>
          </a:p>
          <a:p>
            <a:pPr eaLnBrk="1" hangingPunct="1">
              <a:spcBef>
                <a:spcPts val="600"/>
              </a:spcBef>
              <a:buFontTx/>
              <a:buNone/>
            </a:pPr>
            <a:r>
              <a:rPr lang="it-CH" altLang="it-CH" sz="1100">
                <a:solidFill>
                  <a:srgbClr val="000000"/>
                </a:solidFill>
                <a:latin typeface="Arial" panose="020B0604020202020204" pitchFamily="34" charset="0"/>
              </a:rPr>
              <a:t>Rhythm of life	own rhythm	</a:t>
            </a:r>
            <a:r>
              <a:rPr lang="en-US" altLang="it-CH" sz="1100">
                <a:solidFill>
                  <a:srgbClr val="000000"/>
                </a:solidFill>
                <a:latin typeface="Arial" panose="020B0604020202020204" pitchFamily="34" charset="0"/>
              </a:rPr>
              <a:t>adapts to the circumstances and to others        </a:t>
            </a:r>
          </a:p>
          <a:p>
            <a:pPr eaLnBrk="1" hangingPunct="1">
              <a:spcBef>
                <a:spcPts val="600"/>
              </a:spcBef>
              <a:buFontTx/>
              <a:buNone/>
            </a:pPr>
            <a:r>
              <a:rPr lang="en-US" altLang="it-CH" sz="1100">
                <a:solidFill>
                  <a:srgbClr val="000000"/>
                </a:solidFill>
                <a:latin typeface="Arial" panose="020B0604020202020204" pitchFamily="34" charset="0"/>
              </a:rPr>
              <a:t>Method of action </a:t>
            </a:r>
            <a:r>
              <a:rPr lang="it-CH" altLang="it-CH" sz="1100">
                <a:solidFill>
                  <a:srgbClr val="000000"/>
                </a:solidFill>
                <a:latin typeface="Arial" panose="020B0604020202020204" pitchFamily="34" charset="0"/>
              </a:rPr>
              <a:t>	</a:t>
            </a:r>
            <a:r>
              <a:rPr lang="en-US" altLang="it-CH" sz="1100">
                <a:solidFill>
                  <a:srgbClr val="000000"/>
                </a:solidFill>
                <a:latin typeface="Arial" panose="020B0604020202020204" pitchFamily="34" charset="0"/>
              </a:rPr>
              <a:t>according to fixed and </a:t>
            </a:r>
            <a:r>
              <a:rPr lang="it-CH" altLang="it-CH" sz="1100">
                <a:solidFill>
                  <a:srgbClr val="000000"/>
                </a:solidFill>
                <a:latin typeface="Arial" panose="020B0604020202020204" pitchFamily="34" charset="0"/>
              </a:rPr>
              <a:t>	adapts himself  to the situation                                                  </a:t>
            </a:r>
            <a:r>
              <a:rPr lang="en-US" altLang="it-CH" sz="1100">
                <a:solidFill>
                  <a:srgbClr val="000000"/>
                </a:solidFill>
                <a:latin typeface="Arial" panose="020B0604020202020204" pitchFamily="34" charset="0"/>
              </a:rPr>
              <a:t>	 preplanned schemes</a:t>
            </a:r>
            <a:endParaRPr lang="it-CH" altLang="it-CH" sz="1100">
              <a:solidFill>
                <a:srgbClr val="000000"/>
              </a:solidFill>
              <a:latin typeface="Arial" panose="020B0604020202020204" pitchFamily="34" charset="0"/>
            </a:endParaRPr>
          </a:p>
          <a:p>
            <a:pPr eaLnBrk="1" hangingPunct="1">
              <a:spcBef>
                <a:spcPts val="600"/>
              </a:spcBef>
              <a:buFontTx/>
              <a:buNone/>
            </a:pPr>
            <a:r>
              <a:rPr lang="en-US" altLang="it-CH" sz="1100">
                <a:solidFill>
                  <a:srgbClr val="000000"/>
                </a:solidFill>
                <a:latin typeface="Arial" panose="020B0604020202020204" pitchFamily="34" charset="0"/>
              </a:rPr>
              <a:t>Way of interpreting things</a:t>
            </a:r>
            <a:r>
              <a:rPr lang="it-CH" altLang="it-CH" sz="1100">
                <a:solidFill>
                  <a:srgbClr val="000000"/>
                </a:solidFill>
                <a:latin typeface="Arial" panose="020B0604020202020204" pitchFamily="34" charset="0"/>
              </a:rPr>
              <a:t>	according to the form	according to the color</a:t>
            </a:r>
          </a:p>
          <a:p>
            <a:pPr eaLnBrk="1" hangingPunct="1">
              <a:spcBef>
                <a:spcPts val="600"/>
              </a:spcBef>
              <a:buFontTx/>
              <a:buNone/>
            </a:pPr>
            <a:r>
              <a:rPr lang="it-CH" altLang="it-CH" sz="1100">
                <a:solidFill>
                  <a:srgbClr val="000000"/>
                </a:solidFill>
                <a:latin typeface="Arial" panose="020B0604020202020204" pitchFamily="34" charset="0"/>
              </a:rPr>
              <a:t>Attention, concentration	difficult to distract, 	easily distracted, many parallel activities	         </a:t>
            </a:r>
            <a:r>
              <a:rPr lang="en-US" altLang="it-CH" sz="1100">
                <a:solidFill>
                  <a:srgbClr val="000000"/>
                </a:solidFill>
                <a:latin typeface="Arial" panose="020B0604020202020204" pitchFamily="34" charset="0"/>
              </a:rPr>
              <a:t>             </a:t>
            </a:r>
            <a:r>
              <a:rPr lang="it-CH" altLang="it-CH" sz="1100">
                <a:solidFill>
                  <a:srgbClr val="000000"/>
                </a:solidFill>
                <a:latin typeface="Arial" panose="020B0604020202020204" pitchFamily="34" charset="0"/>
              </a:rPr>
              <a:t>	concentrates on a single activity</a:t>
            </a:r>
          </a:p>
          <a:p>
            <a:pPr eaLnBrk="1" hangingPunct="1">
              <a:spcBef>
                <a:spcPts val="600"/>
              </a:spcBef>
              <a:buFontTx/>
              <a:buNone/>
            </a:pPr>
            <a:r>
              <a:rPr lang="it-CH" altLang="it-CH" sz="1100">
                <a:solidFill>
                  <a:srgbClr val="000000"/>
                </a:solidFill>
                <a:latin typeface="Arial" panose="020B0604020202020204" pitchFamily="34" charset="0"/>
              </a:rPr>
              <a:t>Sensibility	big, difficult to reconcile	small, easy to reconcile</a:t>
            </a:r>
          </a:p>
          <a:p>
            <a:pPr eaLnBrk="1" hangingPunct="1">
              <a:spcBef>
                <a:spcPts val="600"/>
              </a:spcBef>
              <a:buFontTx/>
              <a:buNone/>
            </a:pPr>
            <a:r>
              <a:rPr lang="it-CH" altLang="it-CH" sz="1100">
                <a:solidFill>
                  <a:srgbClr val="000000"/>
                </a:solidFill>
                <a:latin typeface="Arial" panose="020B0604020202020204" pitchFamily="34" charset="0"/>
              </a:rPr>
              <a:t>Relationships with others	</a:t>
            </a:r>
            <a:r>
              <a:rPr lang="en-US" altLang="it-CH" sz="1100">
                <a:solidFill>
                  <a:srgbClr val="000000"/>
                </a:solidFill>
                <a:latin typeface="Arial" panose="020B0604020202020204" pitchFamily="34" charset="0"/>
              </a:rPr>
              <a:t>detached, cold </a:t>
            </a:r>
            <a:r>
              <a:rPr lang="it-CH" altLang="it-CH" sz="1100">
                <a:solidFill>
                  <a:srgbClr val="000000"/>
                </a:solidFill>
                <a:latin typeface="Arial" panose="020B0604020202020204" pitchFamily="34" charset="0"/>
              </a:rPr>
              <a:t>	ease of contact,                                                               	</a:t>
            </a:r>
            <a:r>
              <a:rPr lang="en-US" altLang="it-CH" sz="1100">
                <a:solidFill>
                  <a:srgbClr val="000000"/>
                </a:solidFill>
                <a:latin typeface="Arial" panose="020B0604020202020204" pitchFamily="34" charset="0"/>
              </a:rPr>
              <a:t>(only a few friends but good ones)</a:t>
            </a:r>
            <a:r>
              <a:rPr lang="it-CH" altLang="it-CH" sz="1100">
                <a:solidFill>
                  <a:srgbClr val="000000"/>
                </a:solidFill>
                <a:latin typeface="Arial" panose="020B0604020202020204" pitchFamily="34" charset="0"/>
              </a:rPr>
              <a:t>	</a:t>
            </a:r>
            <a:r>
              <a:rPr lang="en-US" altLang="it-CH" sz="1100">
                <a:solidFill>
                  <a:srgbClr val="000000"/>
                </a:solidFill>
                <a:latin typeface="Arial" panose="020B0604020202020204" pitchFamily="34" charset="0"/>
              </a:rPr>
              <a:t>great human warmth but superficial</a:t>
            </a:r>
            <a:endParaRPr lang="it-CH" altLang="it-CH" sz="1100">
              <a:solidFill>
                <a:srgbClr val="000000"/>
              </a:solidFill>
              <a:latin typeface="Arial" panose="020B0604020202020204" pitchFamily="34" charset="0"/>
            </a:endParaRPr>
          </a:p>
          <a:p>
            <a:pPr eaLnBrk="1" hangingPunct="1">
              <a:spcBef>
                <a:spcPts val="600"/>
              </a:spcBef>
              <a:buFontTx/>
              <a:buNone/>
            </a:pPr>
            <a:r>
              <a:rPr lang="it-CH" altLang="it-CH" sz="1100">
                <a:solidFill>
                  <a:srgbClr val="000000"/>
                </a:solidFill>
                <a:latin typeface="Arial" panose="020B0604020202020204" pitchFamily="34" charset="0"/>
              </a:rPr>
              <a:t>Own  rhythm	quick	slow</a:t>
            </a:r>
          </a:p>
          <a:p>
            <a:pPr eaLnBrk="1" hangingPunct="1">
              <a:spcBef>
                <a:spcPts val="600"/>
              </a:spcBef>
              <a:buFontTx/>
              <a:buNone/>
            </a:pPr>
            <a:r>
              <a:rPr lang="it-CH" altLang="it-CH" sz="1100">
                <a:solidFill>
                  <a:srgbClr val="000000"/>
                </a:solidFill>
                <a:latin typeface="Arial" panose="020B0604020202020204" pitchFamily="34" charset="0"/>
              </a:rPr>
              <a:t>Tiredness	Sudden	gradual</a:t>
            </a:r>
          </a:p>
          <a:p>
            <a:pPr eaLnBrk="1" hangingPunct="1">
              <a:spcBef>
                <a:spcPts val="600"/>
              </a:spcBef>
              <a:buFontTx/>
              <a:buNone/>
            </a:pPr>
            <a:r>
              <a:rPr lang="it-CH" altLang="it-CH" sz="1100" b="1">
                <a:solidFill>
                  <a:srgbClr val="000000"/>
                </a:solidFill>
                <a:latin typeface="Arial" panose="020B0604020202020204" pitchFamily="34" charset="0"/>
              </a:rPr>
              <a:t>Philosophy, politics	rationalist	pragmatic</a:t>
            </a:r>
          </a:p>
          <a:p>
            <a:pPr eaLnBrk="1" hangingPunct="1">
              <a:spcBef>
                <a:spcPts val="600"/>
              </a:spcBef>
              <a:buFontTx/>
              <a:buNone/>
            </a:pPr>
            <a:r>
              <a:rPr lang="it-CH" altLang="it-CH" sz="1100">
                <a:solidFill>
                  <a:srgbClr val="000000"/>
                </a:solidFill>
                <a:latin typeface="Arial" panose="020B0604020202020204" pitchFamily="34" charset="0"/>
              </a:rPr>
              <a:t>Extreme form (clinical cases)	schizophrenic                                   	neurotic</a:t>
            </a:r>
          </a:p>
        </p:txBody>
      </p:sp>
      <p:sp>
        <p:nvSpPr>
          <p:cNvPr id="759816" name="CasellaDiTesto 3">
            <a:extLst>
              <a:ext uri="{FF2B5EF4-FFF2-40B4-BE49-F238E27FC236}">
                <a16:creationId xmlns:a16="http://schemas.microsoft.com/office/drawing/2014/main" id="{F04C1111-571E-70B8-666B-B5A0BF4A8C1A}"/>
              </a:ext>
            </a:extLst>
          </p:cNvPr>
          <p:cNvSpPr txBox="1">
            <a:spLocks noChangeArrowheads="1"/>
          </p:cNvSpPr>
          <p:nvPr/>
        </p:nvSpPr>
        <p:spPr bwMode="auto">
          <a:xfrm>
            <a:off x="5078413" y="2339975"/>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Fat</a:t>
            </a:r>
          </a:p>
        </p:txBody>
      </p:sp>
      <p:sp>
        <p:nvSpPr>
          <p:cNvPr id="759817" name="CasellaDiTesto 4">
            <a:extLst>
              <a:ext uri="{FF2B5EF4-FFF2-40B4-BE49-F238E27FC236}">
                <a16:creationId xmlns:a16="http://schemas.microsoft.com/office/drawing/2014/main" id="{7FF0ED99-E1C1-E3AE-5C2A-2C2195E34230}"/>
              </a:ext>
            </a:extLst>
          </p:cNvPr>
          <p:cNvSpPr txBox="1">
            <a:spLocks noChangeArrowheads="1"/>
          </p:cNvSpPr>
          <p:nvPr/>
        </p:nvSpPr>
        <p:spPr bwMode="auto">
          <a:xfrm>
            <a:off x="1204913" y="1517650"/>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Introverted</a:t>
            </a:r>
          </a:p>
        </p:txBody>
      </p:sp>
      <p:sp>
        <p:nvSpPr>
          <p:cNvPr id="759818" name="CasellaDiTesto 5">
            <a:extLst>
              <a:ext uri="{FF2B5EF4-FFF2-40B4-BE49-F238E27FC236}">
                <a16:creationId xmlns:a16="http://schemas.microsoft.com/office/drawing/2014/main" id="{EC058201-742C-8CB4-9881-79013180B8C2}"/>
              </a:ext>
            </a:extLst>
          </p:cNvPr>
          <p:cNvSpPr txBox="1">
            <a:spLocks noChangeArrowheads="1"/>
          </p:cNvSpPr>
          <p:nvPr/>
        </p:nvSpPr>
        <p:spPr bwMode="auto">
          <a:xfrm>
            <a:off x="7164388" y="151765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Extroverted</a:t>
            </a:r>
          </a:p>
        </p:txBody>
      </p:sp>
      <p:sp>
        <p:nvSpPr>
          <p:cNvPr id="759819" name="CasellaDiTesto 6">
            <a:extLst>
              <a:ext uri="{FF2B5EF4-FFF2-40B4-BE49-F238E27FC236}">
                <a16:creationId xmlns:a16="http://schemas.microsoft.com/office/drawing/2014/main" id="{01F3803A-FAFE-9238-0D32-02EC5ABCD650}"/>
              </a:ext>
            </a:extLst>
          </p:cNvPr>
          <p:cNvSpPr txBox="1">
            <a:spLocks noChangeArrowheads="1"/>
          </p:cNvSpPr>
          <p:nvPr/>
        </p:nvSpPr>
        <p:spPr bwMode="auto">
          <a:xfrm>
            <a:off x="723900" y="2447925"/>
            <a:ext cx="96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000000"/>
                </a:solidFill>
                <a:latin typeface="Arial" panose="020B0604020202020204" pitchFamily="34" charset="0"/>
              </a:rPr>
              <a:t>Trends</a:t>
            </a:r>
          </a:p>
        </p:txBody>
      </p:sp>
      <p:sp>
        <p:nvSpPr>
          <p:cNvPr id="759820" name="Segnaposto numero diapositiva 3">
            <a:extLst>
              <a:ext uri="{FF2B5EF4-FFF2-40B4-BE49-F238E27FC236}">
                <a16:creationId xmlns:a16="http://schemas.microsoft.com/office/drawing/2014/main" id="{D77B0149-D110-257A-C521-6BA20640E791}"/>
              </a:ext>
            </a:extLst>
          </p:cNvPr>
          <p:cNvSpPr>
            <a:spLocks noGrp="1"/>
          </p:cNvSpPr>
          <p:nvPr>
            <p:ph type="sldNum" sz="quarter" idx="12"/>
          </p:nvPr>
        </p:nvSpPr>
        <p:spPr bwMode="auto">
          <a:xfrm>
            <a:off x="6553200" y="62738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569216D-4547-47AB-9D9F-5D51ACA75F99}" type="slidenum">
              <a:rPr lang="it-CH" altLang="en-US" sz="1200" b="1" smtClean="0">
                <a:solidFill>
                  <a:srgbClr val="0D0D0D"/>
                </a:solidFill>
              </a:rPr>
              <a:pPr>
                <a:spcBef>
                  <a:spcPct val="0"/>
                </a:spcBef>
                <a:buFontTx/>
                <a:buNone/>
              </a:pPr>
              <a:t>270</a:t>
            </a:fld>
            <a:endParaRPr lang="it-CH" altLang="en-US" sz="1200" b="1">
              <a:solidFill>
                <a:srgbClr val="0D0D0D"/>
              </a:solidFill>
            </a:endParaRPr>
          </a:p>
        </p:txBody>
      </p:sp>
      <p:sp>
        <p:nvSpPr>
          <p:cNvPr id="759821" name="CasellaDiTesto 4">
            <a:extLst>
              <a:ext uri="{FF2B5EF4-FFF2-40B4-BE49-F238E27FC236}">
                <a16:creationId xmlns:a16="http://schemas.microsoft.com/office/drawing/2014/main" id="{BCDB562A-AAE4-D493-A614-19ABAAF725C1}"/>
              </a:ext>
            </a:extLst>
          </p:cNvPr>
          <p:cNvSpPr txBox="1">
            <a:spLocks noChangeArrowheads="1"/>
          </p:cNvSpPr>
          <p:nvPr/>
        </p:nvSpPr>
        <p:spPr bwMode="auto">
          <a:xfrm>
            <a:off x="1857375" y="6273800"/>
            <a:ext cx="5411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CH" sz="1400" b="1">
                <a:solidFill>
                  <a:srgbClr val="000000"/>
                </a:solidFill>
                <a:latin typeface="Arial" panose="020B0604020202020204" pitchFamily="34" charset="0"/>
              </a:rPr>
              <a:t>Warning: This theory is refuted by some modern researchers</a:t>
            </a:r>
            <a:endParaRPr lang="it-CH" altLang="it-CH" sz="1400" b="1">
              <a:solidFill>
                <a:srgbClr val="000000"/>
              </a:solidFill>
              <a:latin typeface="Arial" panose="020B0604020202020204" pitchFamily="34" charset="0"/>
            </a:endParaRPr>
          </a:p>
        </p:txBody>
      </p:sp>
      <p:sp>
        <p:nvSpPr>
          <p:cNvPr id="14" name="Rettangolo 13">
            <a:extLst>
              <a:ext uri="{FF2B5EF4-FFF2-40B4-BE49-F238E27FC236}">
                <a16:creationId xmlns:a16="http://schemas.microsoft.com/office/drawing/2014/main" id="{5D64A4F7-9767-E3C2-6384-293955A9AD2C}"/>
              </a:ext>
            </a:extLst>
          </p:cNvPr>
          <p:cNvSpPr/>
          <p:nvPr/>
        </p:nvSpPr>
        <p:spPr>
          <a:xfrm>
            <a:off x="-1905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58E4693C-4794-7D6A-7193-A73FFAFF0EEF}"/>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9" name="Rettangolo 8">
            <a:extLst>
              <a:ext uri="{FF2B5EF4-FFF2-40B4-BE49-F238E27FC236}">
                <a16:creationId xmlns:a16="http://schemas.microsoft.com/office/drawing/2014/main" id="{1FF54DF4-87DB-1290-0F18-C843EB003EF9}"/>
              </a:ext>
            </a:extLst>
          </p:cNvPr>
          <p:cNvSpPr/>
          <p:nvPr/>
        </p:nvSpPr>
        <p:spPr>
          <a:xfrm>
            <a:off x="352425" y="504825"/>
            <a:ext cx="8339138" cy="33972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0000"/>
              </a:solidFill>
            </a:endParaRPr>
          </a:p>
        </p:txBody>
      </p:sp>
      <p:pic>
        <p:nvPicPr>
          <p:cNvPr id="761860" name="Picture 2" descr="C:\Users\Enrico\Desktop\Tempo jpeg.jpg">
            <a:extLst>
              <a:ext uri="{FF2B5EF4-FFF2-40B4-BE49-F238E27FC236}">
                <a16:creationId xmlns:a16="http://schemas.microsoft.com/office/drawing/2014/main" id="{E34BFCB5-90A9-89E0-6BD5-89112E0D1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65" b="14264"/>
          <a:stretch>
            <a:fillRect/>
          </a:stretch>
        </p:blipFill>
        <p:spPr bwMode="auto">
          <a:xfrm>
            <a:off x="984250" y="620713"/>
            <a:ext cx="762793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861" name="CasellaDiTesto 7">
            <a:extLst>
              <a:ext uri="{FF2B5EF4-FFF2-40B4-BE49-F238E27FC236}">
                <a16:creationId xmlns:a16="http://schemas.microsoft.com/office/drawing/2014/main" id="{3278E94E-0D39-D54A-CC57-9384002336EE}"/>
              </a:ext>
            </a:extLst>
          </p:cNvPr>
          <p:cNvSpPr txBox="1">
            <a:spLocks noChangeArrowheads="1"/>
          </p:cNvSpPr>
          <p:nvPr/>
        </p:nvSpPr>
        <p:spPr bwMode="auto">
          <a:xfrm>
            <a:off x="11113" y="0"/>
            <a:ext cx="1176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Sociology</a:t>
            </a:r>
          </a:p>
        </p:txBody>
      </p:sp>
      <p:sp>
        <p:nvSpPr>
          <p:cNvPr id="761862" name="CasellaDiTesto 1">
            <a:extLst>
              <a:ext uri="{FF2B5EF4-FFF2-40B4-BE49-F238E27FC236}">
                <a16:creationId xmlns:a16="http://schemas.microsoft.com/office/drawing/2014/main" id="{1FADA8F5-32BC-CFB6-2335-0EFE1892BE9B}"/>
              </a:ext>
            </a:extLst>
          </p:cNvPr>
          <p:cNvSpPr txBox="1">
            <a:spLocks noChangeArrowheads="1"/>
          </p:cNvSpPr>
          <p:nvPr/>
        </p:nvSpPr>
        <p:spPr bwMode="auto">
          <a:xfrm rot="-120000">
            <a:off x="2559050" y="2943225"/>
            <a:ext cx="1430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PRIMITIVE SOCIETY</a:t>
            </a:r>
          </a:p>
        </p:txBody>
      </p:sp>
      <p:sp>
        <p:nvSpPr>
          <p:cNvPr id="3" name="CasellaDiTesto 2">
            <a:extLst>
              <a:ext uri="{FF2B5EF4-FFF2-40B4-BE49-F238E27FC236}">
                <a16:creationId xmlns:a16="http://schemas.microsoft.com/office/drawing/2014/main" id="{52EDD170-847F-765E-DBE5-C5126D4AD431}"/>
              </a:ext>
            </a:extLst>
          </p:cNvPr>
          <p:cNvSpPr txBox="1"/>
          <p:nvPr/>
        </p:nvSpPr>
        <p:spPr>
          <a:xfrm rot="16200000">
            <a:off x="504825" y="1814513"/>
            <a:ext cx="1936750" cy="254000"/>
          </a:xfrm>
          <a:prstGeom prst="rect">
            <a:avLst/>
          </a:prstGeom>
          <a:noFill/>
        </p:spPr>
        <p:txBody>
          <a:bodyPr>
            <a:spAutoFit/>
          </a:bodyPr>
          <a:lstStyle/>
          <a:p>
            <a:pPr eaLnBrk="1" hangingPunct="1">
              <a:defRPr/>
            </a:pPr>
            <a:r>
              <a:rPr lang="it-CH" sz="1050" b="1" spc="20" dirty="0">
                <a:solidFill>
                  <a:prstClr val="black"/>
                </a:solidFill>
              </a:rPr>
              <a:t>EVOLUTION - PROGRESS</a:t>
            </a:r>
          </a:p>
        </p:txBody>
      </p:sp>
      <p:pic>
        <p:nvPicPr>
          <p:cNvPr id="761864" name="Picture 6" descr="C:\Users\Enrico\Enrico\Documenti\AA Enrico nuovo\Politica\Presentazione marxismo\imagesCAUFFKHK.jpg">
            <a:extLst>
              <a:ext uri="{FF2B5EF4-FFF2-40B4-BE49-F238E27FC236}">
                <a16:creationId xmlns:a16="http://schemas.microsoft.com/office/drawing/2014/main" id="{05999A75-2996-FA4F-C8B8-3E5740AC2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949575"/>
            <a:ext cx="12080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865" name="CasellaDiTesto 9">
            <a:extLst>
              <a:ext uri="{FF2B5EF4-FFF2-40B4-BE49-F238E27FC236}">
                <a16:creationId xmlns:a16="http://schemas.microsoft.com/office/drawing/2014/main" id="{D7B62EA7-3613-F695-9669-602BB5B264BF}"/>
              </a:ext>
            </a:extLst>
          </p:cNvPr>
          <p:cNvSpPr txBox="1">
            <a:spLocks noChangeArrowheads="1"/>
          </p:cNvSpPr>
          <p:nvPr/>
        </p:nvSpPr>
        <p:spPr bwMode="auto">
          <a:xfrm>
            <a:off x="1473200" y="350996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0</a:t>
            </a:r>
          </a:p>
        </p:txBody>
      </p:sp>
      <p:sp>
        <p:nvSpPr>
          <p:cNvPr id="761866" name="CasellaDiTesto 10">
            <a:extLst>
              <a:ext uri="{FF2B5EF4-FFF2-40B4-BE49-F238E27FC236}">
                <a16:creationId xmlns:a16="http://schemas.microsoft.com/office/drawing/2014/main" id="{2996FF89-4008-772A-8A25-884FA3D6F697}"/>
              </a:ext>
            </a:extLst>
          </p:cNvPr>
          <p:cNvSpPr txBox="1">
            <a:spLocks noChangeArrowheads="1"/>
          </p:cNvSpPr>
          <p:nvPr/>
        </p:nvSpPr>
        <p:spPr bwMode="auto">
          <a:xfrm>
            <a:off x="2484438" y="3509963"/>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20</a:t>
            </a:r>
          </a:p>
        </p:txBody>
      </p:sp>
      <p:sp>
        <p:nvSpPr>
          <p:cNvPr id="761867" name="CasellaDiTesto 11">
            <a:extLst>
              <a:ext uri="{FF2B5EF4-FFF2-40B4-BE49-F238E27FC236}">
                <a16:creationId xmlns:a16="http://schemas.microsoft.com/office/drawing/2014/main" id="{E087A788-7114-5972-AAB2-0C107BA74230}"/>
              </a:ext>
            </a:extLst>
          </p:cNvPr>
          <p:cNvSpPr txBox="1">
            <a:spLocks noChangeArrowheads="1"/>
          </p:cNvSpPr>
          <p:nvPr/>
        </p:nvSpPr>
        <p:spPr bwMode="auto">
          <a:xfrm>
            <a:off x="3492500" y="3530600"/>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40</a:t>
            </a:r>
          </a:p>
        </p:txBody>
      </p:sp>
      <p:sp>
        <p:nvSpPr>
          <p:cNvPr id="761868" name="CasellaDiTesto 12">
            <a:extLst>
              <a:ext uri="{FF2B5EF4-FFF2-40B4-BE49-F238E27FC236}">
                <a16:creationId xmlns:a16="http://schemas.microsoft.com/office/drawing/2014/main" id="{B7B4FF32-4872-2A0D-19EB-E805904618CD}"/>
              </a:ext>
            </a:extLst>
          </p:cNvPr>
          <p:cNvSpPr txBox="1">
            <a:spLocks noChangeArrowheads="1"/>
          </p:cNvSpPr>
          <p:nvPr/>
        </p:nvSpPr>
        <p:spPr bwMode="auto">
          <a:xfrm>
            <a:off x="4581525"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60</a:t>
            </a:r>
          </a:p>
        </p:txBody>
      </p:sp>
      <p:sp>
        <p:nvSpPr>
          <p:cNvPr id="761869" name="CasellaDiTesto 13">
            <a:extLst>
              <a:ext uri="{FF2B5EF4-FFF2-40B4-BE49-F238E27FC236}">
                <a16:creationId xmlns:a16="http://schemas.microsoft.com/office/drawing/2014/main" id="{D0B5F126-AFB6-AA45-B772-F1C3A54107EE}"/>
              </a:ext>
            </a:extLst>
          </p:cNvPr>
          <p:cNvSpPr txBox="1">
            <a:spLocks noChangeArrowheads="1"/>
          </p:cNvSpPr>
          <p:nvPr/>
        </p:nvSpPr>
        <p:spPr bwMode="auto">
          <a:xfrm>
            <a:off x="5695950"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80</a:t>
            </a:r>
          </a:p>
        </p:txBody>
      </p:sp>
      <p:sp>
        <p:nvSpPr>
          <p:cNvPr id="761870" name="CasellaDiTesto 14">
            <a:extLst>
              <a:ext uri="{FF2B5EF4-FFF2-40B4-BE49-F238E27FC236}">
                <a16:creationId xmlns:a16="http://schemas.microsoft.com/office/drawing/2014/main" id="{4919D8B0-7673-6364-785F-BF7FD4AE7BFA}"/>
              </a:ext>
            </a:extLst>
          </p:cNvPr>
          <p:cNvSpPr txBox="1">
            <a:spLocks noChangeArrowheads="1"/>
          </p:cNvSpPr>
          <p:nvPr/>
        </p:nvSpPr>
        <p:spPr bwMode="auto">
          <a:xfrm>
            <a:off x="6659563" y="353218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100</a:t>
            </a:r>
          </a:p>
        </p:txBody>
      </p:sp>
      <p:sp>
        <p:nvSpPr>
          <p:cNvPr id="761871" name="CasellaDiTesto 15">
            <a:extLst>
              <a:ext uri="{FF2B5EF4-FFF2-40B4-BE49-F238E27FC236}">
                <a16:creationId xmlns:a16="http://schemas.microsoft.com/office/drawing/2014/main" id="{FB451D95-4D52-B3D2-AEF8-3B1D3F1A61D4}"/>
              </a:ext>
            </a:extLst>
          </p:cNvPr>
          <p:cNvSpPr txBox="1">
            <a:spLocks noChangeArrowheads="1"/>
          </p:cNvSpPr>
          <p:nvPr/>
        </p:nvSpPr>
        <p:spPr bwMode="auto">
          <a:xfrm>
            <a:off x="7524750" y="3276600"/>
            <a:ext cx="1087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b="1">
                <a:solidFill>
                  <a:srgbClr val="000000"/>
                </a:solidFill>
              </a:rPr>
              <a:t>Years</a:t>
            </a:r>
            <a:r>
              <a:rPr lang="it-CH" altLang="it-CH" sz="1200">
                <a:solidFill>
                  <a:srgbClr val="000000"/>
                </a:solidFill>
              </a:rPr>
              <a:t> (x 1000)</a:t>
            </a:r>
          </a:p>
        </p:txBody>
      </p:sp>
      <p:sp>
        <p:nvSpPr>
          <p:cNvPr id="761872" name="CasellaDiTesto 16">
            <a:extLst>
              <a:ext uri="{FF2B5EF4-FFF2-40B4-BE49-F238E27FC236}">
                <a16:creationId xmlns:a16="http://schemas.microsoft.com/office/drawing/2014/main" id="{6AF16A84-E9D2-128E-D33D-76024EB60E01}"/>
              </a:ext>
            </a:extLst>
          </p:cNvPr>
          <p:cNvSpPr txBox="1">
            <a:spLocks noChangeArrowheads="1"/>
          </p:cNvSpPr>
          <p:nvPr/>
        </p:nvSpPr>
        <p:spPr bwMode="auto">
          <a:xfrm rot="-1080000">
            <a:off x="5475288" y="2671763"/>
            <a:ext cx="10017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BARBARISM</a:t>
            </a:r>
          </a:p>
        </p:txBody>
      </p:sp>
      <p:sp>
        <p:nvSpPr>
          <p:cNvPr id="761873" name="CasellaDiTesto 17">
            <a:extLst>
              <a:ext uri="{FF2B5EF4-FFF2-40B4-BE49-F238E27FC236}">
                <a16:creationId xmlns:a16="http://schemas.microsoft.com/office/drawing/2014/main" id="{EF217C33-D3BB-6274-27B3-6CA13F2FE871}"/>
              </a:ext>
            </a:extLst>
          </p:cNvPr>
          <p:cNvSpPr txBox="1">
            <a:spLocks noChangeArrowheads="1"/>
          </p:cNvSpPr>
          <p:nvPr/>
        </p:nvSpPr>
        <p:spPr bwMode="auto">
          <a:xfrm>
            <a:off x="6627813" y="2652713"/>
            <a:ext cx="1216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SLAVE SOCIETY</a:t>
            </a:r>
          </a:p>
        </p:txBody>
      </p:sp>
      <p:sp>
        <p:nvSpPr>
          <p:cNvPr id="761874" name="CasellaDiTesto 18">
            <a:extLst>
              <a:ext uri="{FF2B5EF4-FFF2-40B4-BE49-F238E27FC236}">
                <a16:creationId xmlns:a16="http://schemas.microsoft.com/office/drawing/2014/main" id="{3D3C3D00-5EFD-4926-BC91-FCECAF9F4516}"/>
              </a:ext>
            </a:extLst>
          </p:cNvPr>
          <p:cNvSpPr txBox="1">
            <a:spLocks noChangeArrowheads="1"/>
          </p:cNvSpPr>
          <p:nvPr/>
        </p:nvSpPr>
        <p:spPr bwMode="auto">
          <a:xfrm>
            <a:off x="6875463" y="2082800"/>
            <a:ext cx="1296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FEUDAL SOCIETY</a:t>
            </a:r>
          </a:p>
        </p:txBody>
      </p:sp>
      <p:sp>
        <p:nvSpPr>
          <p:cNvPr id="761875" name="CasellaDiTesto 19">
            <a:extLst>
              <a:ext uri="{FF2B5EF4-FFF2-40B4-BE49-F238E27FC236}">
                <a16:creationId xmlns:a16="http://schemas.microsoft.com/office/drawing/2014/main" id="{8BE3DE0E-BE13-9BCF-86E9-A75477F7787E}"/>
              </a:ext>
            </a:extLst>
          </p:cNvPr>
          <p:cNvSpPr txBox="1">
            <a:spLocks noChangeArrowheads="1"/>
          </p:cNvSpPr>
          <p:nvPr/>
        </p:nvSpPr>
        <p:spPr bwMode="auto">
          <a:xfrm>
            <a:off x="6948488" y="1708150"/>
            <a:ext cx="1743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CAPITALIST SOCIETY</a:t>
            </a:r>
          </a:p>
        </p:txBody>
      </p:sp>
      <p:sp>
        <p:nvSpPr>
          <p:cNvPr id="761876" name="CasellaDiTesto 6">
            <a:extLst>
              <a:ext uri="{FF2B5EF4-FFF2-40B4-BE49-F238E27FC236}">
                <a16:creationId xmlns:a16="http://schemas.microsoft.com/office/drawing/2014/main" id="{8EE2FCEB-82CC-3AED-7269-EF2C58EC64BE}"/>
              </a:ext>
            </a:extLst>
          </p:cNvPr>
          <p:cNvSpPr txBox="1">
            <a:spLocks noChangeArrowheads="1"/>
          </p:cNvSpPr>
          <p:nvPr/>
        </p:nvSpPr>
        <p:spPr bwMode="auto">
          <a:xfrm>
            <a:off x="6953250" y="1308100"/>
            <a:ext cx="17351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SOCIALIST SOCIETY (?)</a:t>
            </a:r>
            <a:endParaRPr lang="it-CH" altLang="it-CH" sz="1800">
              <a:solidFill>
                <a:srgbClr val="000000"/>
              </a:solidFill>
            </a:endParaRPr>
          </a:p>
        </p:txBody>
      </p:sp>
      <p:sp>
        <p:nvSpPr>
          <p:cNvPr id="761877" name="CasellaDiTesto 7">
            <a:extLst>
              <a:ext uri="{FF2B5EF4-FFF2-40B4-BE49-F238E27FC236}">
                <a16:creationId xmlns:a16="http://schemas.microsoft.com/office/drawing/2014/main" id="{69A519F5-32FF-A1D8-0EAC-E632D544B38F}"/>
              </a:ext>
            </a:extLst>
          </p:cNvPr>
          <p:cNvSpPr txBox="1">
            <a:spLocks noChangeArrowheads="1"/>
          </p:cNvSpPr>
          <p:nvPr/>
        </p:nvSpPr>
        <p:spPr bwMode="auto">
          <a:xfrm>
            <a:off x="2195513" y="1223963"/>
            <a:ext cx="3262312" cy="369887"/>
          </a:xfrm>
          <a:prstGeom prst="rect">
            <a:avLst/>
          </a:prstGeom>
          <a:solidFill>
            <a:srgbClr val="FFFF0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ACCELERATION OF HISTORY</a:t>
            </a:r>
          </a:p>
        </p:txBody>
      </p:sp>
      <p:sp>
        <p:nvSpPr>
          <p:cNvPr id="761878" name="CasellaDiTesto 20">
            <a:extLst>
              <a:ext uri="{FF2B5EF4-FFF2-40B4-BE49-F238E27FC236}">
                <a16:creationId xmlns:a16="http://schemas.microsoft.com/office/drawing/2014/main" id="{04BFC325-A5DC-8C21-8210-CF0C369EC87C}"/>
              </a:ext>
            </a:extLst>
          </p:cNvPr>
          <p:cNvSpPr txBox="1">
            <a:spLocks noChangeArrowheads="1"/>
          </p:cNvSpPr>
          <p:nvPr/>
        </p:nvSpPr>
        <p:spPr bwMode="auto">
          <a:xfrm>
            <a:off x="352425" y="4243388"/>
            <a:ext cx="1441450"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PRIMITIVE SOCIETY</a:t>
            </a:r>
          </a:p>
          <a:p>
            <a:pPr eaLnBrk="1" hangingPunct="1">
              <a:spcBef>
                <a:spcPct val="0"/>
              </a:spcBef>
              <a:buFontTx/>
              <a:buNone/>
            </a:pPr>
            <a:endParaRPr lang="it-CH" altLang="it-CH" sz="1200" b="1">
              <a:solidFill>
                <a:srgbClr val="000000"/>
              </a:solidFill>
              <a:latin typeface="Arial" panose="020B0604020202020204" pitchFamily="34" charset="0"/>
            </a:endParaRPr>
          </a:p>
          <a:p>
            <a:pPr eaLnBrk="1" hangingPunct="1">
              <a:spcBef>
                <a:spcPct val="0"/>
              </a:spcBef>
              <a:buFontTx/>
              <a:buNone/>
            </a:pPr>
            <a:r>
              <a:rPr lang="en-US" altLang="it-CH" sz="1000">
                <a:solidFill>
                  <a:srgbClr val="000000"/>
                </a:solidFill>
                <a:latin typeface="Arial" panose="020B0604020202020204" pitchFamily="34" charset="0"/>
              </a:rPr>
              <a:t>From about 100’000 years ago to about 20’000 years ago.</a:t>
            </a:r>
          </a:p>
          <a:p>
            <a:pPr eaLnBrk="1" hangingPunct="1">
              <a:spcBef>
                <a:spcPct val="0"/>
              </a:spcBef>
              <a:buFontTx/>
              <a:buNone/>
            </a:pPr>
            <a:r>
              <a:rPr lang="en-US" altLang="it-CH" sz="1000">
                <a:solidFill>
                  <a:srgbClr val="000000"/>
                </a:solidFill>
                <a:latin typeface="Arial" panose="020B0604020202020204" pitchFamily="34" charset="0"/>
              </a:rPr>
              <a:t>Matriarchal and democratic  society.</a:t>
            </a:r>
          </a:p>
          <a:p>
            <a:pPr eaLnBrk="1" hangingPunct="1">
              <a:spcBef>
                <a:spcPct val="0"/>
              </a:spcBef>
              <a:buFontTx/>
              <a:buNone/>
            </a:pPr>
            <a:r>
              <a:rPr lang="en-US" altLang="it-CH" sz="1000">
                <a:solidFill>
                  <a:srgbClr val="000000"/>
                </a:solidFill>
                <a:latin typeface="Arial" panose="020B0604020202020204" pitchFamily="34" charset="0"/>
              </a:rPr>
              <a:t>Social class.</a:t>
            </a:r>
          </a:p>
          <a:p>
            <a:pPr eaLnBrk="1" hangingPunct="1">
              <a:spcBef>
                <a:spcPct val="0"/>
              </a:spcBef>
              <a:buFontTx/>
              <a:buNone/>
            </a:pPr>
            <a:r>
              <a:rPr lang="en-US" altLang="it-CH" sz="1000">
                <a:solidFill>
                  <a:srgbClr val="000000"/>
                </a:solidFill>
                <a:latin typeface="Arial" panose="020B0604020202020204" pitchFamily="34" charset="0"/>
              </a:rPr>
              <a:t>There is no private property.</a:t>
            </a:r>
          </a:p>
          <a:p>
            <a:pPr eaLnBrk="1" hangingPunct="1">
              <a:spcBef>
                <a:spcPct val="0"/>
              </a:spcBef>
              <a:buFontTx/>
              <a:buNone/>
            </a:pPr>
            <a:endParaRPr lang="en-US" altLang="it-CH" sz="1000">
              <a:solidFill>
                <a:srgbClr val="000000"/>
              </a:solidFill>
              <a:latin typeface="Arial" panose="020B0604020202020204" pitchFamily="34" charset="0"/>
            </a:endParaRPr>
          </a:p>
          <a:p>
            <a:pPr eaLnBrk="1" hangingPunct="1">
              <a:spcBef>
                <a:spcPct val="0"/>
              </a:spcBef>
              <a:buFontTx/>
              <a:buNone/>
            </a:pPr>
            <a:r>
              <a:rPr lang="en-US" altLang="it-CH" sz="1000">
                <a:solidFill>
                  <a:srgbClr val="000000"/>
                </a:solidFill>
                <a:latin typeface="Arial" panose="020B0604020202020204" pitchFamily="34" charset="0"/>
              </a:rPr>
              <a:t>Nomadism  and  first settlements.</a:t>
            </a:r>
          </a:p>
          <a:p>
            <a:pPr eaLnBrk="1" hangingPunct="1">
              <a:spcBef>
                <a:spcPct val="0"/>
              </a:spcBef>
              <a:buFontTx/>
              <a:buNone/>
            </a:pPr>
            <a:endParaRPr lang="it-CH" altLang="it-CH" sz="800">
              <a:solidFill>
                <a:srgbClr val="000000"/>
              </a:solidFill>
              <a:latin typeface="Arial" panose="020B0604020202020204" pitchFamily="34" charset="0"/>
            </a:endParaRPr>
          </a:p>
        </p:txBody>
      </p:sp>
      <p:sp>
        <p:nvSpPr>
          <p:cNvPr id="761879" name="CasellaDiTesto 25">
            <a:extLst>
              <a:ext uri="{FF2B5EF4-FFF2-40B4-BE49-F238E27FC236}">
                <a16:creationId xmlns:a16="http://schemas.microsoft.com/office/drawing/2014/main" id="{2321F41F-B58A-F6EC-48B7-0B0CA7BEAC6F}"/>
              </a:ext>
            </a:extLst>
          </p:cNvPr>
          <p:cNvSpPr txBox="1">
            <a:spLocks noChangeArrowheads="1"/>
          </p:cNvSpPr>
          <p:nvPr/>
        </p:nvSpPr>
        <p:spPr bwMode="auto">
          <a:xfrm>
            <a:off x="1978025" y="4260850"/>
            <a:ext cx="1441450" cy="221615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BARBARISM</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en-US" altLang="it-CH" sz="1000">
                <a:solidFill>
                  <a:srgbClr val="000000"/>
                </a:solidFill>
                <a:latin typeface="Arial" panose="020B0604020202020204" pitchFamily="34" charset="0"/>
              </a:rPr>
              <a:t>Transition society.</a:t>
            </a:r>
          </a:p>
          <a:p>
            <a:pPr eaLnBrk="1" hangingPunct="1">
              <a:spcBef>
                <a:spcPct val="0"/>
              </a:spcBef>
              <a:buFontTx/>
              <a:buNone/>
            </a:pPr>
            <a:r>
              <a:rPr lang="en-US" altLang="it-CH" sz="1000">
                <a:solidFill>
                  <a:srgbClr val="000000"/>
                </a:solidFill>
                <a:latin typeface="Arial" panose="020B0604020202020204" pitchFamily="34" charset="0"/>
              </a:rPr>
              <a:t>Apparition of the first hierarchy and the  family.</a:t>
            </a:r>
          </a:p>
          <a:p>
            <a:pPr eaLnBrk="1" hangingPunct="1">
              <a:spcBef>
                <a:spcPct val="0"/>
              </a:spcBef>
              <a:buFontTx/>
              <a:buNone/>
            </a:pPr>
            <a:r>
              <a:rPr lang="en-US" altLang="it-CH" sz="1000">
                <a:solidFill>
                  <a:srgbClr val="000000"/>
                </a:solidFill>
                <a:latin typeface="Arial" panose="020B0604020202020204" pitchFamily="34" charset="0"/>
              </a:rPr>
              <a:t>Private property is very limited.</a:t>
            </a:r>
          </a:p>
          <a:p>
            <a:pPr eaLnBrk="1" hangingPunct="1">
              <a:spcBef>
                <a:spcPct val="0"/>
              </a:spcBef>
              <a:buFontTx/>
              <a:buNone/>
            </a:pPr>
            <a:r>
              <a:rPr lang="en-US" altLang="it-CH" sz="1000">
                <a:solidFill>
                  <a:srgbClr val="000000"/>
                </a:solidFill>
                <a:latin typeface="Arial" panose="020B0604020202020204" pitchFamily="34" charset="0"/>
              </a:rPr>
              <a:t>Start of sedentarism with agriculture and breeding.</a:t>
            </a:r>
          </a:p>
          <a:p>
            <a:pPr eaLnBrk="1" hangingPunct="1">
              <a:spcBef>
                <a:spcPct val="0"/>
              </a:spcBef>
              <a:buFontTx/>
              <a:buNone/>
            </a:pPr>
            <a:endParaRPr lang="en-US" altLang="it-CH" sz="800">
              <a:solidFill>
                <a:srgbClr val="000000"/>
              </a:solidFill>
              <a:latin typeface="Arial" panose="020B0604020202020204" pitchFamily="34" charset="0"/>
            </a:endParaRPr>
          </a:p>
          <a:p>
            <a:pPr eaLnBrk="1" hangingPunct="1">
              <a:spcBef>
                <a:spcPct val="0"/>
              </a:spcBef>
              <a:buFontTx/>
              <a:buNone/>
            </a:pPr>
            <a:r>
              <a:rPr lang="it-CH" altLang="it-CH" sz="1000">
                <a:solidFill>
                  <a:srgbClr val="000000"/>
                </a:solidFill>
                <a:latin typeface="Arial" panose="020B0604020202020204" pitchFamily="34" charset="0"/>
              </a:rPr>
              <a:t>The tribe is </a:t>
            </a:r>
          </a:p>
          <a:p>
            <a:pPr eaLnBrk="1" hangingPunct="1">
              <a:spcBef>
                <a:spcPct val="0"/>
              </a:spcBef>
              <a:buFontTx/>
              <a:buNone/>
            </a:pPr>
            <a:r>
              <a:rPr lang="it-CH" altLang="it-CH" sz="1000">
                <a:solidFill>
                  <a:srgbClr val="000000"/>
                </a:solidFill>
                <a:latin typeface="Arial" panose="020B0604020202020204" pitchFamily="34" charset="0"/>
              </a:rPr>
              <a:t>dominating.</a:t>
            </a:r>
            <a:endParaRPr lang="it-CH" altLang="it-CH" sz="800">
              <a:solidFill>
                <a:srgbClr val="000000"/>
              </a:solidFill>
              <a:latin typeface="Arial" panose="020B0604020202020204" pitchFamily="34" charset="0"/>
            </a:endParaRPr>
          </a:p>
        </p:txBody>
      </p:sp>
      <p:sp>
        <p:nvSpPr>
          <p:cNvPr id="761880" name="CasellaDiTesto 26">
            <a:extLst>
              <a:ext uri="{FF2B5EF4-FFF2-40B4-BE49-F238E27FC236}">
                <a16:creationId xmlns:a16="http://schemas.microsoft.com/office/drawing/2014/main" id="{2810F426-B4AA-3D2E-3816-37D23E06A1D3}"/>
              </a:ext>
            </a:extLst>
          </p:cNvPr>
          <p:cNvSpPr txBox="1">
            <a:spLocks noChangeArrowheads="1"/>
          </p:cNvSpPr>
          <p:nvPr/>
        </p:nvSpPr>
        <p:spPr bwMode="auto">
          <a:xfrm>
            <a:off x="3538538" y="4259263"/>
            <a:ext cx="1584325" cy="2185987"/>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SLAVE SOCIETY</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en-US" altLang="it-CH" sz="900">
                <a:solidFill>
                  <a:srgbClr val="000000"/>
                </a:solidFill>
                <a:latin typeface="Arial" panose="020B0604020202020204" pitchFamily="34" charset="0"/>
              </a:rPr>
              <a:t>From about 15,000 years ago until about 1,600 years ago (Rome).</a:t>
            </a:r>
          </a:p>
          <a:p>
            <a:pPr eaLnBrk="1" hangingPunct="1">
              <a:spcBef>
                <a:spcPct val="0"/>
              </a:spcBef>
              <a:buFontTx/>
              <a:buNone/>
            </a:pPr>
            <a:r>
              <a:rPr lang="en-US" altLang="it-CH" sz="900">
                <a:solidFill>
                  <a:srgbClr val="000000"/>
                </a:solidFill>
                <a:latin typeface="Arial" panose="020B0604020202020204" pitchFamily="34" charset="0"/>
              </a:rPr>
              <a:t>Patriarchal and not very</a:t>
            </a:r>
            <a:endParaRPr lang="it-CH" altLang="it-CH" sz="900">
              <a:solidFill>
                <a:srgbClr val="000000"/>
              </a:solidFill>
              <a:latin typeface="Arial" panose="020B0604020202020204" pitchFamily="34" charset="0"/>
            </a:endParaRPr>
          </a:p>
          <a:p>
            <a:pPr eaLnBrk="1" hangingPunct="1">
              <a:spcBef>
                <a:spcPct val="0"/>
              </a:spcBef>
              <a:buFontTx/>
              <a:buNone/>
            </a:pPr>
            <a:r>
              <a:rPr lang="en-US" altLang="it-CH" sz="900">
                <a:solidFill>
                  <a:srgbClr val="000000"/>
                </a:solidFill>
                <a:latin typeface="Arial" panose="020B0604020202020204" pitchFamily="34" charset="0"/>
              </a:rPr>
              <a:t>democratic society.</a:t>
            </a:r>
          </a:p>
          <a:p>
            <a:pPr eaLnBrk="1" hangingPunct="1">
              <a:spcBef>
                <a:spcPct val="0"/>
              </a:spcBef>
              <a:buFontTx/>
              <a:buNone/>
            </a:pPr>
            <a:r>
              <a:rPr lang="en-US" altLang="it-CH" sz="900">
                <a:solidFill>
                  <a:srgbClr val="000000"/>
                </a:solidFill>
                <a:latin typeface="Arial" panose="020B0604020202020204" pitchFamily="34" charset="0"/>
              </a:rPr>
              <a:t>Two social classes.</a:t>
            </a:r>
          </a:p>
          <a:p>
            <a:pPr eaLnBrk="1" hangingPunct="1">
              <a:spcBef>
                <a:spcPct val="0"/>
              </a:spcBef>
              <a:buFontTx/>
              <a:buNone/>
            </a:pPr>
            <a:r>
              <a:rPr lang="en-US" altLang="it-CH" sz="900">
                <a:solidFill>
                  <a:srgbClr val="000000"/>
                </a:solidFill>
                <a:latin typeface="Arial" panose="020B0604020202020204" pitchFamily="34" charset="0"/>
              </a:rPr>
              <a:t>Private property: land, animals, slaves. Sedentarism.</a:t>
            </a:r>
          </a:p>
          <a:p>
            <a:pPr eaLnBrk="1" hangingPunct="1">
              <a:spcBef>
                <a:spcPct val="0"/>
              </a:spcBef>
              <a:buFontTx/>
              <a:buNone/>
            </a:pPr>
            <a:r>
              <a:rPr lang="en-US" altLang="it-CH" sz="900">
                <a:solidFill>
                  <a:srgbClr val="000000"/>
                </a:solidFill>
                <a:latin typeface="Arial" panose="020B0604020202020204" pitchFamily="34" charset="0"/>
              </a:rPr>
              <a:t>Great conquest.</a:t>
            </a:r>
          </a:p>
          <a:p>
            <a:pPr eaLnBrk="1" hangingPunct="1">
              <a:spcBef>
                <a:spcPct val="0"/>
              </a:spcBef>
              <a:buFontTx/>
              <a:buNone/>
            </a:pPr>
            <a:endParaRPr lang="en-US" altLang="it-CH" sz="900">
              <a:solidFill>
                <a:srgbClr val="000000"/>
              </a:solidFill>
              <a:latin typeface="Arial" panose="020B0604020202020204" pitchFamily="34" charset="0"/>
            </a:endParaRPr>
          </a:p>
          <a:p>
            <a:pPr eaLnBrk="1" hangingPunct="1">
              <a:spcBef>
                <a:spcPct val="0"/>
              </a:spcBef>
              <a:buFontTx/>
              <a:buNone/>
            </a:pPr>
            <a:r>
              <a:rPr lang="en-US" altLang="it-CH" sz="900">
                <a:solidFill>
                  <a:srgbClr val="000000"/>
                </a:solidFill>
                <a:latin typeface="Arial" panose="020B0604020202020204" pitchFamily="34" charset="0"/>
              </a:rPr>
              <a:t>Dominated by landlords</a:t>
            </a:r>
            <a:endParaRPr lang="it-CH" altLang="it-CH" sz="900">
              <a:solidFill>
                <a:srgbClr val="000000"/>
              </a:solidFill>
              <a:latin typeface="Arial" panose="020B0604020202020204" pitchFamily="34" charset="0"/>
            </a:endParaRPr>
          </a:p>
        </p:txBody>
      </p:sp>
      <p:sp>
        <p:nvSpPr>
          <p:cNvPr id="761881" name="CasellaDiTesto 27">
            <a:extLst>
              <a:ext uri="{FF2B5EF4-FFF2-40B4-BE49-F238E27FC236}">
                <a16:creationId xmlns:a16="http://schemas.microsoft.com/office/drawing/2014/main" id="{F3A0D470-F29F-58E3-2867-31518CB7A934}"/>
              </a:ext>
            </a:extLst>
          </p:cNvPr>
          <p:cNvSpPr txBox="1">
            <a:spLocks noChangeArrowheads="1"/>
          </p:cNvSpPr>
          <p:nvPr/>
        </p:nvSpPr>
        <p:spPr bwMode="auto">
          <a:xfrm>
            <a:off x="5292725" y="4260850"/>
            <a:ext cx="1630363" cy="2185988"/>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 FEUDAL SOCIETY</a:t>
            </a:r>
          </a:p>
          <a:p>
            <a:pPr eaLnBrk="1" hangingPunct="1">
              <a:spcBef>
                <a:spcPct val="0"/>
              </a:spcBef>
              <a:buFontTx/>
              <a:buNone/>
            </a:pPr>
            <a:endParaRPr lang="it-CH" altLang="it-CH" sz="800">
              <a:solidFill>
                <a:srgbClr val="000000"/>
              </a:solidFill>
              <a:latin typeface="Arial" panose="020B0604020202020204" pitchFamily="34" charset="0"/>
            </a:endParaRPr>
          </a:p>
          <a:p>
            <a:pPr eaLnBrk="1" hangingPunct="1">
              <a:spcBef>
                <a:spcPct val="0"/>
              </a:spcBef>
              <a:buFontTx/>
              <a:buNone/>
            </a:pPr>
            <a:r>
              <a:rPr lang="en-US" altLang="it-CH" sz="900">
                <a:solidFill>
                  <a:srgbClr val="000000"/>
                </a:solidFill>
                <a:latin typeface="Arial" panose="020B0604020202020204" pitchFamily="34" charset="0"/>
              </a:rPr>
              <a:t>From about 1,600 years ago until about 200 years ago (the French Revolution).</a:t>
            </a:r>
          </a:p>
          <a:p>
            <a:pPr eaLnBrk="1" hangingPunct="1">
              <a:spcBef>
                <a:spcPct val="0"/>
              </a:spcBef>
              <a:buFontTx/>
              <a:buNone/>
            </a:pPr>
            <a:r>
              <a:rPr lang="en-US" altLang="it-CH" sz="900">
                <a:solidFill>
                  <a:srgbClr val="000000"/>
                </a:solidFill>
                <a:latin typeface="Arial" panose="020B0604020202020204" pitchFamily="34" charset="0"/>
              </a:rPr>
              <a:t>Patriarchal and oligarchic society.</a:t>
            </a:r>
          </a:p>
          <a:p>
            <a:pPr eaLnBrk="1" hangingPunct="1">
              <a:spcBef>
                <a:spcPct val="0"/>
              </a:spcBef>
              <a:buFontTx/>
              <a:buNone/>
            </a:pPr>
            <a:r>
              <a:rPr lang="en-US" altLang="it-CH" sz="900">
                <a:solidFill>
                  <a:srgbClr val="000000"/>
                </a:solidFill>
                <a:latin typeface="Arial" panose="020B0604020202020204" pitchFamily="34" charset="0"/>
              </a:rPr>
              <a:t>Three social classes: nobles, bourgeois, plebeians.</a:t>
            </a:r>
          </a:p>
          <a:p>
            <a:pPr eaLnBrk="1" hangingPunct="1">
              <a:spcBef>
                <a:spcPct val="0"/>
              </a:spcBef>
              <a:buFontTx/>
              <a:buNone/>
            </a:pPr>
            <a:r>
              <a:rPr lang="en-US" altLang="it-CH" sz="900">
                <a:solidFill>
                  <a:srgbClr val="000000"/>
                </a:solidFill>
                <a:latin typeface="Arial" panose="020B0604020202020204" pitchFamily="34" charset="0"/>
              </a:rPr>
              <a:t>Private ownership of land. Major conflicts to conquer land.</a:t>
            </a:r>
          </a:p>
          <a:p>
            <a:pPr eaLnBrk="1" hangingPunct="1">
              <a:spcBef>
                <a:spcPct val="0"/>
              </a:spcBef>
              <a:buFontTx/>
              <a:buNone/>
            </a:pPr>
            <a:endParaRPr lang="en-US" altLang="it-CH" sz="900">
              <a:solidFill>
                <a:srgbClr val="000000"/>
              </a:solidFill>
              <a:latin typeface="Arial" panose="020B0604020202020204" pitchFamily="34" charset="0"/>
            </a:endParaRPr>
          </a:p>
          <a:p>
            <a:pPr eaLnBrk="1" hangingPunct="1">
              <a:spcBef>
                <a:spcPct val="0"/>
              </a:spcBef>
              <a:buFontTx/>
              <a:buNone/>
            </a:pPr>
            <a:r>
              <a:rPr lang="en-US" altLang="it-CH" sz="900">
                <a:solidFill>
                  <a:srgbClr val="000000"/>
                </a:solidFill>
                <a:latin typeface="Arial" panose="020B0604020202020204" pitchFamily="34" charset="0"/>
              </a:rPr>
              <a:t>Dominated by the nobles</a:t>
            </a:r>
            <a:r>
              <a:rPr lang="en-US" altLang="it-CH" sz="1000">
                <a:solidFill>
                  <a:srgbClr val="000000"/>
                </a:solidFill>
                <a:latin typeface="Arial" panose="020B0604020202020204" pitchFamily="34" charset="0"/>
              </a:rPr>
              <a:t>.</a:t>
            </a:r>
          </a:p>
        </p:txBody>
      </p:sp>
      <p:sp>
        <p:nvSpPr>
          <p:cNvPr id="761882" name="CasellaDiTesto 28">
            <a:extLst>
              <a:ext uri="{FF2B5EF4-FFF2-40B4-BE49-F238E27FC236}">
                <a16:creationId xmlns:a16="http://schemas.microsoft.com/office/drawing/2014/main" id="{F1CDA016-84EE-1A89-79F4-FDC013952BD9}"/>
              </a:ext>
            </a:extLst>
          </p:cNvPr>
          <p:cNvSpPr txBox="1">
            <a:spLocks noChangeArrowheads="1"/>
          </p:cNvSpPr>
          <p:nvPr/>
        </p:nvSpPr>
        <p:spPr bwMode="auto">
          <a:xfrm>
            <a:off x="7092950" y="4243388"/>
            <a:ext cx="1595438" cy="2185987"/>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CAPITALIST SOCIETY</a:t>
            </a:r>
          </a:p>
          <a:p>
            <a:pPr eaLnBrk="1" hangingPunct="1">
              <a:spcBef>
                <a:spcPct val="0"/>
              </a:spcBef>
              <a:buFontTx/>
              <a:buNone/>
            </a:pPr>
            <a:endParaRPr lang="en-US" altLang="it-CH" sz="800">
              <a:solidFill>
                <a:srgbClr val="000000"/>
              </a:solidFill>
              <a:latin typeface="Arial" panose="020B0604020202020204" pitchFamily="34" charset="0"/>
            </a:endParaRPr>
          </a:p>
          <a:p>
            <a:pPr eaLnBrk="1" hangingPunct="1">
              <a:spcBef>
                <a:spcPct val="0"/>
              </a:spcBef>
              <a:buFontTx/>
              <a:buNone/>
            </a:pPr>
            <a:r>
              <a:rPr lang="en-US" altLang="it-CH" sz="1000">
                <a:solidFill>
                  <a:srgbClr val="000000"/>
                </a:solidFill>
                <a:latin typeface="Arial" panose="020B0604020202020204" pitchFamily="34" charset="0"/>
              </a:rPr>
              <a:t>For about 200 years. Patriarchal society and partially democratic.</a:t>
            </a:r>
          </a:p>
          <a:p>
            <a:pPr eaLnBrk="1" hangingPunct="1">
              <a:spcBef>
                <a:spcPct val="0"/>
              </a:spcBef>
              <a:buFontTx/>
              <a:buNone/>
            </a:pPr>
            <a:r>
              <a:rPr lang="en-US" altLang="it-CH" sz="1000">
                <a:solidFill>
                  <a:srgbClr val="000000"/>
                </a:solidFill>
                <a:latin typeface="Arial" panose="020B0604020202020204" pitchFamily="34" charset="0"/>
              </a:rPr>
              <a:t>Two social classes: bourgeoisie and proletariat.  Private ownership of land and production means,  a State of major conflicts to conquer resources.</a:t>
            </a:r>
          </a:p>
          <a:p>
            <a:pPr eaLnBrk="1" hangingPunct="1">
              <a:spcBef>
                <a:spcPct val="0"/>
              </a:spcBef>
              <a:buFontTx/>
              <a:buNone/>
            </a:pPr>
            <a:endParaRPr lang="en-US" altLang="it-CH" sz="800">
              <a:solidFill>
                <a:srgbClr val="000000"/>
              </a:solidFill>
              <a:latin typeface="Arial" panose="020B0604020202020204" pitchFamily="34" charset="0"/>
            </a:endParaRPr>
          </a:p>
          <a:p>
            <a:pPr eaLnBrk="1" hangingPunct="1">
              <a:spcBef>
                <a:spcPct val="0"/>
              </a:spcBef>
              <a:buFontTx/>
              <a:buNone/>
            </a:pPr>
            <a:r>
              <a:rPr lang="en-US" altLang="it-CH" sz="1000">
                <a:solidFill>
                  <a:srgbClr val="000000"/>
                </a:solidFill>
                <a:latin typeface="Arial" panose="020B0604020202020204" pitchFamily="34" charset="0"/>
              </a:rPr>
              <a:t>Dominated  by  capital.</a:t>
            </a:r>
            <a:endParaRPr lang="it-CH" altLang="it-CH" sz="1000">
              <a:solidFill>
                <a:srgbClr val="000000"/>
              </a:solidFill>
              <a:latin typeface="Arial" panose="020B0604020202020204" pitchFamily="34" charset="0"/>
            </a:endParaRPr>
          </a:p>
        </p:txBody>
      </p:sp>
      <p:sp>
        <p:nvSpPr>
          <p:cNvPr id="761883" name="Segnaposto numero diapositiva 1">
            <a:extLst>
              <a:ext uri="{FF2B5EF4-FFF2-40B4-BE49-F238E27FC236}">
                <a16:creationId xmlns:a16="http://schemas.microsoft.com/office/drawing/2014/main" id="{C3C0CCAC-26B1-6F06-33D6-948C1C51C855}"/>
              </a:ext>
            </a:extLst>
          </p:cNvPr>
          <p:cNvSpPr>
            <a:spLocks noGrp="1"/>
          </p:cNvSpPr>
          <p:nvPr>
            <p:ph type="sldNum" sz="quarter" idx="12"/>
          </p:nvPr>
        </p:nvSpPr>
        <p:spPr bwMode="auto">
          <a:xfrm>
            <a:off x="6627813" y="64452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8F4EDE-1DD9-4169-8B51-35A13E07F700}" type="slidenum">
              <a:rPr lang="it-CH" altLang="en-US" sz="1200" b="1" smtClean="0">
                <a:solidFill>
                  <a:srgbClr val="0D0D0D"/>
                </a:solidFill>
              </a:rPr>
              <a:pPr>
                <a:spcBef>
                  <a:spcPct val="0"/>
                </a:spcBef>
                <a:buFontTx/>
                <a:buNone/>
              </a:pPr>
              <a:t>271</a:t>
            </a:fld>
            <a:endParaRPr lang="it-CH" altLang="en-US" sz="1200" b="1">
              <a:solidFill>
                <a:srgbClr val="0D0D0D"/>
              </a:solidFill>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5298" name="Segnaposto numero diapositiva 3">
            <a:extLst>
              <a:ext uri="{FF2B5EF4-FFF2-40B4-BE49-F238E27FC236}">
                <a16:creationId xmlns:a16="http://schemas.microsoft.com/office/drawing/2014/main" id="{9312FBB2-4B91-B34D-370C-C0E23ADD47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C720F0-34B2-490F-B670-1ED06F900045}" type="slidenum">
              <a:rPr lang="it-IT" altLang="en-US" sz="1400" smtClean="0">
                <a:solidFill>
                  <a:srgbClr val="FFFFFF"/>
                </a:solidFill>
              </a:rPr>
              <a:pPr>
                <a:spcBef>
                  <a:spcPct val="0"/>
                </a:spcBef>
                <a:buFontTx/>
                <a:buNone/>
              </a:pPr>
              <a:t>272</a:t>
            </a:fld>
            <a:endParaRPr lang="it-IT" altLang="en-US" sz="1400">
              <a:solidFill>
                <a:srgbClr val="FFFFFF"/>
              </a:solidFill>
            </a:endParaRPr>
          </a:p>
        </p:txBody>
      </p:sp>
      <p:pic>
        <p:nvPicPr>
          <p:cNvPr id="743426" name="Picture 2" descr="C:\Users\Enrico\Desktop\Extraterr j.jpg">
            <a:extLst>
              <a:ext uri="{FF2B5EF4-FFF2-40B4-BE49-F238E27FC236}">
                <a16:creationId xmlns:a16="http://schemas.microsoft.com/office/drawing/2014/main" id="{A34D3554-4269-6E7B-18DC-55379E715E26}"/>
              </a:ext>
            </a:extLst>
          </p:cNvPr>
          <p:cNvPicPr>
            <a:picLocks noChangeAspect="1" noChangeArrowheads="1"/>
          </p:cNvPicPr>
          <p:nvPr/>
        </p:nvPicPr>
        <p:blipFill>
          <a:blip r:embed="rId4"/>
          <a:srcRect/>
          <a:stretch>
            <a:fillRect/>
          </a:stretch>
        </p:blipFill>
        <p:spPr bwMode="auto">
          <a:xfrm>
            <a:off x="590550" y="765175"/>
            <a:ext cx="7962900" cy="5162550"/>
          </a:xfrm>
          <a:prstGeom prst="rect">
            <a:avLst/>
          </a:prstGeom>
          <a:ln w="38100">
            <a:solidFill>
              <a:schemeClr val="accent1"/>
            </a:solidFill>
          </a:ln>
          <a:effectLst>
            <a:outerShdw blurRad="292100" dist="139700" dir="2700000" algn="tl" rotWithShape="0">
              <a:srgbClr val="333333">
                <a:alpha val="65000"/>
              </a:srgbClr>
            </a:outerShdw>
          </a:effectLst>
        </p:spPr>
      </p:pic>
      <p:sp>
        <p:nvSpPr>
          <p:cNvPr id="695300" name="CasellaDiTesto 4">
            <a:extLst>
              <a:ext uri="{FF2B5EF4-FFF2-40B4-BE49-F238E27FC236}">
                <a16:creationId xmlns:a16="http://schemas.microsoft.com/office/drawing/2014/main" id="{F7ADD47E-DB3D-5605-5290-6F31694F6B70}"/>
              </a:ext>
            </a:extLst>
          </p:cNvPr>
          <p:cNvSpPr txBox="1">
            <a:spLocks noChangeArrowheads="1"/>
          </p:cNvSpPr>
          <p:nvPr/>
        </p:nvSpPr>
        <p:spPr bwMode="auto">
          <a:xfrm>
            <a:off x="3995936" y="6060559"/>
            <a:ext cx="179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dirty="0"/>
              <a:t>No </a:t>
            </a:r>
            <a:r>
              <a:rPr lang="it-CH" altLang="it-CH" sz="1800" b="1" dirty="0" err="1"/>
              <a:t>comment</a:t>
            </a:r>
            <a:endParaRPr lang="it-CH" altLang="it-CH" sz="1800" b="1" dirty="0"/>
          </a:p>
        </p:txBody>
      </p:sp>
    </p:spTree>
  </p:cSld>
  <p:clrMapOvr>
    <a:overrideClrMapping bg1="lt1" tx1="dk1" bg2="lt2" tx2="dk2" accent1="accent1" accent2="accent2" accent3="accent3" accent4="accent4" accent5="accent5" accent6="accent6" hlink="hlink" folHlink="folHlink"/>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3906" name="Segnaposto numero diapositiva 3">
            <a:extLst>
              <a:ext uri="{FF2B5EF4-FFF2-40B4-BE49-F238E27FC236}">
                <a16:creationId xmlns:a16="http://schemas.microsoft.com/office/drawing/2014/main" id="{8C2A6E82-60CD-A1EC-90A6-444C53BE4F62}"/>
              </a:ext>
            </a:extLst>
          </p:cNvPr>
          <p:cNvSpPr>
            <a:spLocks noGrp="1"/>
          </p:cNvSpPr>
          <p:nvPr>
            <p:ph type="sldNum" sz="quarter" idx="12"/>
          </p:nvPr>
        </p:nvSpPr>
        <p:spPr>
          <a:xfrm>
            <a:off x="7549219" y="5981206"/>
            <a:ext cx="730424"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B3BB35E0-307C-446F-BDCF-BB55E93C86A2}" type="slidenum">
              <a:rPr lang="it-CH" altLang="en-US" sz="1400" b="1" smtClean="0"/>
              <a:pPr algn="ctr">
                <a:spcBef>
                  <a:spcPct val="0"/>
                </a:spcBef>
                <a:buFontTx/>
                <a:buNone/>
              </a:pPr>
              <a:t>273</a:t>
            </a:fld>
            <a:endParaRPr lang="it-CH" altLang="en-US" sz="1400" b="1" dirty="0"/>
          </a:p>
        </p:txBody>
      </p:sp>
      <p:pic>
        <p:nvPicPr>
          <p:cNvPr id="425987" name="Picture 3" descr="C:\Users\Enrico\Desktop\disocc bianco jpeg.jpg">
            <a:extLst>
              <a:ext uri="{FF2B5EF4-FFF2-40B4-BE49-F238E27FC236}">
                <a16:creationId xmlns:a16="http://schemas.microsoft.com/office/drawing/2014/main" id="{BE0AFB54-B23A-9CF2-D29C-AFE9718CE701}"/>
              </a:ext>
            </a:extLst>
          </p:cNvPr>
          <p:cNvPicPr>
            <a:picLocks noChangeAspect="1" noChangeArrowheads="1"/>
          </p:cNvPicPr>
          <p:nvPr/>
        </p:nvPicPr>
        <p:blipFill>
          <a:blip r:embed="rId4"/>
          <a:srcRect/>
          <a:stretch>
            <a:fillRect/>
          </a:stretch>
        </p:blipFill>
        <p:spPr bwMode="auto">
          <a:xfrm>
            <a:off x="503584" y="396081"/>
            <a:ext cx="6192838" cy="6065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63908" name="CasellaDiTesto 4">
            <a:extLst>
              <a:ext uri="{FF2B5EF4-FFF2-40B4-BE49-F238E27FC236}">
                <a16:creationId xmlns:a16="http://schemas.microsoft.com/office/drawing/2014/main" id="{66284210-FAA8-8573-0AF9-5ACAF7767C49}"/>
              </a:ext>
            </a:extLst>
          </p:cNvPr>
          <p:cNvSpPr txBox="1">
            <a:spLocks noChangeArrowheads="1"/>
          </p:cNvSpPr>
          <p:nvPr/>
        </p:nvSpPr>
        <p:spPr bwMode="auto">
          <a:xfrm>
            <a:off x="4121453" y="1052736"/>
            <a:ext cx="19431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buFontTx/>
              <a:buNone/>
            </a:pPr>
            <a:r>
              <a:rPr lang="en-US" altLang="it-CH" sz="1600" b="1" dirty="0">
                <a:solidFill>
                  <a:srgbClr val="000000"/>
                </a:solidFill>
              </a:rPr>
              <a:t>Good Morning,</a:t>
            </a:r>
          </a:p>
          <a:p>
            <a:pPr algn="ctr" eaLnBrk="1" hangingPunct="1">
              <a:spcBef>
                <a:spcPts val="600"/>
              </a:spcBef>
              <a:buFontTx/>
              <a:buNone/>
            </a:pPr>
            <a:r>
              <a:rPr lang="en-US" altLang="it-CH" sz="1600" b="1" dirty="0">
                <a:solidFill>
                  <a:srgbClr val="000000"/>
                </a:solidFill>
              </a:rPr>
              <a:t> I’m your    teacher of unemployment.</a:t>
            </a:r>
            <a:endParaRPr lang="it-CH" altLang="it-CH" sz="1600" b="1" dirty="0">
              <a:solidFill>
                <a:srgbClr val="000000"/>
              </a:solidFill>
            </a:endParaRPr>
          </a:p>
        </p:txBody>
      </p:sp>
      <p:sp>
        <p:nvSpPr>
          <p:cNvPr id="763909" name="CasellaDiTesto 5">
            <a:extLst>
              <a:ext uri="{FF2B5EF4-FFF2-40B4-BE49-F238E27FC236}">
                <a16:creationId xmlns:a16="http://schemas.microsoft.com/office/drawing/2014/main" id="{13E552C6-C3CE-ED12-66F5-C58622E49645}"/>
              </a:ext>
            </a:extLst>
          </p:cNvPr>
          <p:cNvSpPr txBox="1">
            <a:spLocks noChangeArrowheads="1"/>
          </p:cNvSpPr>
          <p:nvPr/>
        </p:nvSpPr>
        <p:spPr bwMode="auto">
          <a:xfrm>
            <a:off x="7292305" y="3428999"/>
            <a:ext cx="12442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dirty="0" err="1"/>
              <a:t>Is</a:t>
            </a:r>
            <a:r>
              <a:rPr lang="it-CH" altLang="it-CH" sz="2400" b="1" dirty="0"/>
              <a:t> </a:t>
            </a:r>
            <a:r>
              <a:rPr lang="it-CH" altLang="it-CH" sz="2400" b="1" dirty="0" err="1"/>
              <a:t>this</a:t>
            </a:r>
            <a:endParaRPr lang="it-CH" altLang="it-CH" sz="2400" b="1" dirty="0"/>
          </a:p>
          <a:p>
            <a:pPr algn="ctr" eaLnBrk="1" hangingPunct="1">
              <a:spcBef>
                <a:spcPct val="0"/>
              </a:spcBef>
              <a:buFontTx/>
              <a:buNone/>
            </a:pPr>
            <a:r>
              <a:rPr lang="it-CH" altLang="it-CH" sz="2400" b="1" dirty="0" err="1"/>
              <a:t>our</a:t>
            </a:r>
            <a:endParaRPr lang="it-CH" altLang="it-CH" sz="2400" b="1" dirty="0"/>
          </a:p>
          <a:p>
            <a:pPr algn="ctr" eaLnBrk="1" hangingPunct="1">
              <a:spcBef>
                <a:spcPct val="0"/>
              </a:spcBef>
              <a:buFontTx/>
              <a:buNone/>
            </a:pPr>
            <a:r>
              <a:rPr lang="it-CH" altLang="it-CH" sz="2400" b="1" dirty="0"/>
              <a:t>future?</a:t>
            </a:r>
          </a:p>
        </p:txBody>
      </p:sp>
      <p:sp>
        <p:nvSpPr>
          <p:cNvPr id="761862" name="CasellaDiTesto 1">
            <a:extLst>
              <a:ext uri="{FF2B5EF4-FFF2-40B4-BE49-F238E27FC236}">
                <a16:creationId xmlns:a16="http://schemas.microsoft.com/office/drawing/2014/main" id="{B195FC57-8AD6-2DB2-1055-38084CF44CB1}"/>
              </a:ext>
            </a:extLst>
          </p:cNvPr>
          <p:cNvSpPr txBox="1">
            <a:spLocks noChangeArrowheads="1"/>
          </p:cNvSpPr>
          <p:nvPr/>
        </p:nvSpPr>
        <p:spPr bwMode="auto">
          <a:xfrm>
            <a:off x="7092565" y="1500426"/>
            <a:ext cx="1643733" cy="861774"/>
          </a:xfrm>
          <a:prstGeom prst="rect">
            <a:avLst/>
          </a:prstGeom>
          <a:solidFill>
            <a:srgbClr val="FFFF00"/>
          </a:solidFill>
          <a:ln w="28575">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5000" b="1" dirty="0">
                <a:solidFill>
                  <a:schemeClr val="accent4">
                    <a:lumMod val="10000"/>
                  </a:schemeClr>
                </a:solidFill>
              </a:rPr>
              <a:t>END</a:t>
            </a:r>
          </a:p>
        </p:txBody>
      </p:sp>
      <p:sp>
        <p:nvSpPr>
          <p:cNvPr id="7" name="Rettangolo 6">
            <a:extLst>
              <a:ext uri="{FF2B5EF4-FFF2-40B4-BE49-F238E27FC236}">
                <a16:creationId xmlns:a16="http://schemas.microsoft.com/office/drawing/2014/main" id="{131C6744-68E4-13B6-7B59-719FA9CDE68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Text Box 4">
            <a:extLst>
              <a:ext uri="{FF2B5EF4-FFF2-40B4-BE49-F238E27FC236}">
                <a16:creationId xmlns:a16="http://schemas.microsoft.com/office/drawing/2014/main" id="{CE3DA4CD-F0C7-048E-6BB2-949221D6B80D}"/>
              </a:ext>
            </a:extLst>
          </p:cNvPr>
          <p:cNvSpPr txBox="1">
            <a:spLocks noChangeArrowheads="1"/>
          </p:cNvSpPr>
          <p:nvPr/>
        </p:nvSpPr>
        <p:spPr bwMode="auto">
          <a:xfrm>
            <a:off x="755650" y="1268413"/>
            <a:ext cx="8064500"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000000"/>
                </a:solidFill>
              </a:rPr>
              <a:t>For the first time the </a:t>
            </a:r>
            <a:r>
              <a:rPr lang="en-US" altLang="it-CH" sz="1600" b="1">
                <a:solidFill>
                  <a:srgbClr val="FF0000"/>
                </a:solidFill>
              </a:rPr>
              <a:t>W</a:t>
            </a:r>
            <a:r>
              <a:rPr lang="en-US" altLang="it-CH" sz="1600" b="1">
                <a:solidFill>
                  <a:srgbClr val="000000"/>
                </a:solidFill>
              </a:rPr>
              <a:t> car factory is facing a rival business.                                      It's commercial competition.</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en-US" altLang="it-CH" sz="1600" b="1">
                <a:solidFill>
                  <a:srgbClr val="000000"/>
                </a:solidFill>
              </a:rPr>
              <a:t>For this reason the </a:t>
            </a:r>
            <a:r>
              <a:rPr lang="en-US" altLang="it-CH" sz="1600" b="1">
                <a:solidFill>
                  <a:srgbClr val="FF0000"/>
                </a:solidFill>
              </a:rPr>
              <a:t>W </a:t>
            </a:r>
            <a:r>
              <a:rPr lang="en-US" altLang="it-CH" sz="1600" b="1">
                <a:solidFill>
                  <a:srgbClr val="000000"/>
                </a:solidFill>
              </a:rPr>
              <a:t>car needs to</a:t>
            </a:r>
            <a:r>
              <a:rPr lang="en-US" altLang="it-CH" sz="1600" b="1">
                <a:solidFill>
                  <a:srgbClr val="FF0000"/>
                </a:solidFill>
              </a:rPr>
              <a:t> </a:t>
            </a:r>
            <a:r>
              <a:rPr lang="en-US" altLang="it-CH" sz="1600" b="1">
                <a:solidFill>
                  <a:srgbClr val="000000"/>
                </a:solidFill>
              </a:rPr>
              <a:t>cost  less.</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en-US" altLang="it-CH" sz="1600" b="1">
                <a:solidFill>
                  <a:srgbClr val="000000"/>
                </a:solidFill>
              </a:rPr>
              <a:t>The Manager decides…</a:t>
            </a:r>
          </a:p>
          <a:p>
            <a:pPr eaLnBrk="1" hangingPunct="1">
              <a:spcBef>
                <a:spcPct val="50000"/>
              </a:spcBef>
              <a:buFontTx/>
              <a:buNone/>
            </a:pPr>
            <a:r>
              <a:rPr lang="en-US" altLang="it-CH" sz="1600" b="1">
                <a:solidFill>
                  <a:srgbClr val="000000"/>
                </a:solidFill>
              </a:rPr>
              <a:t>That it is necessary to save on material and logistics.</a:t>
            </a:r>
          </a:p>
          <a:p>
            <a:pPr eaLnBrk="1" hangingPunct="1">
              <a:spcBef>
                <a:spcPct val="50000"/>
              </a:spcBef>
              <a:buFontTx/>
              <a:buNone/>
            </a:pPr>
            <a:r>
              <a:rPr lang="en-US" altLang="it-CH" sz="1400">
                <a:solidFill>
                  <a:srgbClr val="000000"/>
                </a:solidFill>
              </a:rPr>
              <a:t>(The producer speculates on the quality and quantity of materials used and on the storage and movement of the goods - providing "Just in Time“ supplies)</a:t>
            </a:r>
          </a:p>
        </p:txBody>
      </p:sp>
      <p:pic>
        <p:nvPicPr>
          <p:cNvPr id="182275" name="Picture 5" descr="Direttore">
            <a:extLst>
              <a:ext uri="{FF2B5EF4-FFF2-40B4-BE49-F238E27FC236}">
                <a16:creationId xmlns:a16="http://schemas.microsoft.com/office/drawing/2014/main" id="{434945D6-AB29-5CAD-7A87-940EB455DCC8}"/>
              </a:ext>
            </a:extLst>
          </p:cNvPr>
          <p:cNvPicPr>
            <a:picLocks noChangeAspect="1" noChangeArrowheads="1"/>
          </p:cNvPicPr>
          <p:nvPr/>
        </p:nvPicPr>
        <p:blipFill>
          <a:blip r:embed="rId4"/>
          <a:srcRect/>
          <a:stretch>
            <a:fillRect/>
          </a:stretch>
        </p:blipFill>
        <p:spPr bwMode="auto">
          <a:xfrm>
            <a:off x="827088" y="3429000"/>
            <a:ext cx="1895475" cy="971550"/>
          </a:xfrm>
          <a:prstGeom prst="rect">
            <a:avLst/>
          </a:prstGeom>
          <a:ln>
            <a:noFill/>
          </a:ln>
          <a:effectLst>
            <a:outerShdw blurRad="292100" dist="139700" dir="2700000" algn="tl" rotWithShape="0">
              <a:srgbClr val="333333">
                <a:alpha val="65000"/>
              </a:srgbClr>
            </a:outerShdw>
          </a:effectLst>
        </p:spPr>
      </p:pic>
      <p:sp>
        <p:nvSpPr>
          <p:cNvPr id="273412" name="Segnaposto numero diapositiva 1">
            <a:extLst>
              <a:ext uri="{FF2B5EF4-FFF2-40B4-BE49-F238E27FC236}">
                <a16:creationId xmlns:a16="http://schemas.microsoft.com/office/drawing/2014/main" id="{2B79585C-2C92-ECB3-E97D-D12B3A20E8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75BDCA-63E1-4BB8-AA42-ED17FCCB093B}" type="slidenum">
              <a:rPr lang="it-IT" altLang="en-US" sz="1400" smtClean="0">
                <a:solidFill>
                  <a:srgbClr val="000000"/>
                </a:solidFill>
              </a:rPr>
              <a:pPr>
                <a:spcBef>
                  <a:spcPct val="0"/>
                </a:spcBef>
                <a:buFontTx/>
                <a:buNone/>
              </a:pPr>
              <a:t>28</a:t>
            </a:fld>
            <a:endParaRPr lang="it-IT" altLang="en-US" sz="1400">
              <a:solidFill>
                <a:srgbClr val="000000"/>
              </a:solidFill>
            </a:endParaRPr>
          </a:p>
        </p:txBody>
      </p:sp>
      <p:sp>
        <p:nvSpPr>
          <p:cNvPr id="6" name="Rettangolo 5">
            <a:extLst>
              <a:ext uri="{FF2B5EF4-FFF2-40B4-BE49-F238E27FC236}">
                <a16:creationId xmlns:a16="http://schemas.microsoft.com/office/drawing/2014/main" id="{49CE5A92-4FB6-D6F7-1185-581749A7A4B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Text Box 17">
            <a:extLst>
              <a:ext uri="{FF2B5EF4-FFF2-40B4-BE49-F238E27FC236}">
                <a16:creationId xmlns:a16="http://schemas.microsoft.com/office/drawing/2014/main" id="{50869E85-ED81-4BD6-0D78-B943F50C5933}"/>
              </a:ext>
            </a:extLst>
          </p:cNvPr>
          <p:cNvSpPr txBox="1">
            <a:spLocks noChangeArrowheads="1"/>
          </p:cNvSpPr>
          <p:nvPr/>
        </p:nvSpPr>
        <p:spPr bwMode="auto">
          <a:xfrm>
            <a:off x="395288" y="2276475"/>
            <a:ext cx="158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Wooden frame beginning 20th century cars. </a:t>
            </a:r>
          </a:p>
        </p:txBody>
      </p:sp>
      <p:sp>
        <p:nvSpPr>
          <p:cNvPr id="275459" name="Text Box 18">
            <a:extLst>
              <a:ext uri="{FF2B5EF4-FFF2-40B4-BE49-F238E27FC236}">
                <a16:creationId xmlns:a16="http://schemas.microsoft.com/office/drawing/2014/main" id="{5ABDBDF4-8CCD-1F57-4E47-F2D2DEEF0667}"/>
              </a:ext>
            </a:extLst>
          </p:cNvPr>
          <p:cNvSpPr txBox="1">
            <a:spLocks noChangeArrowheads="1"/>
          </p:cNvSpPr>
          <p:nvPr/>
        </p:nvSpPr>
        <p:spPr bwMode="auto">
          <a:xfrm>
            <a:off x="7092950" y="2492375"/>
            <a:ext cx="1366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Solid body               of the '30s</a:t>
            </a:r>
          </a:p>
        </p:txBody>
      </p:sp>
      <p:sp>
        <p:nvSpPr>
          <p:cNvPr id="128004" name="Text Box 19">
            <a:extLst>
              <a:ext uri="{FF2B5EF4-FFF2-40B4-BE49-F238E27FC236}">
                <a16:creationId xmlns:a16="http://schemas.microsoft.com/office/drawing/2014/main" id="{F502846B-CFD9-9B00-DF9C-A56549A3AEDA}"/>
              </a:ext>
            </a:extLst>
          </p:cNvPr>
          <p:cNvSpPr txBox="1">
            <a:spLocks noChangeArrowheads="1"/>
          </p:cNvSpPr>
          <p:nvPr/>
        </p:nvSpPr>
        <p:spPr bwMode="auto">
          <a:xfrm>
            <a:off x="5453063" y="5878513"/>
            <a:ext cx="1152525" cy="46196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GB" altLang="it-CH" sz="1200" b="1" dirty="0">
                <a:solidFill>
                  <a:schemeClr val="accent5">
                    <a:lumMod val="10000"/>
                  </a:schemeClr>
                </a:solidFill>
                <a:cs typeface="Arial" charset="0"/>
              </a:rPr>
              <a:t>Built on ABS in the ‘60s</a:t>
            </a:r>
          </a:p>
        </p:txBody>
      </p:sp>
      <p:sp>
        <p:nvSpPr>
          <p:cNvPr id="275461" name="Text Box 20">
            <a:extLst>
              <a:ext uri="{FF2B5EF4-FFF2-40B4-BE49-F238E27FC236}">
                <a16:creationId xmlns:a16="http://schemas.microsoft.com/office/drawing/2014/main" id="{DFE72DB2-F17E-E9F5-6222-B22E37714C00}"/>
              </a:ext>
            </a:extLst>
          </p:cNvPr>
          <p:cNvSpPr txBox="1">
            <a:spLocks noChangeArrowheads="1"/>
          </p:cNvSpPr>
          <p:nvPr/>
        </p:nvSpPr>
        <p:spPr bwMode="auto">
          <a:xfrm>
            <a:off x="611188" y="5876925"/>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Châssis années ‘50</a:t>
            </a:r>
            <a:endParaRPr lang="it-IT" altLang="it-CH" sz="1200" b="1">
              <a:solidFill>
                <a:srgbClr val="FFFFFF"/>
              </a:solidFill>
            </a:endParaRPr>
          </a:p>
        </p:txBody>
      </p:sp>
      <p:sp>
        <p:nvSpPr>
          <p:cNvPr id="275462" name="Text Box 22">
            <a:extLst>
              <a:ext uri="{FF2B5EF4-FFF2-40B4-BE49-F238E27FC236}">
                <a16:creationId xmlns:a16="http://schemas.microsoft.com/office/drawing/2014/main" id="{C8427A91-65F8-10F8-E0D3-6296B36C67BD}"/>
              </a:ext>
            </a:extLst>
          </p:cNvPr>
          <p:cNvSpPr txBox="1">
            <a:spLocks noChangeArrowheads="1"/>
          </p:cNvSpPr>
          <p:nvPr/>
        </p:nvSpPr>
        <p:spPr bwMode="auto">
          <a:xfrm>
            <a:off x="3122613" y="703263"/>
            <a:ext cx="22510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3600" b="1"/>
              <a:t>YESTER- DAY</a:t>
            </a:r>
            <a:endParaRPr lang="it-IT" altLang="it-CH" sz="3600" b="1"/>
          </a:p>
        </p:txBody>
      </p:sp>
      <p:pic>
        <p:nvPicPr>
          <p:cNvPr id="275463" name="Picture 24" descr="Telaio in legno della Morgan">
            <a:extLst>
              <a:ext uri="{FF2B5EF4-FFF2-40B4-BE49-F238E27FC236}">
                <a16:creationId xmlns:a16="http://schemas.microsoft.com/office/drawing/2014/main" id="{DB46C637-3D11-8480-019C-0DC691F39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2879725" cy="17986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5464" name="Picture 25" descr="mbalilla11carrozzeria">
            <a:extLst>
              <a:ext uri="{FF2B5EF4-FFF2-40B4-BE49-F238E27FC236}">
                <a16:creationId xmlns:a16="http://schemas.microsoft.com/office/drawing/2014/main" id="{69E47BA1-7C02-C475-2C26-57E2FA3E6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33375"/>
            <a:ext cx="3529013" cy="2181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5465" name="CasellaDiTesto 1">
            <a:extLst>
              <a:ext uri="{FF2B5EF4-FFF2-40B4-BE49-F238E27FC236}">
                <a16:creationId xmlns:a16="http://schemas.microsoft.com/office/drawing/2014/main" id="{BCA14918-B3D5-F664-88D9-EB0F23ABBDED}"/>
              </a:ext>
            </a:extLst>
          </p:cNvPr>
          <p:cNvSpPr txBox="1">
            <a:spLocks noChangeArrowheads="1"/>
          </p:cNvSpPr>
          <p:nvPr/>
        </p:nvSpPr>
        <p:spPr bwMode="auto">
          <a:xfrm>
            <a:off x="4125913" y="5057775"/>
            <a:ext cx="251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CH" sz="1800" b="1"/>
              <a:t>Cars were strong</a:t>
            </a:r>
          </a:p>
        </p:txBody>
      </p:sp>
      <p:sp>
        <p:nvSpPr>
          <p:cNvPr id="275466" name="Segnaposto numero diapositiva 1">
            <a:extLst>
              <a:ext uri="{FF2B5EF4-FFF2-40B4-BE49-F238E27FC236}">
                <a16:creationId xmlns:a16="http://schemas.microsoft.com/office/drawing/2014/main" id="{69E409C5-CA86-1054-2A4A-DB3A5812F34E}"/>
              </a:ext>
            </a:extLst>
          </p:cNvPr>
          <p:cNvSpPr>
            <a:spLocks noGrp="1"/>
          </p:cNvSpPr>
          <p:nvPr>
            <p:ph type="sldNum" sz="quarter" idx="12"/>
          </p:nvPr>
        </p:nvSpPr>
        <p:spPr>
          <a:xfrm>
            <a:off x="6597650" y="2955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4150AB-04B4-41BB-96AD-43A07F785173}" type="slidenum">
              <a:rPr lang="it-IT" altLang="en-US" sz="1400" smtClean="0">
                <a:solidFill>
                  <a:srgbClr val="000000"/>
                </a:solidFill>
              </a:rPr>
              <a:pPr>
                <a:spcBef>
                  <a:spcPct val="0"/>
                </a:spcBef>
                <a:buFontTx/>
                <a:buNone/>
              </a:pPr>
              <a:t>29</a:t>
            </a:fld>
            <a:endParaRPr lang="it-IT" altLang="en-US" sz="1400">
              <a:solidFill>
                <a:srgbClr val="000000"/>
              </a:solidFill>
            </a:endParaRPr>
          </a:p>
        </p:txBody>
      </p:sp>
      <p:pic>
        <p:nvPicPr>
          <p:cNvPr id="275467" name="Picture 21" descr="Scocca in ABS anni '70">
            <a:extLst>
              <a:ext uri="{FF2B5EF4-FFF2-40B4-BE49-F238E27FC236}">
                <a16:creationId xmlns:a16="http://schemas.microsoft.com/office/drawing/2014/main" id="{1243A95C-A7F3-419B-4D5E-3D782A435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005263"/>
            <a:ext cx="2100262" cy="2473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5468" name="Picture 15" descr="1950-mercury-350">
            <a:extLst>
              <a:ext uri="{FF2B5EF4-FFF2-40B4-BE49-F238E27FC236}">
                <a16:creationId xmlns:a16="http://schemas.microsoft.com/office/drawing/2014/main" id="{3AF36F2B-BF65-1B00-0289-AF776A0228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292600"/>
            <a:ext cx="3889375" cy="22780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3" descr="Scocca e carrozzeria della renault 12">
            <a:extLst>
              <a:ext uri="{FF2B5EF4-FFF2-40B4-BE49-F238E27FC236}">
                <a16:creationId xmlns:a16="http://schemas.microsoft.com/office/drawing/2014/main" id="{B7723E8A-60B5-BAC1-010B-7A36A02383EC}"/>
              </a:ext>
            </a:extLst>
          </p:cNvPr>
          <p:cNvPicPr>
            <a:picLocks noChangeAspect="1" noChangeArrowheads="1"/>
          </p:cNvPicPr>
          <p:nvPr/>
        </p:nvPicPr>
        <p:blipFill>
          <a:blip r:embed="rId8"/>
          <a:srcRect/>
          <a:stretch>
            <a:fillRect/>
          </a:stretch>
        </p:blipFill>
        <p:spPr bwMode="auto">
          <a:xfrm>
            <a:off x="2555875" y="2187575"/>
            <a:ext cx="4608513" cy="2652713"/>
          </a:xfrm>
          <a:prstGeom prst="rect">
            <a:avLst/>
          </a:prstGeom>
          <a:ln>
            <a:noFill/>
          </a:ln>
          <a:effectLst>
            <a:outerShdw blurRad="292100" dist="139700" dir="2700000" algn="tl" rotWithShape="0">
              <a:srgbClr val="333333">
                <a:alpha val="65000"/>
              </a:srgbClr>
            </a:outerShdw>
          </a:effectLst>
        </p:spPr>
      </p:pic>
      <p:sp>
        <p:nvSpPr>
          <p:cNvPr id="275470" name="CasellaDiTesto 1">
            <a:extLst>
              <a:ext uri="{FF2B5EF4-FFF2-40B4-BE49-F238E27FC236}">
                <a16:creationId xmlns:a16="http://schemas.microsoft.com/office/drawing/2014/main" id="{1983F7AB-ADC2-1A17-70E1-D6C9D2F21C7E}"/>
              </a:ext>
            </a:extLst>
          </p:cNvPr>
          <p:cNvSpPr txBox="1">
            <a:spLocks noChangeArrowheads="1"/>
          </p:cNvSpPr>
          <p:nvPr/>
        </p:nvSpPr>
        <p:spPr bwMode="auto">
          <a:xfrm>
            <a:off x="249238" y="2262188"/>
            <a:ext cx="223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Wooden supporting frame – Autounion, Germany, 1950</a:t>
            </a:r>
          </a:p>
        </p:txBody>
      </p:sp>
      <p:sp>
        <p:nvSpPr>
          <p:cNvPr id="16" name="Rettangolo 15">
            <a:extLst>
              <a:ext uri="{FF2B5EF4-FFF2-40B4-BE49-F238E27FC236}">
                <a16:creationId xmlns:a16="http://schemas.microsoft.com/office/drawing/2014/main" id="{5812B8D6-7406-8375-C85F-B4730CE1A04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3">
            <a:extLst>
              <a:ext uri="{FF2B5EF4-FFF2-40B4-BE49-F238E27FC236}">
                <a16:creationId xmlns:a16="http://schemas.microsoft.com/office/drawing/2014/main" id="{16889A2D-B49D-1F27-7F40-B7478F567E7F}"/>
              </a:ext>
            </a:extLst>
          </p:cNvPr>
          <p:cNvSpPr>
            <a:spLocks noGrp="1" noChangeArrowheads="1"/>
          </p:cNvSpPr>
          <p:nvPr>
            <p:ph type="subTitle" idx="1"/>
          </p:nvPr>
        </p:nvSpPr>
        <p:spPr>
          <a:xfrm>
            <a:off x="884238" y="5221288"/>
            <a:ext cx="7304087" cy="647700"/>
          </a:xfrm>
        </p:spPr>
        <p:txBody>
          <a:bodyPr/>
          <a:lstStyle/>
          <a:p>
            <a:pPr eaLnBrk="1" hangingPunct="1"/>
            <a:r>
              <a:rPr lang="fr-CH" altLang="it-CH" sz="2400" b="1"/>
              <a:t>Classroom </a:t>
            </a:r>
            <a:r>
              <a:rPr lang="en-GB" altLang="it-CH" sz="2400" b="1"/>
              <a:t>depiction</a:t>
            </a:r>
            <a:r>
              <a:rPr lang="fr-CH" altLang="it-CH" sz="2400" b="1"/>
              <a:t> 1848  </a:t>
            </a:r>
            <a:r>
              <a:rPr lang="fr-CH" altLang="it-CH" sz="1400"/>
              <a:t>(Anker)</a:t>
            </a:r>
          </a:p>
        </p:txBody>
      </p:sp>
      <p:sp>
        <p:nvSpPr>
          <p:cNvPr id="222211" name="Segnaposto numero diapositiva 1">
            <a:extLst>
              <a:ext uri="{FF2B5EF4-FFF2-40B4-BE49-F238E27FC236}">
                <a16:creationId xmlns:a16="http://schemas.microsoft.com/office/drawing/2014/main" id="{BB5F3442-336D-8A64-9064-7CD0AF48CA3D}"/>
              </a:ext>
            </a:extLst>
          </p:cNvPr>
          <p:cNvSpPr>
            <a:spLocks noGrp="1"/>
          </p:cNvSpPr>
          <p:nvPr>
            <p:ph type="sldNum" sz="quarter" idx="12"/>
          </p:nvPr>
        </p:nvSpPr>
        <p:spPr>
          <a:xfrm>
            <a:off x="8388350" y="6021388"/>
            <a:ext cx="442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421654-91BC-4E32-9A7A-2608F0AC782D}" type="slidenum">
              <a:rPr lang="it-IT" altLang="en-US" sz="1400" smtClean="0">
                <a:solidFill>
                  <a:srgbClr val="FFFFFF"/>
                </a:solidFill>
              </a:rPr>
              <a:pPr>
                <a:spcBef>
                  <a:spcPct val="0"/>
                </a:spcBef>
                <a:buFontTx/>
                <a:buNone/>
              </a:pPr>
              <a:t>3</a:t>
            </a:fld>
            <a:endParaRPr lang="it-IT" altLang="en-US" sz="1400">
              <a:solidFill>
                <a:srgbClr val="FFFFFF"/>
              </a:solidFill>
            </a:endParaRPr>
          </a:p>
        </p:txBody>
      </p:sp>
      <p:pic>
        <p:nvPicPr>
          <p:cNvPr id="6" name="Picture 5">
            <a:extLst>
              <a:ext uri="{FF2B5EF4-FFF2-40B4-BE49-F238E27FC236}">
                <a16:creationId xmlns:a16="http://schemas.microsoft.com/office/drawing/2014/main" id="{F63C96D3-DE70-0640-B173-2D485FCC522F}"/>
              </a:ext>
            </a:extLst>
          </p:cNvPr>
          <p:cNvPicPr>
            <a:picLocks noChangeAspect="1" noChangeArrowheads="1"/>
          </p:cNvPicPr>
          <p:nvPr/>
        </p:nvPicPr>
        <p:blipFill>
          <a:blip r:embed="rId4"/>
          <a:srcRect/>
          <a:stretch>
            <a:fillRect/>
          </a:stretch>
        </p:blipFill>
        <p:spPr bwMode="auto">
          <a:xfrm>
            <a:off x="611188" y="476250"/>
            <a:ext cx="7848600" cy="46720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5" descr="C:\Users\Enrico\Desktop\Mandela j.jpg">
            <a:extLst>
              <a:ext uri="{FF2B5EF4-FFF2-40B4-BE49-F238E27FC236}">
                <a16:creationId xmlns:a16="http://schemas.microsoft.com/office/drawing/2014/main" id="{A11684BD-26B2-A874-9182-6EA9CB144483}"/>
              </a:ext>
            </a:extLst>
          </p:cNvPr>
          <p:cNvPicPr>
            <a:picLocks noChangeAspect="1" noChangeArrowheads="1"/>
          </p:cNvPicPr>
          <p:nvPr/>
        </p:nvPicPr>
        <p:blipFill rotWithShape="1">
          <a:blip r:embed="rId5"/>
          <a:srcRect b="26085"/>
          <a:stretch/>
        </p:blipFill>
        <p:spPr bwMode="auto">
          <a:xfrm>
            <a:off x="6011863" y="5811838"/>
            <a:ext cx="1649412" cy="674687"/>
          </a:xfrm>
          <a:prstGeom prst="rect">
            <a:avLst/>
          </a:prstGeom>
          <a:ln w="12700">
            <a:solidFill>
              <a:schemeClr val="tx1"/>
            </a:solidFill>
          </a:ln>
          <a:effectLst>
            <a:outerShdw blurRad="292100" dist="139700" dir="2700000" algn="tl" rotWithShape="0">
              <a:srgbClr val="333333">
                <a:alpha val="65000"/>
              </a:srgbClr>
            </a:outerShdw>
          </a:effectLst>
        </p:spPr>
      </p:pic>
      <p:sp>
        <p:nvSpPr>
          <p:cNvPr id="222214" name="CasellaDiTesto 1">
            <a:extLst>
              <a:ext uri="{FF2B5EF4-FFF2-40B4-BE49-F238E27FC236}">
                <a16:creationId xmlns:a16="http://schemas.microsoft.com/office/drawing/2014/main" id="{F278A652-219E-10A7-8FA3-556FBFAD3629}"/>
              </a:ext>
            </a:extLst>
          </p:cNvPr>
          <p:cNvSpPr txBox="1">
            <a:spLocks noChangeArrowheads="1"/>
          </p:cNvSpPr>
          <p:nvPr/>
        </p:nvSpPr>
        <p:spPr bwMode="auto">
          <a:xfrm>
            <a:off x="1476375" y="5964238"/>
            <a:ext cx="432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t>"Education is the most powerful weapon which we can use to change the world" – Nelson Mandela</a:t>
            </a:r>
            <a:endParaRPr lang="it-CH" altLang="it-CH" sz="1400"/>
          </a:p>
        </p:txBody>
      </p:sp>
      <p:sp>
        <p:nvSpPr>
          <p:cNvPr id="8" name="Rettangolo 7">
            <a:extLst>
              <a:ext uri="{FF2B5EF4-FFF2-40B4-BE49-F238E27FC236}">
                <a16:creationId xmlns:a16="http://schemas.microsoft.com/office/drawing/2014/main" id="{7F0FE8D1-0DB1-C13B-AC0B-AD11BDAED15F}"/>
              </a:ext>
            </a:extLst>
          </p:cNvPr>
          <p:cNvSpPr/>
          <p:nvPr/>
        </p:nvSpPr>
        <p:spPr bwMode="auto">
          <a:xfrm>
            <a:off x="0"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7506" name="Picture 7" descr="Parti della carrozzeria">
            <a:extLst>
              <a:ext uri="{FF2B5EF4-FFF2-40B4-BE49-F238E27FC236}">
                <a16:creationId xmlns:a16="http://schemas.microsoft.com/office/drawing/2014/main" id="{2584AE97-5F8D-4E2D-66AF-C2A5FF400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2276475"/>
            <a:ext cx="5256213"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7" name="Picture 8" descr="Carrozzeria">
            <a:extLst>
              <a:ext uri="{FF2B5EF4-FFF2-40B4-BE49-F238E27FC236}">
                <a16:creationId xmlns:a16="http://schemas.microsoft.com/office/drawing/2014/main" id="{80A2B60F-D959-0895-B2A7-4B0DE690E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941888"/>
            <a:ext cx="280828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9" descr="Laterale saldato al laser">
            <a:extLst>
              <a:ext uri="{FF2B5EF4-FFF2-40B4-BE49-F238E27FC236}">
                <a16:creationId xmlns:a16="http://schemas.microsoft.com/office/drawing/2014/main" id="{46EC55D1-B113-3BD0-DF91-93FF16CAA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4508500"/>
            <a:ext cx="3492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10" descr="Portiera">
            <a:extLst>
              <a:ext uri="{FF2B5EF4-FFF2-40B4-BE49-F238E27FC236}">
                <a16:creationId xmlns:a16="http://schemas.microsoft.com/office/drawing/2014/main" id="{D2C0F5B1-38D5-BAF0-4146-D5A6AFC557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476250"/>
            <a:ext cx="2271712"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0" name="Picture 11" descr="Lastra da pavimento in lamiera">
            <a:extLst>
              <a:ext uri="{FF2B5EF4-FFF2-40B4-BE49-F238E27FC236}">
                <a16:creationId xmlns:a16="http://schemas.microsoft.com/office/drawing/2014/main" id="{BF594B58-9BE1-73FB-49D7-F8607B8AC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49275"/>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1" name="Text Box 12">
            <a:extLst>
              <a:ext uri="{FF2B5EF4-FFF2-40B4-BE49-F238E27FC236}">
                <a16:creationId xmlns:a16="http://schemas.microsoft.com/office/drawing/2014/main" id="{261F585F-4FC5-4875-E5EF-0B279F92D36F}"/>
              </a:ext>
            </a:extLst>
          </p:cNvPr>
          <p:cNvSpPr txBox="1">
            <a:spLocks noChangeArrowheads="1"/>
          </p:cNvSpPr>
          <p:nvPr/>
        </p:nvSpPr>
        <p:spPr bwMode="auto">
          <a:xfrm>
            <a:off x="3311525" y="965200"/>
            <a:ext cx="2160588"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3600" b="1"/>
              <a:t>TODAY</a:t>
            </a:r>
            <a:endParaRPr lang="it-IT" altLang="it-CH" sz="3600" b="1"/>
          </a:p>
        </p:txBody>
      </p:sp>
      <p:sp>
        <p:nvSpPr>
          <p:cNvPr id="277512" name="Text Box 13">
            <a:extLst>
              <a:ext uri="{FF2B5EF4-FFF2-40B4-BE49-F238E27FC236}">
                <a16:creationId xmlns:a16="http://schemas.microsoft.com/office/drawing/2014/main" id="{644D74CA-A805-1957-7CC8-3E3B7446C9FF}"/>
              </a:ext>
            </a:extLst>
          </p:cNvPr>
          <p:cNvSpPr txBox="1">
            <a:spLocks noChangeArrowheads="1"/>
          </p:cNvSpPr>
          <p:nvPr/>
        </p:nvSpPr>
        <p:spPr bwMode="auto">
          <a:xfrm>
            <a:off x="395288" y="2781300"/>
            <a:ext cx="1223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Floor pressed and welded by laser</a:t>
            </a:r>
          </a:p>
        </p:txBody>
      </p:sp>
      <p:sp>
        <p:nvSpPr>
          <p:cNvPr id="277513" name="Text Box 14">
            <a:extLst>
              <a:ext uri="{FF2B5EF4-FFF2-40B4-BE49-F238E27FC236}">
                <a16:creationId xmlns:a16="http://schemas.microsoft.com/office/drawing/2014/main" id="{8E3376BA-216E-2771-0EE3-3BFBC373AB73}"/>
              </a:ext>
            </a:extLst>
          </p:cNvPr>
          <p:cNvSpPr txBox="1">
            <a:spLocks noChangeArrowheads="1"/>
          </p:cNvSpPr>
          <p:nvPr/>
        </p:nvSpPr>
        <p:spPr bwMode="auto">
          <a:xfrm>
            <a:off x="5683250" y="320675"/>
            <a:ext cx="973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Pressed door</a:t>
            </a:r>
          </a:p>
        </p:txBody>
      </p:sp>
      <p:sp>
        <p:nvSpPr>
          <p:cNvPr id="277514" name="Text Box 15">
            <a:extLst>
              <a:ext uri="{FF2B5EF4-FFF2-40B4-BE49-F238E27FC236}">
                <a16:creationId xmlns:a16="http://schemas.microsoft.com/office/drawing/2014/main" id="{F637591E-872E-FFFB-72EF-5DC1419AA979}"/>
              </a:ext>
            </a:extLst>
          </p:cNvPr>
          <p:cNvSpPr txBox="1">
            <a:spLocks noChangeArrowheads="1"/>
          </p:cNvSpPr>
          <p:nvPr/>
        </p:nvSpPr>
        <p:spPr bwMode="auto">
          <a:xfrm>
            <a:off x="7596188" y="3709988"/>
            <a:ext cx="12969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Side in 4 different thicknesses, laser welded</a:t>
            </a:r>
          </a:p>
        </p:txBody>
      </p:sp>
      <p:sp>
        <p:nvSpPr>
          <p:cNvPr id="277515" name="Text Box 16">
            <a:extLst>
              <a:ext uri="{FF2B5EF4-FFF2-40B4-BE49-F238E27FC236}">
                <a16:creationId xmlns:a16="http://schemas.microsoft.com/office/drawing/2014/main" id="{C3168990-A2A1-7A34-1759-7EED1FC9341F}"/>
              </a:ext>
            </a:extLst>
          </p:cNvPr>
          <p:cNvSpPr txBox="1">
            <a:spLocks noChangeArrowheads="1"/>
          </p:cNvSpPr>
          <p:nvPr/>
        </p:nvSpPr>
        <p:spPr bwMode="auto">
          <a:xfrm>
            <a:off x="323850" y="4292600"/>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Automotive bodywork</a:t>
            </a:r>
          </a:p>
        </p:txBody>
      </p:sp>
      <p:sp>
        <p:nvSpPr>
          <p:cNvPr id="277516" name="CasellaDiTesto 1">
            <a:extLst>
              <a:ext uri="{FF2B5EF4-FFF2-40B4-BE49-F238E27FC236}">
                <a16:creationId xmlns:a16="http://schemas.microsoft.com/office/drawing/2014/main" id="{F6EA6419-868E-4F20-419C-7B3B74DC7A08}"/>
              </a:ext>
            </a:extLst>
          </p:cNvPr>
          <p:cNvSpPr txBox="1">
            <a:spLocks noChangeArrowheads="1"/>
          </p:cNvSpPr>
          <p:nvPr/>
        </p:nvSpPr>
        <p:spPr bwMode="auto">
          <a:xfrm>
            <a:off x="3348038" y="5353050"/>
            <a:ext cx="2087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t>Modern cars are beautiful and powerful …                     but fragile.</a:t>
            </a:r>
          </a:p>
        </p:txBody>
      </p:sp>
      <p:sp>
        <p:nvSpPr>
          <p:cNvPr id="277517" name="Segnaposto numero diapositiva 1">
            <a:extLst>
              <a:ext uri="{FF2B5EF4-FFF2-40B4-BE49-F238E27FC236}">
                <a16:creationId xmlns:a16="http://schemas.microsoft.com/office/drawing/2014/main" id="{65524C1E-7D56-05BA-7554-72B3713D1755}"/>
              </a:ext>
            </a:extLst>
          </p:cNvPr>
          <p:cNvSpPr>
            <a:spLocks noGrp="1"/>
          </p:cNvSpPr>
          <p:nvPr>
            <p:ph type="sldNum" sz="quarter" idx="12"/>
          </p:nvPr>
        </p:nvSpPr>
        <p:spPr>
          <a:xfrm>
            <a:off x="6881813" y="3609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BE1F4D-ED74-49BE-9E79-5B0B9C30D970}" type="slidenum">
              <a:rPr lang="it-IT" altLang="en-US" sz="1400" smtClean="0">
                <a:solidFill>
                  <a:srgbClr val="000000"/>
                </a:solidFill>
              </a:rPr>
              <a:pPr>
                <a:spcBef>
                  <a:spcPct val="0"/>
                </a:spcBef>
                <a:buFontTx/>
                <a:buNone/>
              </a:pPr>
              <a:t>30</a:t>
            </a:fld>
            <a:endParaRPr lang="it-IT" altLang="en-US" sz="1400">
              <a:solidFill>
                <a:srgbClr val="000000"/>
              </a:solidFill>
            </a:endParaRPr>
          </a:p>
        </p:txBody>
      </p:sp>
      <p:sp>
        <p:nvSpPr>
          <p:cNvPr id="15" name="Rettangolo 14">
            <a:extLst>
              <a:ext uri="{FF2B5EF4-FFF2-40B4-BE49-F238E27FC236}">
                <a16:creationId xmlns:a16="http://schemas.microsoft.com/office/drawing/2014/main" id="{9379AF9B-E2BE-B184-CF6E-7203CE92905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numero diapositiva 1">
            <a:extLst>
              <a:ext uri="{FF2B5EF4-FFF2-40B4-BE49-F238E27FC236}">
                <a16:creationId xmlns:a16="http://schemas.microsoft.com/office/drawing/2014/main" id="{8D9C9A25-AF4F-AC9A-747E-6FCDE990AE3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EF8E23-1C99-4F98-B391-267C1DA4F3CE}" type="slidenum">
              <a:rPr lang="it-IT" altLang="en-US" sz="1800" smtClean="0">
                <a:solidFill>
                  <a:srgbClr val="000000"/>
                </a:solidFill>
              </a:rPr>
              <a:pPr>
                <a:spcBef>
                  <a:spcPct val="0"/>
                </a:spcBef>
                <a:buFontTx/>
                <a:buNone/>
              </a:pPr>
              <a:t>31</a:t>
            </a:fld>
            <a:endParaRPr lang="it-IT" altLang="en-US" sz="1800">
              <a:solidFill>
                <a:srgbClr val="000000"/>
              </a:solidFill>
            </a:endParaRPr>
          </a:p>
        </p:txBody>
      </p:sp>
      <p:pic>
        <p:nvPicPr>
          <p:cNvPr id="3" name="Immagine 2">
            <a:extLst>
              <a:ext uri="{FF2B5EF4-FFF2-40B4-BE49-F238E27FC236}">
                <a16:creationId xmlns:a16="http://schemas.microsoft.com/office/drawing/2014/main" id="{CCA620EC-A20B-7BCE-ADE8-8D6C05BE9FFB}"/>
              </a:ext>
            </a:extLst>
          </p:cNvPr>
          <p:cNvPicPr>
            <a:picLocks noChangeAspect="1"/>
          </p:cNvPicPr>
          <p:nvPr/>
        </p:nvPicPr>
        <p:blipFill>
          <a:blip r:embed="rId2"/>
          <a:stretch>
            <a:fillRect/>
          </a:stretch>
        </p:blipFill>
        <p:spPr>
          <a:xfrm>
            <a:off x="611188" y="1052513"/>
            <a:ext cx="7883525" cy="3890962"/>
          </a:xfrm>
          <a:prstGeom prst="rect">
            <a:avLst/>
          </a:prstGeom>
          <a:ln w="28575">
            <a:solidFill>
              <a:schemeClr val="tx1"/>
            </a:solidFill>
          </a:ln>
          <a:effectLst>
            <a:outerShdw blurRad="292100" dist="139700" dir="2700000" algn="tl" rotWithShape="0">
              <a:srgbClr val="333333">
                <a:alpha val="65000"/>
              </a:srgbClr>
            </a:outerShdw>
          </a:effectLst>
        </p:spPr>
      </p:pic>
      <p:sp>
        <p:nvSpPr>
          <p:cNvPr id="168964" name="CasellaDiTesto 3">
            <a:extLst>
              <a:ext uri="{FF2B5EF4-FFF2-40B4-BE49-F238E27FC236}">
                <a16:creationId xmlns:a16="http://schemas.microsoft.com/office/drawing/2014/main" id="{904569D3-701C-5DAD-C38B-20919FD89AC8}"/>
              </a:ext>
            </a:extLst>
          </p:cNvPr>
          <p:cNvSpPr txBox="1">
            <a:spLocks noChangeArrowheads="1"/>
          </p:cNvSpPr>
          <p:nvPr/>
        </p:nvSpPr>
        <p:spPr bwMode="auto">
          <a:xfrm>
            <a:off x="1403350" y="5084763"/>
            <a:ext cx="6624638" cy="64611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kern="0" dirty="0"/>
              <a:t>Switzerland, April 2016. </a:t>
            </a:r>
            <a:r>
              <a:rPr lang="en-US" altLang="en-US" b="1" u="sng" kern="0" dirty="0"/>
              <a:t>The fragile bodywork </a:t>
            </a:r>
            <a:r>
              <a:rPr lang="en-US" altLang="en-US" kern="0" dirty="0"/>
              <a:t>of this car did not withstand the impact and the driver died. </a:t>
            </a:r>
          </a:p>
        </p:txBody>
      </p:sp>
      <p:sp>
        <p:nvSpPr>
          <p:cNvPr id="6" name="Rettangolo 5">
            <a:extLst>
              <a:ext uri="{FF2B5EF4-FFF2-40B4-BE49-F238E27FC236}">
                <a16:creationId xmlns:a16="http://schemas.microsoft.com/office/drawing/2014/main" id="{AF7673E7-030D-0FFD-CDAB-86EA342FC8D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5" descr="movimentazione pezzi">
            <a:extLst>
              <a:ext uri="{FF2B5EF4-FFF2-40B4-BE49-F238E27FC236}">
                <a16:creationId xmlns:a16="http://schemas.microsoft.com/office/drawing/2014/main" id="{3C198AF3-B5DF-7E06-EA65-8361EB406FB2}"/>
              </a:ext>
            </a:extLst>
          </p:cNvPr>
          <p:cNvPicPr>
            <a:picLocks noGrp="1" noChangeAspect="1" noChangeArrowheads="1"/>
          </p:cNvPicPr>
          <p:nvPr>
            <p:ph sz="quarter" idx="1"/>
          </p:nvPr>
        </p:nvPicPr>
        <p:blipFill>
          <a:blip r:embed="rId4"/>
          <a:srcRect/>
          <a:stretch>
            <a:fillRect/>
          </a:stretch>
        </p:blipFill>
        <p:spPr>
          <a:xfrm>
            <a:off x="611188" y="492125"/>
            <a:ext cx="4113212" cy="2144713"/>
          </a:xfrm>
          <a:ln>
            <a:solidFill>
              <a:schemeClr val="tx1"/>
            </a:solidFill>
          </a:ln>
          <a:effectLst>
            <a:outerShdw blurRad="292100" dist="139700" dir="2700000" algn="tl" rotWithShape="0">
              <a:srgbClr val="333333">
                <a:alpha val="65000"/>
              </a:srgbClr>
            </a:outerShdw>
          </a:effectLst>
        </p:spPr>
      </p:pic>
      <p:pic>
        <p:nvPicPr>
          <p:cNvPr id="11" name="Picture 6" descr="fabbrica magazzino e">
            <a:extLst>
              <a:ext uri="{FF2B5EF4-FFF2-40B4-BE49-F238E27FC236}">
                <a16:creationId xmlns:a16="http://schemas.microsoft.com/office/drawing/2014/main" id="{748BD3C0-D57B-C611-56FE-DB6DD4D3B662}"/>
              </a:ext>
            </a:extLst>
          </p:cNvPr>
          <p:cNvPicPr>
            <a:picLocks noGrp="1" noChangeAspect="1" noChangeArrowheads="1"/>
          </p:cNvPicPr>
          <p:nvPr>
            <p:ph sz="quarter" idx="2"/>
          </p:nvPr>
        </p:nvPicPr>
        <p:blipFill>
          <a:blip r:embed="rId5">
            <a:lum contrast="14000"/>
          </a:blip>
          <a:srcRect/>
          <a:stretch>
            <a:fillRect/>
          </a:stretch>
        </p:blipFill>
        <p:spPr>
          <a:xfrm>
            <a:off x="4932363" y="1989138"/>
            <a:ext cx="3749675" cy="4397375"/>
          </a:xfrm>
          <a:ln>
            <a:solidFill>
              <a:schemeClr val="tx1"/>
            </a:solidFill>
          </a:ln>
          <a:effectLst>
            <a:outerShdw blurRad="292100" dist="139700" dir="2700000" algn="tl" rotWithShape="0">
              <a:srgbClr val="333333">
                <a:alpha val="65000"/>
              </a:srgbClr>
            </a:outerShdw>
          </a:effectLst>
        </p:spPr>
      </p:pic>
      <p:sp>
        <p:nvSpPr>
          <p:cNvPr id="280580" name="Rectangle 2">
            <a:extLst>
              <a:ext uri="{FF2B5EF4-FFF2-40B4-BE49-F238E27FC236}">
                <a16:creationId xmlns:a16="http://schemas.microsoft.com/office/drawing/2014/main" id="{0B3AF3CA-C58F-BE71-D9D1-1CD39216A8B2}"/>
              </a:ext>
            </a:extLst>
          </p:cNvPr>
          <p:cNvSpPr>
            <a:spLocks noGrp="1" noChangeArrowheads="1"/>
          </p:cNvSpPr>
          <p:nvPr>
            <p:ph type="body" sz="half" idx="3"/>
          </p:nvPr>
        </p:nvSpPr>
        <p:spPr>
          <a:xfrm>
            <a:off x="5795963" y="549275"/>
            <a:ext cx="2592387" cy="1079500"/>
          </a:xfrm>
        </p:spPr>
        <p:txBody>
          <a:bodyPr/>
          <a:lstStyle/>
          <a:p>
            <a:pPr marL="0" indent="0" eaLnBrk="1" hangingPunct="1">
              <a:buFontTx/>
              <a:buNone/>
            </a:pPr>
            <a:r>
              <a:rPr lang="fr-CH" altLang="it-CH" sz="2800" b="1" u="sng"/>
              <a:t>Traditional</a:t>
            </a:r>
            <a:r>
              <a:rPr lang="fr-CH" altLang="it-CH" sz="2800" b="1"/>
              <a:t> warehouse</a:t>
            </a:r>
          </a:p>
        </p:txBody>
      </p:sp>
      <p:sp>
        <p:nvSpPr>
          <p:cNvPr id="280581" name="Segnaposto numero diapositiva 1">
            <a:extLst>
              <a:ext uri="{FF2B5EF4-FFF2-40B4-BE49-F238E27FC236}">
                <a16:creationId xmlns:a16="http://schemas.microsoft.com/office/drawing/2014/main" id="{8D13E944-8517-CEF8-4E79-99805A9E89A4}"/>
              </a:ext>
            </a:extLst>
          </p:cNvPr>
          <p:cNvSpPr>
            <a:spLocks noGrp="1"/>
          </p:cNvSpPr>
          <p:nvPr>
            <p:ph type="sldNum" sz="quarter" idx="12"/>
          </p:nvPr>
        </p:nvSpPr>
        <p:spPr>
          <a:xfrm>
            <a:off x="6516688" y="15573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7B7AA9-3714-4D94-A391-59D9DE638ECF}" type="slidenum">
              <a:rPr lang="it-IT" altLang="en-US" sz="1400" smtClean="0">
                <a:solidFill>
                  <a:srgbClr val="FFFFFF"/>
                </a:solidFill>
              </a:rPr>
              <a:pPr>
                <a:spcBef>
                  <a:spcPct val="0"/>
                </a:spcBef>
                <a:buFontTx/>
                <a:buNone/>
              </a:pPr>
              <a:t>32</a:t>
            </a:fld>
            <a:endParaRPr lang="it-IT" altLang="en-US" sz="1400">
              <a:solidFill>
                <a:srgbClr val="FFFFFF"/>
              </a:solidFill>
            </a:endParaRPr>
          </a:p>
        </p:txBody>
      </p:sp>
      <p:sp>
        <p:nvSpPr>
          <p:cNvPr id="280582" name="Text Box 9">
            <a:extLst>
              <a:ext uri="{FF2B5EF4-FFF2-40B4-BE49-F238E27FC236}">
                <a16:creationId xmlns:a16="http://schemas.microsoft.com/office/drawing/2014/main" id="{9B41F0CF-9A70-B5B0-70AC-686EAA71041F}"/>
              </a:ext>
            </a:extLst>
          </p:cNvPr>
          <p:cNvSpPr txBox="1">
            <a:spLocks noChangeArrowheads="1"/>
          </p:cNvSpPr>
          <p:nvPr/>
        </p:nvSpPr>
        <p:spPr bwMode="auto">
          <a:xfrm>
            <a:off x="860425" y="2633663"/>
            <a:ext cx="3535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t>The logistics</a:t>
            </a:r>
            <a:endParaRPr lang="it-IT" altLang="it-CH" b="1"/>
          </a:p>
        </p:txBody>
      </p:sp>
      <p:pic>
        <p:nvPicPr>
          <p:cNvPr id="12" name="Picture 3" descr="magazzino pezzi">
            <a:extLst>
              <a:ext uri="{FF2B5EF4-FFF2-40B4-BE49-F238E27FC236}">
                <a16:creationId xmlns:a16="http://schemas.microsoft.com/office/drawing/2014/main" id="{068A5FC1-E38A-5B28-32F6-7DA2D063406A}"/>
              </a:ext>
            </a:extLst>
          </p:cNvPr>
          <p:cNvPicPr>
            <a:picLocks noChangeAspect="1" noChangeArrowheads="1"/>
          </p:cNvPicPr>
          <p:nvPr/>
        </p:nvPicPr>
        <p:blipFill rotWithShape="1">
          <a:blip r:embed="rId6">
            <a:lum bright="-6000" contrast="28000"/>
          </a:blip>
          <a:srcRect l="3041" t="3510" r="2877" b="3066"/>
          <a:stretch/>
        </p:blipFill>
        <p:spPr bwMode="auto">
          <a:xfrm>
            <a:off x="539750" y="3213100"/>
            <a:ext cx="4178300" cy="3201988"/>
          </a:xfrm>
          <a:prstGeom prst="rect">
            <a:avLst/>
          </a:prstGeom>
          <a:noFill/>
          <a:ln w="9525">
            <a:solidFill>
              <a:srgbClr val="000000"/>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0547BDBD-BF83-22DC-EA3B-7384E4C4807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9A8434BA-2DF6-1EBD-264D-024E713185B7}"/>
              </a:ext>
            </a:extLst>
          </p:cNvPr>
          <p:cNvSpPr>
            <a:spLocks noGrp="1" noChangeArrowheads="1"/>
          </p:cNvSpPr>
          <p:nvPr>
            <p:ph type="title"/>
          </p:nvPr>
        </p:nvSpPr>
        <p:spPr>
          <a:xfrm>
            <a:off x="5076825" y="3644900"/>
            <a:ext cx="3168650" cy="1944688"/>
          </a:xfrm>
        </p:spPr>
        <p:txBody>
          <a:bodyPr/>
          <a:lstStyle/>
          <a:p>
            <a:pPr algn="l" eaLnBrk="1" hangingPunct="1"/>
            <a:r>
              <a:rPr lang="fr-CH" altLang="it-CH" b="1" u="sng">
                <a:solidFill>
                  <a:schemeClr val="tx1"/>
                </a:solidFill>
              </a:rPr>
              <a:t>Automated</a:t>
            </a:r>
            <a:r>
              <a:rPr lang="fr-CH" altLang="it-CH">
                <a:solidFill>
                  <a:schemeClr val="tx1"/>
                </a:solidFill>
              </a:rPr>
              <a:t> warehouse</a:t>
            </a:r>
          </a:p>
        </p:txBody>
      </p:sp>
      <p:pic>
        <p:nvPicPr>
          <p:cNvPr id="9" name="Picture 4" descr="operatori magazzino 23">
            <a:extLst>
              <a:ext uri="{FF2B5EF4-FFF2-40B4-BE49-F238E27FC236}">
                <a16:creationId xmlns:a16="http://schemas.microsoft.com/office/drawing/2014/main" id="{71909566-70BD-2155-2F55-284C3EB13436}"/>
              </a:ext>
            </a:extLst>
          </p:cNvPr>
          <p:cNvPicPr>
            <a:picLocks noGrp="1" noChangeAspect="1" noChangeArrowheads="1"/>
          </p:cNvPicPr>
          <p:nvPr>
            <p:ph sz="half" idx="1"/>
          </p:nvPr>
        </p:nvPicPr>
        <p:blipFill>
          <a:blip r:embed="rId4"/>
          <a:srcRect/>
          <a:stretch>
            <a:fillRect/>
          </a:stretch>
        </p:blipFill>
        <p:spPr>
          <a:xfrm>
            <a:off x="4932363" y="836613"/>
            <a:ext cx="3435350" cy="2752725"/>
          </a:xfrm>
          <a:ln w="12700">
            <a:solidFill>
              <a:schemeClr val="tx1"/>
            </a:solidFill>
          </a:ln>
          <a:effectLst>
            <a:outerShdw blurRad="292100" dist="139700" dir="2700000" algn="tl" rotWithShape="0">
              <a:srgbClr val="333333">
                <a:alpha val="65000"/>
              </a:srgbClr>
            </a:outerShdw>
          </a:effectLst>
        </p:spPr>
      </p:pic>
      <p:pic>
        <p:nvPicPr>
          <p:cNvPr id="10" name="Picture 3" descr="magazzino 23">
            <a:extLst>
              <a:ext uri="{FF2B5EF4-FFF2-40B4-BE49-F238E27FC236}">
                <a16:creationId xmlns:a16="http://schemas.microsoft.com/office/drawing/2014/main" id="{8CBD8D03-6A0D-FBF9-D97C-0F7FCAEEEFB9}"/>
              </a:ext>
            </a:extLst>
          </p:cNvPr>
          <p:cNvPicPr>
            <a:picLocks noGrp="1" noChangeAspect="1" noChangeArrowheads="1"/>
          </p:cNvPicPr>
          <p:nvPr>
            <p:ph sz="half" idx="2"/>
          </p:nvPr>
        </p:nvPicPr>
        <p:blipFill>
          <a:blip r:embed="rId5"/>
          <a:srcRect/>
          <a:stretch>
            <a:fillRect/>
          </a:stretch>
        </p:blipFill>
        <p:spPr>
          <a:xfrm>
            <a:off x="755650" y="863600"/>
            <a:ext cx="3989388" cy="5229225"/>
          </a:xfrm>
          <a:ln w="12700">
            <a:solidFill>
              <a:schemeClr val="tx1"/>
            </a:solidFill>
          </a:ln>
          <a:effectLst>
            <a:outerShdw blurRad="292100" dist="139700" dir="2700000" algn="tl" rotWithShape="0">
              <a:srgbClr val="333333">
                <a:alpha val="65000"/>
              </a:srgbClr>
            </a:outerShdw>
          </a:effectLst>
        </p:spPr>
      </p:pic>
      <p:sp>
        <p:nvSpPr>
          <p:cNvPr id="282629" name="Segnaposto numero diapositiva 1">
            <a:extLst>
              <a:ext uri="{FF2B5EF4-FFF2-40B4-BE49-F238E27FC236}">
                <a16:creationId xmlns:a16="http://schemas.microsoft.com/office/drawing/2014/main" id="{C431E81B-780B-30AE-FFB3-D61667E48F11}"/>
              </a:ext>
            </a:extLst>
          </p:cNvPr>
          <p:cNvSpPr>
            <a:spLocks noGrp="1"/>
          </p:cNvSpPr>
          <p:nvPr>
            <p:ph type="sldNum" sz="quarter" idx="12"/>
          </p:nvPr>
        </p:nvSpPr>
        <p:spPr>
          <a:xfrm>
            <a:off x="5795963" y="58547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01453D-9A85-45F0-9FC0-2B99B9259AB6}" type="slidenum">
              <a:rPr lang="it-IT" altLang="en-US" sz="1400" smtClean="0">
                <a:solidFill>
                  <a:srgbClr val="FFFFFF"/>
                </a:solidFill>
              </a:rPr>
              <a:pPr>
                <a:spcBef>
                  <a:spcPct val="0"/>
                </a:spcBef>
                <a:buFontTx/>
                <a:buNone/>
              </a:pPr>
              <a:t>33</a:t>
            </a:fld>
            <a:endParaRPr lang="it-IT" altLang="en-US" sz="1400">
              <a:solidFill>
                <a:srgbClr val="FFFFFF"/>
              </a:solidFill>
            </a:endParaRPr>
          </a:p>
        </p:txBody>
      </p:sp>
      <p:sp>
        <p:nvSpPr>
          <p:cNvPr id="282630" name="Text Box 5">
            <a:extLst>
              <a:ext uri="{FF2B5EF4-FFF2-40B4-BE49-F238E27FC236}">
                <a16:creationId xmlns:a16="http://schemas.microsoft.com/office/drawing/2014/main" id="{7E2B6CE2-5176-B5A9-15EB-6BB2FB5B36B5}"/>
              </a:ext>
            </a:extLst>
          </p:cNvPr>
          <p:cNvSpPr txBox="1">
            <a:spLocks noChangeArrowheads="1"/>
          </p:cNvSpPr>
          <p:nvPr/>
        </p:nvSpPr>
        <p:spPr bwMode="auto">
          <a:xfrm>
            <a:off x="5203825" y="58547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Logistics</a:t>
            </a:r>
            <a:endParaRPr lang="it-IT" altLang="it-CH" sz="1400" b="1"/>
          </a:p>
        </p:txBody>
      </p:sp>
      <p:sp>
        <p:nvSpPr>
          <p:cNvPr id="7" name="Rettangolo 6">
            <a:extLst>
              <a:ext uri="{FF2B5EF4-FFF2-40B4-BE49-F238E27FC236}">
                <a16:creationId xmlns:a16="http://schemas.microsoft.com/office/drawing/2014/main" id="{81295CD6-EEE0-0184-051B-9495A596FDF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Rectangle 5">
            <a:extLst>
              <a:ext uri="{FF2B5EF4-FFF2-40B4-BE49-F238E27FC236}">
                <a16:creationId xmlns:a16="http://schemas.microsoft.com/office/drawing/2014/main" id="{440E727F-6783-DE2B-E3CE-5B9F41F3486E}"/>
              </a:ext>
            </a:extLst>
          </p:cNvPr>
          <p:cNvSpPr>
            <a:spLocks noGrp="1" noChangeArrowheads="1"/>
          </p:cNvSpPr>
          <p:nvPr>
            <p:ph type="ctrTitle"/>
          </p:nvPr>
        </p:nvSpPr>
        <p:spPr>
          <a:xfrm>
            <a:off x="2513013" y="6235700"/>
            <a:ext cx="4321175" cy="549275"/>
          </a:xfrm>
        </p:spPr>
        <p:txBody>
          <a:bodyPr/>
          <a:lstStyle/>
          <a:p>
            <a:pPr eaLnBrk="1" hangingPunct="1"/>
            <a:r>
              <a:rPr lang="fr-CH" altLang="it-CH" sz="2000" b="1">
                <a:solidFill>
                  <a:schemeClr val="tx1"/>
                </a:solidFill>
              </a:rPr>
              <a:t> Logistics  automation </a:t>
            </a:r>
          </a:p>
        </p:txBody>
      </p:sp>
      <p:sp>
        <p:nvSpPr>
          <p:cNvPr id="284675" name="Segnaposto numero diapositiva 1">
            <a:extLst>
              <a:ext uri="{FF2B5EF4-FFF2-40B4-BE49-F238E27FC236}">
                <a16:creationId xmlns:a16="http://schemas.microsoft.com/office/drawing/2014/main" id="{7AE86752-AAE4-E636-FE68-C70D65FD0E71}"/>
              </a:ext>
            </a:extLst>
          </p:cNvPr>
          <p:cNvSpPr>
            <a:spLocks noGrp="1"/>
          </p:cNvSpPr>
          <p:nvPr>
            <p:ph type="sldNum" sz="quarter" idx="12"/>
          </p:nvPr>
        </p:nvSpPr>
        <p:spPr>
          <a:xfrm>
            <a:off x="6313488" y="6334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53B45F-3543-4A08-8984-208149DB4A7D}" type="slidenum">
              <a:rPr lang="it-IT" altLang="en-US" sz="1400" smtClean="0">
                <a:solidFill>
                  <a:srgbClr val="FFFFFF"/>
                </a:solidFill>
              </a:rPr>
              <a:pPr>
                <a:spcBef>
                  <a:spcPct val="0"/>
                </a:spcBef>
                <a:buFontTx/>
                <a:buNone/>
              </a:pPr>
              <a:t>34</a:t>
            </a:fld>
            <a:endParaRPr lang="it-IT" altLang="en-US" sz="1400">
              <a:solidFill>
                <a:srgbClr val="FFFFFF"/>
              </a:solidFill>
            </a:endParaRPr>
          </a:p>
        </p:txBody>
      </p:sp>
      <p:pic>
        <p:nvPicPr>
          <p:cNvPr id="8" name="Picture 8" descr="magazzino 24">
            <a:extLst>
              <a:ext uri="{FF2B5EF4-FFF2-40B4-BE49-F238E27FC236}">
                <a16:creationId xmlns:a16="http://schemas.microsoft.com/office/drawing/2014/main" id="{AC3A2FA1-E376-FC72-4128-7128194C49A2}"/>
              </a:ext>
            </a:extLst>
          </p:cNvPr>
          <p:cNvPicPr>
            <a:picLocks noChangeAspect="1" noChangeArrowheads="1"/>
          </p:cNvPicPr>
          <p:nvPr/>
        </p:nvPicPr>
        <p:blipFill>
          <a:blip r:embed="rId4"/>
          <a:srcRect/>
          <a:stretch>
            <a:fillRect/>
          </a:stretch>
        </p:blipFill>
        <p:spPr bwMode="auto">
          <a:xfrm>
            <a:off x="4859338" y="496888"/>
            <a:ext cx="3621087" cy="2908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10" descr="magazzino esterno 23">
            <a:extLst>
              <a:ext uri="{FF2B5EF4-FFF2-40B4-BE49-F238E27FC236}">
                <a16:creationId xmlns:a16="http://schemas.microsoft.com/office/drawing/2014/main" id="{393345E7-2BA5-671C-5B39-88A392C53125}"/>
              </a:ext>
            </a:extLst>
          </p:cNvPr>
          <p:cNvPicPr>
            <a:picLocks noChangeAspect="1" noChangeArrowheads="1"/>
          </p:cNvPicPr>
          <p:nvPr/>
        </p:nvPicPr>
        <p:blipFill>
          <a:blip r:embed="rId5"/>
          <a:srcRect/>
          <a:stretch>
            <a:fillRect/>
          </a:stretch>
        </p:blipFill>
        <p:spPr bwMode="auto">
          <a:xfrm>
            <a:off x="4519613" y="3519488"/>
            <a:ext cx="3960812" cy="2670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13" descr="logistica trasporto container">
            <a:extLst>
              <a:ext uri="{FF2B5EF4-FFF2-40B4-BE49-F238E27FC236}">
                <a16:creationId xmlns:a16="http://schemas.microsoft.com/office/drawing/2014/main" id="{95C3F93E-DB4E-CC56-AC4A-C7196A2FCFE8}"/>
              </a:ext>
            </a:extLst>
          </p:cNvPr>
          <p:cNvPicPr>
            <a:picLocks noChangeAspect="1" noChangeArrowheads="1"/>
          </p:cNvPicPr>
          <p:nvPr/>
        </p:nvPicPr>
        <p:blipFill>
          <a:blip r:embed="rId6"/>
          <a:srcRect/>
          <a:stretch>
            <a:fillRect/>
          </a:stretch>
        </p:blipFill>
        <p:spPr bwMode="auto">
          <a:xfrm>
            <a:off x="684213" y="3500438"/>
            <a:ext cx="3656012" cy="27066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15" descr="logistica Magazzino con robot">
            <a:extLst>
              <a:ext uri="{FF2B5EF4-FFF2-40B4-BE49-F238E27FC236}">
                <a16:creationId xmlns:a16="http://schemas.microsoft.com/office/drawing/2014/main" id="{B31F0FE8-E206-2DB8-4C1C-E2DD1D7C4719}"/>
              </a:ext>
            </a:extLst>
          </p:cNvPr>
          <p:cNvPicPr>
            <a:picLocks noChangeAspect="1" noChangeArrowheads="1"/>
          </p:cNvPicPr>
          <p:nvPr/>
        </p:nvPicPr>
        <p:blipFill>
          <a:blip r:embed="rId7"/>
          <a:srcRect/>
          <a:stretch>
            <a:fillRect/>
          </a:stretch>
        </p:blipFill>
        <p:spPr bwMode="auto">
          <a:xfrm>
            <a:off x="684213" y="496888"/>
            <a:ext cx="4044950" cy="2908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5C40C76A-EEC7-41B9-9C5E-97B1D0FCBF6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14">
            <a:extLst>
              <a:ext uri="{FF2B5EF4-FFF2-40B4-BE49-F238E27FC236}">
                <a16:creationId xmlns:a16="http://schemas.microsoft.com/office/drawing/2014/main" id="{38E6CBD5-7217-69BC-4E86-64B313C3CB60}"/>
              </a:ext>
            </a:extLst>
          </p:cNvPr>
          <p:cNvSpPr>
            <a:spLocks noGrp="1" noChangeArrowheads="1"/>
          </p:cNvSpPr>
          <p:nvPr>
            <p:ph type="title" sz="quarter"/>
          </p:nvPr>
        </p:nvSpPr>
        <p:spPr>
          <a:xfrm>
            <a:off x="3919538" y="3070225"/>
            <a:ext cx="4752975" cy="1143000"/>
          </a:xfrm>
        </p:spPr>
        <p:txBody>
          <a:bodyPr/>
          <a:lstStyle/>
          <a:p>
            <a:pPr eaLnBrk="1" hangingPunct="1"/>
            <a:r>
              <a:rPr lang="en-US" altLang="it-CH" sz="2000" b="1">
                <a:solidFill>
                  <a:schemeClr val="tx1"/>
                </a:solidFill>
              </a:rPr>
              <a:t>Operator in a large automated warehouse.                                          The port of Basel in Switzerland</a:t>
            </a:r>
          </a:p>
        </p:txBody>
      </p:sp>
      <p:pic>
        <p:nvPicPr>
          <p:cNvPr id="15" name="Picture 4" descr="operatrice magazzino">
            <a:extLst>
              <a:ext uri="{FF2B5EF4-FFF2-40B4-BE49-F238E27FC236}">
                <a16:creationId xmlns:a16="http://schemas.microsoft.com/office/drawing/2014/main" id="{4625A669-80FA-8D6F-7952-35AA2DD65854}"/>
              </a:ext>
            </a:extLst>
          </p:cNvPr>
          <p:cNvPicPr>
            <a:picLocks noGrp="1" noChangeAspect="1" noChangeArrowheads="1"/>
          </p:cNvPicPr>
          <p:nvPr>
            <p:ph sz="quarter" idx="1"/>
          </p:nvPr>
        </p:nvPicPr>
        <p:blipFill>
          <a:blip r:embed="rId4"/>
          <a:srcRect/>
          <a:stretch>
            <a:fillRect/>
          </a:stretch>
        </p:blipFill>
        <p:spPr>
          <a:xfrm>
            <a:off x="681038" y="461963"/>
            <a:ext cx="3368675" cy="3883025"/>
          </a:xfrm>
          <a:ln w="12700">
            <a:solidFill>
              <a:schemeClr val="tx1"/>
            </a:solidFill>
          </a:ln>
          <a:effectLst>
            <a:outerShdw blurRad="292100" dist="139700" dir="2700000" algn="tl" rotWithShape="0">
              <a:srgbClr val="333333">
                <a:alpha val="65000"/>
              </a:srgbClr>
            </a:outerShdw>
          </a:effectLst>
        </p:spPr>
      </p:pic>
      <p:sp>
        <p:nvSpPr>
          <p:cNvPr id="286724" name="Segnaposto numero diapositiva 1">
            <a:extLst>
              <a:ext uri="{FF2B5EF4-FFF2-40B4-BE49-F238E27FC236}">
                <a16:creationId xmlns:a16="http://schemas.microsoft.com/office/drawing/2014/main" id="{F944C344-F1E9-289E-E352-47C9FEEE07DF}"/>
              </a:ext>
            </a:extLst>
          </p:cNvPr>
          <p:cNvSpPr>
            <a:spLocks noGrp="1"/>
          </p:cNvSpPr>
          <p:nvPr>
            <p:ph type="sldNum" sz="quarter" idx="12"/>
          </p:nvPr>
        </p:nvSpPr>
        <p:spPr>
          <a:xfrm>
            <a:off x="6732588" y="59007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AC2D2B-EB2A-4868-AE0E-C1D0D23B5571}" type="slidenum">
              <a:rPr lang="it-IT" altLang="en-US" sz="1400" smtClean="0">
                <a:solidFill>
                  <a:srgbClr val="FFFFFF"/>
                </a:solidFill>
              </a:rPr>
              <a:pPr>
                <a:spcBef>
                  <a:spcPct val="0"/>
                </a:spcBef>
                <a:buFontTx/>
                <a:buNone/>
              </a:pPr>
              <a:t>35</a:t>
            </a:fld>
            <a:endParaRPr lang="it-IT" altLang="en-US" sz="1400">
              <a:solidFill>
                <a:srgbClr val="FFFFFF"/>
              </a:solidFill>
            </a:endParaRPr>
          </a:p>
        </p:txBody>
      </p:sp>
      <p:pic>
        <p:nvPicPr>
          <p:cNvPr id="16" name="Picture 18">
            <a:extLst>
              <a:ext uri="{FF2B5EF4-FFF2-40B4-BE49-F238E27FC236}">
                <a16:creationId xmlns:a16="http://schemas.microsoft.com/office/drawing/2014/main" id="{BC033D9D-5473-584D-D4AF-355EECDAC76B}"/>
              </a:ext>
            </a:extLst>
          </p:cNvPr>
          <p:cNvPicPr>
            <a:picLocks noChangeAspect="1" noChangeArrowheads="1"/>
          </p:cNvPicPr>
          <p:nvPr/>
        </p:nvPicPr>
        <p:blipFill>
          <a:blip r:embed="rId5"/>
          <a:srcRect/>
          <a:stretch>
            <a:fillRect/>
          </a:stretch>
        </p:blipFill>
        <p:spPr bwMode="auto">
          <a:xfrm>
            <a:off x="684213" y="4413250"/>
            <a:ext cx="1655762" cy="1963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19">
            <a:extLst>
              <a:ext uri="{FF2B5EF4-FFF2-40B4-BE49-F238E27FC236}">
                <a16:creationId xmlns:a16="http://schemas.microsoft.com/office/drawing/2014/main" id="{1AA3A52F-E88C-08A0-8B15-B0038DF211F2}"/>
              </a:ext>
            </a:extLst>
          </p:cNvPr>
          <p:cNvPicPr>
            <a:picLocks noChangeAspect="1" noChangeArrowheads="1"/>
          </p:cNvPicPr>
          <p:nvPr/>
        </p:nvPicPr>
        <p:blipFill>
          <a:blip r:embed="rId6"/>
          <a:srcRect/>
          <a:stretch>
            <a:fillRect/>
          </a:stretch>
        </p:blipFill>
        <p:spPr bwMode="auto">
          <a:xfrm>
            <a:off x="4140200" y="476250"/>
            <a:ext cx="4105275" cy="2578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20">
            <a:extLst>
              <a:ext uri="{FF2B5EF4-FFF2-40B4-BE49-F238E27FC236}">
                <a16:creationId xmlns:a16="http://schemas.microsoft.com/office/drawing/2014/main" id="{7E949B75-6713-F2A6-0AE7-77FB862E179A}"/>
              </a:ext>
            </a:extLst>
          </p:cNvPr>
          <p:cNvPicPr>
            <a:picLocks noChangeAspect="1" noChangeArrowheads="1"/>
          </p:cNvPicPr>
          <p:nvPr/>
        </p:nvPicPr>
        <p:blipFill>
          <a:blip r:embed="rId7"/>
          <a:srcRect/>
          <a:stretch>
            <a:fillRect/>
          </a:stretch>
        </p:blipFill>
        <p:spPr bwMode="auto">
          <a:xfrm>
            <a:off x="5519738" y="4413250"/>
            <a:ext cx="2716212" cy="1963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6728" name="Picture 9">
            <a:extLst>
              <a:ext uri="{FF2B5EF4-FFF2-40B4-BE49-F238E27FC236}">
                <a16:creationId xmlns:a16="http://schemas.microsoft.com/office/drawing/2014/main" id="{6383517B-A31D-5D6A-F758-21D1F7C75F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0" y="4413250"/>
            <a:ext cx="2949575" cy="196373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ttangolo 8">
            <a:extLst>
              <a:ext uri="{FF2B5EF4-FFF2-40B4-BE49-F238E27FC236}">
                <a16:creationId xmlns:a16="http://schemas.microsoft.com/office/drawing/2014/main" id="{6E3DCCC0-FBDF-5882-7AF9-7057106908C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770" name="Picture 4" descr="TIR">
            <a:extLst>
              <a:ext uri="{FF2B5EF4-FFF2-40B4-BE49-F238E27FC236}">
                <a16:creationId xmlns:a16="http://schemas.microsoft.com/office/drawing/2014/main" id="{8A539720-DD7D-4F48-E1F3-0060A5AA9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87675" cy="26654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8771" name="Picture 5" descr="TIR 6">
            <a:extLst>
              <a:ext uri="{FF2B5EF4-FFF2-40B4-BE49-F238E27FC236}">
                <a16:creationId xmlns:a16="http://schemas.microsoft.com/office/drawing/2014/main" id="{7E13BFA4-F9E1-E659-ADBB-08C6001F3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0"/>
            <a:ext cx="3810000" cy="2857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8772" name="Picture 6" descr="TIR 7">
            <a:extLst>
              <a:ext uri="{FF2B5EF4-FFF2-40B4-BE49-F238E27FC236}">
                <a16:creationId xmlns:a16="http://schemas.microsoft.com/office/drawing/2014/main" id="{61E45D68-A3DB-AE59-FF73-69520988F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65688"/>
            <a:ext cx="2987675" cy="1992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8773" name="Picture 7" descr="TIR 4">
            <a:extLst>
              <a:ext uri="{FF2B5EF4-FFF2-40B4-BE49-F238E27FC236}">
                <a16:creationId xmlns:a16="http://schemas.microsoft.com/office/drawing/2014/main" id="{DEA8DE42-DD3F-1CE9-459E-340E34F00A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5157788"/>
            <a:ext cx="2047875" cy="1533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8774" name="Picture 8" descr="TIR 2">
            <a:extLst>
              <a:ext uri="{FF2B5EF4-FFF2-40B4-BE49-F238E27FC236}">
                <a16:creationId xmlns:a16="http://schemas.microsoft.com/office/drawing/2014/main" id="{186CCE66-56AD-A3F9-1091-2C4F3B8FA4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4151313"/>
            <a:ext cx="3779837" cy="27066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8775" name="Picture 9" descr="TIR 5">
            <a:extLst>
              <a:ext uri="{FF2B5EF4-FFF2-40B4-BE49-F238E27FC236}">
                <a16:creationId xmlns:a16="http://schemas.microsoft.com/office/drawing/2014/main" id="{DE5DF7B6-C2FE-D330-D1FD-D6F1506CA0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188913"/>
            <a:ext cx="2047875" cy="1533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8776" name="Picture 11" descr="TIR 8">
            <a:extLst>
              <a:ext uri="{FF2B5EF4-FFF2-40B4-BE49-F238E27FC236}">
                <a16:creationId xmlns:a16="http://schemas.microsoft.com/office/drawing/2014/main" id="{BD890B8F-F45A-CD89-2794-8C28DE04DF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781300"/>
            <a:ext cx="2987675" cy="19923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8777" name="Text Box 12">
            <a:extLst>
              <a:ext uri="{FF2B5EF4-FFF2-40B4-BE49-F238E27FC236}">
                <a16:creationId xmlns:a16="http://schemas.microsoft.com/office/drawing/2014/main" id="{8B76A6A7-4433-272C-FA7A-5F49178CAE92}"/>
              </a:ext>
            </a:extLst>
          </p:cNvPr>
          <p:cNvSpPr txBox="1">
            <a:spLocks noChangeArrowheads="1"/>
          </p:cNvSpPr>
          <p:nvPr/>
        </p:nvSpPr>
        <p:spPr bwMode="auto">
          <a:xfrm>
            <a:off x="3563938" y="4221163"/>
            <a:ext cx="1079500" cy="71120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000" b="1">
                <a:solidFill>
                  <a:srgbClr val="000000"/>
                </a:solidFill>
              </a:rPr>
              <a:t>TIR</a:t>
            </a:r>
            <a:endParaRPr lang="it-IT" altLang="it-CH" sz="4000" b="1">
              <a:solidFill>
                <a:srgbClr val="000000"/>
              </a:solidFill>
            </a:endParaRPr>
          </a:p>
        </p:txBody>
      </p:sp>
      <p:sp>
        <p:nvSpPr>
          <p:cNvPr id="288778" name="Text Box 13">
            <a:extLst>
              <a:ext uri="{FF2B5EF4-FFF2-40B4-BE49-F238E27FC236}">
                <a16:creationId xmlns:a16="http://schemas.microsoft.com/office/drawing/2014/main" id="{0569AFA8-4FB1-87A0-74A5-AA53B7F3A127}"/>
              </a:ext>
            </a:extLst>
          </p:cNvPr>
          <p:cNvSpPr txBox="1">
            <a:spLocks noChangeArrowheads="1"/>
          </p:cNvSpPr>
          <p:nvPr/>
        </p:nvSpPr>
        <p:spPr bwMode="auto">
          <a:xfrm>
            <a:off x="3128963" y="2041525"/>
            <a:ext cx="21605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ROAD TRANSPORT</a:t>
            </a:r>
          </a:p>
          <a:p>
            <a:pPr eaLnBrk="1" hangingPunct="1">
              <a:spcBef>
                <a:spcPct val="0"/>
              </a:spcBef>
              <a:buFontTx/>
              <a:buNone/>
            </a:pPr>
            <a:r>
              <a:rPr lang="en-US" altLang="it-CH" sz="2000" b="1">
                <a:solidFill>
                  <a:srgbClr val="FFFFFF"/>
                </a:solidFill>
              </a:rPr>
              <a:t>IS BECOMING MORE INVASIVE…</a:t>
            </a:r>
          </a:p>
        </p:txBody>
      </p:sp>
      <p:pic>
        <p:nvPicPr>
          <p:cNvPr id="288779" name="Picture 14" descr="Autocarro con rimorchio">
            <a:extLst>
              <a:ext uri="{FF2B5EF4-FFF2-40B4-BE49-F238E27FC236}">
                <a16:creationId xmlns:a16="http://schemas.microsoft.com/office/drawing/2014/main" id="{9881BDBC-381C-4E3A-537C-7FCE670675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4163" y="3025775"/>
            <a:ext cx="3779837" cy="97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8780" name="Segnaposto numero diapositiva 1">
            <a:extLst>
              <a:ext uri="{FF2B5EF4-FFF2-40B4-BE49-F238E27FC236}">
                <a16:creationId xmlns:a16="http://schemas.microsoft.com/office/drawing/2014/main" id="{65DCFEB2-463E-65C8-E8B2-8D2343990E9C}"/>
              </a:ext>
            </a:extLst>
          </p:cNvPr>
          <p:cNvSpPr>
            <a:spLocks noGrp="1"/>
          </p:cNvSpPr>
          <p:nvPr>
            <p:ph type="sldNum" sz="quarter" idx="12"/>
          </p:nvPr>
        </p:nvSpPr>
        <p:spPr>
          <a:xfrm>
            <a:off x="2124075" y="3729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3B6ADD-7317-4C33-A7E8-9036D47B15E3}" type="slidenum">
              <a:rPr lang="it-IT" altLang="en-US" sz="1400" smtClean="0">
                <a:solidFill>
                  <a:srgbClr val="FFFFFF"/>
                </a:solidFill>
              </a:rPr>
              <a:pPr>
                <a:spcBef>
                  <a:spcPct val="0"/>
                </a:spcBef>
                <a:buFontTx/>
                <a:buNone/>
              </a:pPr>
              <a:t>36</a:t>
            </a:fld>
            <a:endParaRPr lang="it-IT" altLang="en-US" sz="1400">
              <a:solidFill>
                <a:srgbClr val="FFFFFF"/>
              </a:solidFill>
            </a:endParaRPr>
          </a:p>
        </p:txBody>
      </p:sp>
      <p:sp>
        <p:nvSpPr>
          <p:cNvPr id="13" name="Rettangolo 12">
            <a:extLst>
              <a:ext uri="{FF2B5EF4-FFF2-40B4-BE49-F238E27FC236}">
                <a16:creationId xmlns:a16="http://schemas.microsoft.com/office/drawing/2014/main" id="{9590E8DD-CE5B-6CF4-E611-5176C2D0776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CasellaDiTesto 2">
            <a:extLst>
              <a:ext uri="{FF2B5EF4-FFF2-40B4-BE49-F238E27FC236}">
                <a16:creationId xmlns:a16="http://schemas.microsoft.com/office/drawing/2014/main" id="{BA76EE17-D549-82C0-DA3E-DD803674B1F2}"/>
              </a:ext>
            </a:extLst>
          </p:cNvPr>
          <p:cNvSpPr txBox="1">
            <a:spLocks noChangeArrowheads="1"/>
          </p:cNvSpPr>
          <p:nvPr/>
        </p:nvSpPr>
        <p:spPr bwMode="auto">
          <a:xfrm>
            <a:off x="2195513" y="4029075"/>
            <a:ext cx="489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t>…but rail transportation is organizing itself.</a:t>
            </a:r>
            <a:endParaRPr lang="it-CH" altLang="it-CH" sz="1800"/>
          </a:p>
        </p:txBody>
      </p:sp>
      <p:sp>
        <p:nvSpPr>
          <p:cNvPr id="290819" name="Segnaposto numero diapositiva 2">
            <a:extLst>
              <a:ext uri="{FF2B5EF4-FFF2-40B4-BE49-F238E27FC236}">
                <a16:creationId xmlns:a16="http://schemas.microsoft.com/office/drawing/2014/main" id="{A0FBF76F-DEA0-2C5F-B6F7-7AD53DD845F3}"/>
              </a:ext>
            </a:extLst>
          </p:cNvPr>
          <p:cNvSpPr>
            <a:spLocks noGrp="1"/>
          </p:cNvSpPr>
          <p:nvPr>
            <p:ph type="sldNum" sz="quarter" idx="12"/>
          </p:nvPr>
        </p:nvSpPr>
        <p:spPr>
          <a:xfrm>
            <a:off x="6161088" y="39862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7F3687-6730-48AD-B02B-2A8AAC16537E}" type="slidenum">
              <a:rPr lang="it-IT" altLang="en-US" sz="1400" smtClean="0">
                <a:solidFill>
                  <a:srgbClr val="FFFFFF"/>
                </a:solidFill>
              </a:rPr>
              <a:pPr>
                <a:spcBef>
                  <a:spcPct val="0"/>
                </a:spcBef>
                <a:buFontTx/>
                <a:buNone/>
              </a:pPr>
              <a:t>37</a:t>
            </a:fld>
            <a:endParaRPr lang="it-IT" altLang="en-US" sz="1400">
              <a:solidFill>
                <a:srgbClr val="FFFFFF"/>
              </a:solidFill>
            </a:endParaRPr>
          </a:p>
        </p:txBody>
      </p:sp>
      <p:pic>
        <p:nvPicPr>
          <p:cNvPr id="9" name="Picture 2" descr="C:\Users\Enrico\Desktop\Cargo.jpg">
            <a:extLst>
              <a:ext uri="{FF2B5EF4-FFF2-40B4-BE49-F238E27FC236}">
                <a16:creationId xmlns:a16="http://schemas.microsoft.com/office/drawing/2014/main" id="{91742C79-0321-19EF-C880-7178C3796A9E}"/>
              </a:ext>
            </a:extLst>
          </p:cNvPr>
          <p:cNvPicPr>
            <a:picLocks noChangeAspect="1" noChangeArrowheads="1"/>
          </p:cNvPicPr>
          <p:nvPr/>
        </p:nvPicPr>
        <p:blipFill>
          <a:blip r:embed="rId4"/>
          <a:srcRect/>
          <a:stretch>
            <a:fillRect/>
          </a:stretch>
        </p:blipFill>
        <p:spPr bwMode="auto">
          <a:xfrm>
            <a:off x="588963" y="4414838"/>
            <a:ext cx="4551362" cy="1754187"/>
          </a:xfrm>
          <a:prstGeom prst="rect">
            <a:avLst/>
          </a:prstGeom>
          <a:ln>
            <a:noFill/>
          </a:ln>
          <a:effectLst>
            <a:outerShdw blurRad="292100" dist="139700" dir="2700000" algn="tl" rotWithShape="0">
              <a:srgbClr val="333333">
                <a:alpha val="65000"/>
              </a:srgbClr>
            </a:outerShdw>
          </a:effectLst>
        </p:spPr>
      </p:pic>
      <p:pic>
        <p:nvPicPr>
          <p:cNvPr id="10" name="Picture 3" descr="C:\Users\Enrico\Desktop\Carico treno.jpg">
            <a:extLst>
              <a:ext uri="{FF2B5EF4-FFF2-40B4-BE49-F238E27FC236}">
                <a16:creationId xmlns:a16="http://schemas.microsoft.com/office/drawing/2014/main" id="{7BCBB506-7A41-6997-9160-475C8376DDC2}"/>
              </a:ext>
            </a:extLst>
          </p:cNvPr>
          <p:cNvPicPr>
            <a:picLocks noChangeAspect="1" noChangeArrowheads="1"/>
          </p:cNvPicPr>
          <p:nvPr/>
        </p:nvPicPr>
        <p:blipFill>
          <a:blip r:embed="rId5"/>
          <a:srcRect/>
          <a:stretch>
            <a:fillRect/>
          </a:stretch>
        </p:blipFill>
        <p:spPr bwMode="auto">
          <a:xfrm>
            <a:off x="584200" y="620713"/>
            <a:ext cx="2968625" cy="2251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SBB Cargo.jpg">
            <a:extLst>
              <a:ext uri="{FF2B5EF4-FFF2-40B4-BE49-F238E27FC236}">
                <a16:creationId xmlns:a16="http://schemas.microsoft.com/office/drawing/2014/main" id="{5E81D657-8394-30A1-4551-EE42ED5A8849}"/>
              </a:ext>
            </a:extLst>
          </p:cNvPr>
          <p:cNvPicPr>
            <a:picLocks noChangeAspect="1" noChangeArrowheads="1"/>
          </p:cNvPicPr>
          <p:nvPr/>
        </p:nvPicPr>
        <p:blipFill>
          <a:blip r:embed="rId6"/>
          <a:srcRect/>
          <a:stretch>
            <a:fillRect/>
          </a:stretch>
        </p:blipFill>
        <p:spPr bwMode="auto">
          <a:xfrm>
            <a:off x="3916363" y="620713"/>
            <a:ext cx="4410075" cy="33083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descr="C:\Users\Enrico\Desktop\Hupac.jpg">
            <a:extLst>
              <a:ext uri="{FF2B5EF4-FFF2-40B4-BE49-F238E27FC236}">
                <a16:creationId xmlns:a16="http://schemas.microsoft.com/office/drawing/2014/main" id="{B0985846-A4A5-8E96-DA8C-6994BB7B7550}"/>
              </a:ext>
            </a:extLst>
          </p:cNvPr>
          <p:cNvPicPr>
            <a:picLocks noChangeAspect="1" noChangeArrowheads="1"/>
          </p:cNvPicPr>
          <p:nvPr/>
        </p:nvPicPr>
        <p:blipFill>
          <a:blip r:embed="rId7"/>
          <a:srcRect/>
          <a:stretch>
            <a:fillRect/>
          </a:stretch>
        </p:blipFill>
        <p:spPr bwMode="auto">
          <a:xfrm>
            <a:off x="603250" y="3067050"/>
            <a:ext cx="2949575" cy="885825"/>
          </a:xfrm>
          <a:prstGeom prst="rect">
            <a:avLst/>
          </a:prstGeom>
          <a:ln>
            <a:noFill/>
          </a:ln>
          <a:effectLst>
            <a:outerShdw blurRad="292100" dist="139700" dir="2700000" algn="tl" rotWithShape="0">
              <a:srgbClr val="333333">
                <a:alpha val="65000"/>
              </a:srgbClr>
            </a:outerShdw>
          </a:effectLst>
        </p:spPr>
      </p:pic>
      <p:pic>
        <p:nvPicPr>
          <p:cNvPr id="13" name="Picture 7" descr="http://www.blogdem.it/como/files/2011/10/Logo_Alptransit.jpg">
            <a:extLst>
              <a:ext uri="{FF2B5EF4-FFF2-40B4-BE49-F238E27FC236}">
                <a16:creationId xmlns:a16="http://schemas.microsoft.com/office/drawing/2014/main" id="{73F74C2D-6686-C64D-E505-FB71F3E8AD5C}"/>
              </a:ext>
            </a:extLst>
          </p:cNvPr>
          <p:cNvPicPr>
            <a:picLocks noChangeAspect="1" noChangeArrowheads="1"/>
          </p:cNvPicPr>
          <p:nvPr/>
        </p:nvPicPr>
        <p:blipFill>
          <a:blip r:embed="rId8"/>
          <a:srcRect/>
          <a:stretch>
            <a:fillRect/>
          </a:stretch>
        </p:blipFill>
        <p:spPr bwMode="auto">
          <a:xfrm>
            <a:off x="5348288" y="4414838"/>
            <a:ext cx="2978150" cy="1754187"/>
          </a:xfrm>
          <a:prstGeom prst="rect">
            <a:avLst/>
          </a:prstGeom>
          <a:ln>
            <a:noFill/>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A87D09C1-9640-17A9-C511-F5887617013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http://www.nuovofiscooggi.it/files/immagini_articoli/il%20porto%20di%20gioia%20tauro.jpg">
            <a:extLst>
              <a:ext uri="{FF2B5EF4-FFF2-40B4-BE49-F238E27FC236}">
                <a16:creationId xmlns:a16="http://schemas.microsoft.com/office/drawing/2014/main" id="{AE53BABE-63F4-075E-4CC4-7BA008C9C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TextBox 3">
            <a:extLst>
              <a:ext uri="{FF2B5EF4-FFF2-40B4-BE49-F238E27FC236}">
                <a16:creationId xmlns:a16="http://schemas.microsoft.com/office/drawing/2014/main" id="{0AAF739D-6847-A2B3-2F0B-F166945643C8}"/>
              </a:ext>
            </a:extLst>
          </p:cNvPr>
          <p:cNvSpPr txBox="1">
            <a:spLocks noChangeArrowheads="1"/>
          </p:cNvSpPr>
          <p:nvPr/>
        </p:nvSpPr>
        <p:spPr bwMode="auto">
          <a:xfrm>
            <a:off x="6372225" y="5949950"/>
            <a:ext cx="2557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2000" b="1">
                <a:solidFill>
                  <a:srgbClr val="FFFFF7"/>
                </a:solidFill>
              </a:rPr>
              <a:t>Harbor   GioiaTauro, Italy</a:t>
            </a:r>
          </a:p>
        </p:txBody>
      </p:sp>
      <p:sp>
        <p:nvSpPr>
          <p:cNvPr id="292868" name="Segnaposto numero diapositiva 1">
            <a:extLst>
              <a:ext uri="{FF2B5EF4-FFF2-40B4-BE49-F238E27FC236}">
                <a16:creationId xmlns:a16="http://schemas.microsoft.com/office/drawing/2014/main" id="{7A977C2F-33E6-CBB1-9EEC-A6FCFE1F73C7}"/>
              </a:ext>
            </a:extLst>
          </p:cNvPr>
          <p:cNvSpPr>
            <a:spLocks noGrp="1"/>
          </p:cNvSpPr>
          <p:nvPr>
            <p:ph type="sldNum" sz="quarter" idx="12"/>
          </p:nvPr>
        </p:nvSpPr>
        <p:spPr>
          <a:xfrm>
            <a:off x="6796088" y="5300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5A823B-8615-43F6-9CB1-CE701079091A}" type="slidenum">
              <a:rPr lang="it-IT" altLang="en-US" sz="1400" smtClean="0">
                <a:solidFill>
                  <a:schemeClr val="bg1"/>
                </a:solidFill>
              </a:rPr>
              <a:pPr>
                <a:spcBef>
                  <a:spcPct val="0"/>
                </a:spcBef>
                <a:buFontTx/>
                <a:buNone/>
              </a:pPr>
              <a:t>38</a:t>
            </a:fld>
            <a:endParaRPr lang="it-IT" altLang="en-US" sz="1400">
              <a:solidFill>
                <a:schemeClr val="bg1"/>
              </a:solidFill>
            </a:endParaRPr>
          </a:p>
        </p:txBody>
      </p:sp>
      <p:sp>
        <p:nvSpPr>
          <p:cNvPr id="5" name="Rettangolo 4">
            <a:extLst>
              <a:ext uri="{FF2B5EF4-FFF2-40B4-BE49-F238E27FC236}">
                <a16:creationId xmlns:a16="http://schemas.microsoft.com/office/drawing/2014/main" id="{C5332834-023E-D389-034E-D086F13BAE5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sers\Enrico\Desktop\Container jpeg.jpg">
            <a:extLst>
              <a:ext uri="{FF2B5EF4-FFF2-40B4-BE49-F238E27FC236}">
                <a16:creationId xmlns:a16="http://schemas.microsoft.com/office/drawing/2014/main" id="{01187235-C60B-2E54-635C-FC7AACCC13AB}"/>
              </a:ext>
            </a:extLst>
          </p:cNvPr>
          <p:cNvPicPr>
            <a:picLocks noChangeAspect="1" noChangeArrowheads="1"/>
          </p:cNvPicPr>
          <p:nvPr/>
        </p:nvPicPr>
        <p:blipFill>
          <a:blip r:embed="rId3"/>
          <a:srcRect/>
          <a:stretch>
            <a:fillRect/>
          </a:stretch>
        </p:blipFill>
        <p:spPr bwMode="auto">
          <a:xfrm>
            <a:off x="0" y="0"/>
            <a:ext cx="9144000" cy="6134100"/>
          </a:xfrm>
          <a:prstGeom prst="rect">
            <a:avLst/>
          </a:prstGeom>
          <a:ln>
            <a:noFill/>
          </a:ln>
          <a:effectLst>
            <a:outerShdw blurRad="292100" dist="139700" dir="2700000" algn="tl" rotWithShape="0">
              <a:srgbClr val="333333">
                <a:alpha val="65000"/>
              </a:srgbClr>
            </a:outerShdw>
          </a:effectLst>
        </p:spPr>
      </p:pic>
      <p:sp>
        <p:nvSpPr>
          <p:cNvPr id="294915" name="CasellaDiTesto 4">
            <a:extLst>
              <a:ext uri="{FF2B5EF4-FFF2-40B4-BE49-F238E27FC236}">
                <a16:creationId xmlns:a16="http://schemas.microsoft.com/office/drawing/2014/main" id="{28A0CAFC-7F65-83A3-7202-DA68C6CA88A5}"/>
              </a:ext>
            </a:extLst>
          </p:cNvPr>
          <p:cNvSpPr txBox="1">
            <a:spLocks noChangeArrowheads="1"/>
          </p:cNvSpPr>
          <p:nvPr/>
        </p:nvSpPr>
        <p:spPr bwMode="auto">
          <a:xfrm>
            <a:off x="468313"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Container 20 feet: 6,0960 m ; 40 feet: 12,192 m ; B = 2,43 m, H = 2,59 m</a:t>
            </a:r>
          </a:p>
        </p:txBody>
      </p:sp>
      <p:sp>
        <p:nvSpPr>
          <p:cNvPr id="294916" name="CasellaDiTesto 1">
            <a:extLst>
              <a:ext uri="{FF2B5EF4-FFF2-40B4-BE49-F238E27FC236}">
                <a16:creationId xmlns:a16="http://schemas.microsoft.com/office/drawing/2014/main" id="{146C5ECE-A4A9-80B4-C9AA-33A9423CAA62}"/>
              </a:ext>
            </a:extLst>
          </p:cNvPr>
          <p:cNvSpPr txBox="1">
            <a:spLocks noChangeArrowheads="1"/>
          </p:cNvSpPr>
          <p:nvPr/>
        </p:nvSpPr>
        <p:spPr bwMode="auto">
          <a:xfrm>
            <a:off x="5724525" y="5867400"/>
            <a:ext cx="251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a:solidFill>
                  <a:schemeClr val="bg1"/>
                </a:solidFill>
              </a:rPr>
              <a:t>Terminal Port Elizabeth, New Jersey</a:t>
            </a:r>
            <a:endParaRPr lang="it-CH" altLang="it-CH" sz="1100">
              <a:solidFill>
                <a:schemeClr val="bg1"/>
              </a:solidFill>
            </a:endParaRPr>
          </a:p>
        </p:txBody>
      </p:sp>
      <p:sp>
        <p:nvSpPr>
          <p:cNvPr id="294917" name="Segnaposto numero diapositiva 1">
            <a:extLst>
              <a:ext uri="{FF2B5EF4-FFF2-40B4-BE49-F238E27FC236}">
                <a16:creationId xmlns:a16="http://schemas.microsoft.com/office/drawing/2014/main" id="{AD408485-DB49-3591-8E8A-543972BE800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5DD276-5333-4AC5-ABEC-D14D83729E55}" type="slidenum">
              <a:rPr lang="it-IT" altLang="en-US" sz="1400" smtClean="0">
                <a:solidFill>
                  <a:srgbClr val="000000"/>
                </a:solidFill>
              </a:rPr>
              <a:pPr>
                <a:spcBef>
                  <a:spcPct val="0"/>
                </a:spcBef>
                <a:buFontTx/>
                <a:buNone/>
              </a:pPr>
              <a:t>39</a:t>
            </a:fld>
            <a:endParaRPr lang="it-IT" altLang="en-US" sz="1400">
              <a:solidFill>
                <a:srgbClr val="000000"/>
              </a:solidFill>
            </a:endParaRPr>
          </a:p>
        </p:txBody>
      </p:sp>
      <p:sp>
        <p:nvSpPr>
          <p:cNvPr id="6" name="Rettangolo 5">
            <a:extLst>
              <a:ext uri="{FF2B5EF4-FFF2-40B4-BE49-F238E27FC236}">
                <a16:creationId xmlns:a16="http://schemas.microsoft.com/office/drawing/2014/main" id="{C0EDF811-D5E7-5F93-1973-B3173C0F17E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4258" name="Picture 3" descr="C:\Dokumente und Einstellungen\Enrico\Eigene Dateien\Enrico\Documenti\AA Enrico nuovo\Politica\Conferenze - giornate autogestite\tabella economisti completa 1.JPG">
            <a:extLst>
              <a:ext uri="{FF2B5EF4-FFF2-40B4-BE49-F238E27FC236}">
                <a16:creationId xmlns:a16="http://schemas.microsoft.com/office/drawing/2014/main" id="{24645F12-89AE-9071-7F43-E44A9BC08EDD}"/>
              </a:ext>
            </a:extLst>
          </p:cNvPr>
          <p:cNvPicPr>
            <a:picLocks noChangeAspect="1" noChangeArrowheads="1"/>
          </p:cNvPicPr>
          <p:nvPr/>
        </p:nvPicPr>
        <p:blipFill>
          <a:blip r:embed="rId4">
            <a:lum bright="20000" contrast="72000"/>
            <a:extLst>
              <a:ext uri="{28A0092B-C50C-407E-A947-70E740481C1C}">
                <a14:useLocalDpi xmlns:a14="http://schemas.microsoft.com/office/drawing/2010/main" val="0"/>
              </a:ext>
            </a:extLst>
          </a:blip>
          <a:srcRect/>
          <a:stretch>
            <a:fillRect/>
          </a:stretch>
        </p:blipFill>
        <p:spPr bwMode="auto">
          <a:xfrm>
            <a:off x="214313" y="142875"/>
            <a:ext cx="8715375" cy="59293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4259" name="TextBox 4">
            <a:extLst>
              <a:ext uri="{FF2B5EF4-FFF2-40B4-BE49-F238E27FC236}">
                <a16:creationId xmlns:a16="http://schemas.microsoft.com/office/drawing/2014/main" id="{4EB933D7-0E5C-CAE0-2E03-1D7D9703698A}"/>
              </a:ext>
            </a:extLst>
          </p:cNvPr>
          <p:cNvSpPr txBox="1">
            <a:spLocks noChangeArrowheads="1"/>
          </p:cNvSpPr>
          <p:nvPr/>
        </p:nvSpPr>
        <p:spPr bwMode="auto">
          <a:xfrm>
            <a:off x="398463" y="6215063"/>
            <a:ext cx="7881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400" b="1">
                <a:solidFill>
                  <a:srgbClr val="FFFFFF"/>
                </a:solidFill>
              </a:rPr>
              <a:t>IMPORTANT SCHOOLS OF ECONOMIC THOUGHT</a:t>
            </a:r>
          </a:p>
        </p:txBody>
      </p:sp>
      <p:sp>
        <p:nvSpPr>
          <p:cNvPr id="7" name="Oval 6">
            <a:extLst>
              <a:ext uri="{FF2B5EF4-FFF2-40B4-BE49-F238E27FC236}">
                <a16:creationId xmlns:a16="http://schemas.microsoft.com/office/drawing/2014/main" id="{C5E1BE0A-050B-5624-7B68-E663770D534E}"/>
              </a:ext>
            </a:extLst>
          </p:cNvPr>
          <p:cNvSpPr/>
          <p:nvPr/>
        </p:nvSpPr>
        <p:spPr>
          <a:xfrm>
            <a:off x="6357938" y="1428750"/>
            <a:ext cx="857250" cy="642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sp>
        <p:nvSpPr>
          <p:cNvPr id="8" name="Oval 7">
            <a:extLst>
              <a:ext uri="{FF2B5EF4-FFF2-40B4-BE49-F238E27FC236}">
                <a16:creationId xmlns:a16="http://schemas.microsoft.com/office/drawing/2014/main" id="{9E4A6183-A5F9-A988-A9D9-5891D2562E61}"/>
              </a:ext>
            </a:extLst>
          </p:cNvPr>
          <p:cNvSpPr/>
          <p:nvPr/>
        </p:nvSpPr>
        <p:spPr>
          <a:xfrm>
            <a:off x="7000875" y="3500438"/>
            <a:ext cx="642938"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sp>
        <p:nvSpPr>
          <p:cNvPr id="9" name="Oval 8">
            <a:extLst>
              <a:ext uri="{FF2B5EF4-FFF2-40B4-BE49-F238E27FC236}">
                <a16:creationId xmlns:a16="http://schemas.microsoft.com/office/drawing/2014/main" id="{8B928C95-E2B9-4C79-1DB0-FD3225E58FA7}"/>
              </a:ext>
            </a:extLst>
          </p:cNvPr>
          <p:cNvSpPr/>
          <p:nvPr/>
        </p:nvSpPr>
        <p:spPr>
          <a:xfrm>
            <a:off x="7000875" y="5072063"/>
            <a:ext cx="500063"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rgbClr val="FFFFFF"/>
              </a:solidFill>
            </a:endParaRPr>
          </a:p>
        </p:txBody>
      </p:sp>
      <p:cxnSp>
        <p:nvCxnSpPr>
          <p:cNvPr id="13" name="Straight Arrow Connector 12">
            <a:extLst>
              <a:ext uri="{FF2B5EF4-FFF2-40B4-BE49-F238E27FC236}">
                <a16:creationId xmlns:a16="http://schemas.microsoft.com/office/drawing/2014/main" id="{FA029356-F536-FE57-A7EE-AD74CA538760}"/>
              </a:ext>
            </a:extLst>
          </p:cNvPr>
          <p:cNvCxnSpPr>
            <a:stCxn id="7" idx="4"/>
          </p:cNvCxnSpPr>
          <p:nvPr/>
        </p:nvCxnSpPr>
        <p:spPr>
          <a:xfrm rot="16200000" flipH="1">
            <a:off x="6286501" y="2571750"/>
            <a:ext cx="1428750" cy="428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53B484E9-2C41-11A9-7E88-9C439A6CEA46}"/>
              </a:ext>
            </a:extLst>
          </p:cNvPr>
          <p:cNvCxnSpPr>
            <a:endCxn id="9" idx="0"/>
          </p:cNvCxnSpPr>
          <p:nvPr/>
        </p:nvCxnSpPr>
        <p:spPr>
          <a:xfrm rot="5400000">
            <a:off x="6697663" y="4483100"/>
            <a:ext cx="1143000" cy="34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24265" name="TextBox 21">
            <a:extLst>
              <a:ext uri="{FF2B5EF4-FFF2-40B4-BE49-F238E27FC236}">
                <a16:creationId xmlns:a16="http://schemas.microsoft.com/office/drawing/2014/main" id="{3BC3A27D-28B4-3E9F-C70A-02EF7E05D2BC}"/>
              </a:ext>
            </a:extLst>
          </p:cNvPr>
          <p:cNvSpPr txBox="1">
            <a:spLocks noChangeArrowheads="1"/>
          </p:cNvSpPr>
          <p:nvPr/>
        </p:nvSpPr>
        <p:spPr bwMode="auto">
          <a:xfrm>
            <a:off x="7215188" y="1643063"/>
            <a:ext cx="71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 and II. int.</a:t>
            </a:r>
            <a:endParaRPr lang="it-IT" altLang="it-CH" sz="1800" b="1">
              <a:solidFill>
                <a:srgbClr val="C44200"/>
              </a:solidFill>
              <a:latin typeface="Baskerville Old Face" panose="02020602080505020303" pitchFamily="18" charset="0"/>
            </a:endParaRPr>
          </a:p>
        </p:txBody>
      </p:sp>
      <p:sp>
        <p:nvSpPr>
          <p:cNvPr id="224266" name="TextBox 22">
            <a:extLst>
              <a:ext uri="{FF2B5EF4-FFF2-40B4-BE49-F238E27FC236}">
                <a16:creationId xmlns:a16="http://schemas.microsoft.com/office/drawing/2014/main" id="{2C79C5D8-E315-874A-3B51-79E671B69C53}"/>
              </a:ext>
            </a:extLst>
          </p:cNvPr>
          <p:cNvSpPr txBox="1">
            <a:spLocks noChangeArrowheads="1"/>
          </p:cNvSpPr>
          <p:nvPr/>
        </p:nvSpPr>
        <p:spPr bwMode="auto">
          <a:xfrm>
            <a:off x="7358063" y="3857625"/>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C44200"/>
                </a:solidFill>
                <a:latin typeface="Baskerville Old Face" panose="02020602080505020303" pitchFamily="18" charset="0"/>
              </a:rPr>
              <a:t>III. int.</a:t>
            </a:r>
            <a:endParaRPr lang="it-IT" altLang="it-CH" sz="1800" b="1">
              <a:solidFill>
                <a:srgbClr val="C44200"/>
              </a:solidFill>
              <a:latin typeface="Baskerville Old Face" panose="02020602080505020303" pitchFamily="18" charset="0"/>
            </a:endParaRPr>
          </a:p>
        </p:txBody>
      </p:sp>
      <p:sp>
        <p:nvSpPr>
          <p:cNvPr id="224267" name="TextBox 23">
            <a:extLst>
              <a:ext uri="{FF2B5EF4-FFF2-40B4-BE49-F238E27FC236}">
                <a16:creationId xmlns:a16="http://schemas.microsoft.com/office/drawing/2014/main" id="{B3FD7FD7-D0DE-553B-22CE-8846EC60DDF7}"/>
              </a:ext>
            </a:extLst>
          </p:cNvPr>
          <p:cNvSpPr txBox="1">
            <a:spLocks noChangeArrowheads="1"/>
          </p:cNvSpPr>
          <p:nvPr/>
        </p:nvSpPr>
        <p:spPr bwMode="auto">
          <a:xfrm>
            <a:off x="7358063" y="5429250"/>
            <a:ext cx="922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dirty="0">
                <a:solidFill>
                  <a:srgbClr val="C44200"/>
                </a:solidFill>
                <a:latin typeface="Baskerville Old Face" panose="02020602080505020303" pitchFamily="18" charset="0"/>
              </a:rPr>
              <a:t>IV. </a:t>
            </a:r>
            <a:r>
              <a:rPr lang="it-CH" altLang="it-CH" sz="1800" b="1" dirty="0" err="1">
                <a:solidFill>
                  <a:srgbClr val="C44200"/>
                </a:solidFill>
                <a:latin typeface="Baskerville Old Face" panose="02020602080505020303" pitchFamily="18" charset="0"/>
              </a:rPr>
              <a:t>int</a:t>
            </a:r>
            <a:r>
              <a:rPr lang="it-CH" altLang="it-CH" sz="1800" b="1" dirty="0">
                <a:solidFill>
                  <a:srgbClr val="C44200"/>
                </a:solidFill>
                <a:latin typeface="Baskerville Old Face" panose="02020602080505020303" pitchFamily="18" charset="0"/>
              </a:rPr>
              <a:t>.</a:t>
            </a:r>
            <a:endParaRPr lang="it-IT" altLang="it-CH" sz="1800" b="1" dirty="0">
              <a:solidFill>
                <a:srgbClr val="C44200"/>
              </a:solidFill>
              <a:latin typeface="Baskerville Old Face" panose="02020602080505020303" pitchFamily="18" charset="0"/>
            </a:endParaRPr>
          </a:p>
        </p:txBody>
      </p:sp>
      <p:sp>
        <p:nvSpPr>
          <p:cNvPr id="224268" name="Segnaposto numero diapositiva 1">
            <a:extLst>
              <a:ext uri="{FF2B5EF4-FFF2-40B4-BE49-F238E27FC236}">
                <a16:creationId xmlns:a16="http://schemas.microsoft.com/office/drawing/2014/main" id="{5D0CF9C9-1D6E-D9EF-8AE8-AEE2B96DD75E}"/>
              </a:ext>
            </a:extLst>
          </p:cNvPr>
          <p:cNvSpPr>
            <a:spLocks noGrp="1"/>
          </p:cNvSpPr>
          <p:nvPr>
            <p:ph type="sldNum" sz="quarter" idx="12"/>
          </p:nvPr>
        </p:nvSpPr>
        <p:spPr>
          <a:xfrm>
            <a:off x="8280400" y="6261100"/>
            <a:ext cx="4651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00C365-5F03-46B7-A53E-CD087B237E9A}" type="slidenum">
              <a:rPr lang="it-IT" altLang="en-US" sz="1400" smtClean="0">
                <a:solidFill>
                  <a:srgbClr val="FFFFFF"/>
                </a:solidFill>
              </a:rPr>
              <a:pPr>
                <a:spcBef>
                  <a:spcPct val="0"/>
                </a:spcBef>
                <a:buFontTx/>
                <a:buNone/>
              </a:pPr>
              <a:t>4</a:t>
            </a:fld>
            <a:endParaRPr lang="it-IT" altLang="en-US" sz="1400">
              <a:solidFill>
                <a:srgbClr val="FFFFFF"/>
              </a:solidFill>
            </a:endParaRPr>
          </a:p>
        </p:txBody>
      </p:sp>
      <p:sp>
        <p:nvSpPr>
          <p:cNvPr id="224269" name="CasellaDiTesto 2">
            <a:extLst>
              <a:ext uri="{FF2B5EF4-FFF2-40B4-BE49-F238E27FC236}">
                <a16:creationId xmlns:a16="http://schemas.microsoft.com/office/drawing/2014/main" id="{26D27DE8-D8DB-2657-FFD5-D0B40AD2DC64}"/>
              </a:ext>
            </a:extLst>
          </p:cNvPr>
          <p:cNvSpPr txBox="1">
            <a:spLocks noChangeArrowheads="1"/>
          </p:cNvSpPr>
          <p:nvPr/>
        </p:nvSpPr>
        <p:spPr bwMode="auto">
          <a:xfrm>
            <a:off x="1692275" y="5880100"/>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Conservatives</a:t>
            </a:r>
          </a:p>
        </p:txBody>
      </p:sp>
      <p:sp>
        <p:nvSpPr>
          <p:cNvPr id="224270" name="CasellaDiTesto 3">
            <a:extLst>
              <a:ext uri="{FF2B5EF4-FFF2-40B4-BE49-F238E27FC236}">
                <a16:creationId xmlns:a16="http://schemas.microsoft.com/office/drawing/2014/main" id="{85FAD425-2428-4322-1F5A-DD65D68F1727}"/>
              </a:ext>
            </a:extLst>
          </p:cNvPr>
          <p:cNvSpPr txBox="1">
            <a:spLocks noChangeArrowheads="1"/>
          </p:cNvSpPr>
          <p:nvPr/>
        </p:nvSpPr>
        <p:spPr bwMode="auto">
          <a:xfrm>
            <a:off x="4572000" y="5870575"/>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Reformists</a:t>
            </a:r>
          </a:p>
        </p:txBody>
      </p:sp>
      <p:sp>
        <p:nvSpPr>
          <p:cNvPr id="224271" name="CasellaDiTesto 5">
            <a:extLst>
              <a:ext uri="{FF2B5EF4-FFF2-40B4-BE49-F238E27FC236}">
                <a16:creationId xmlns:a16="http://schemas.microsoft.com/office/drawing/2014/main" id="{3088F9E9-55CD-5A6E-B361-A828C367F3F1}"/>
              </a:ext>
            </a:extLst>
          </p:cNvPr>
          <p:cNvSpPr txBox="1">
            <a:spLocks noChangeArrowheads="1"/>
          </p:cNvSpPr>
          <p:nvPr/>
        </p:nvSpPr>
        <p:spPr bwMode="auto">
          <a:xfrm>
            <a:off x="6540500" y="5856288"/>
            <a:ext cx="941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Revolutionaries</a:t>
            </a:r>
          </a:p>
        </p:txBody>
      </p:sp>
      <p:sp>
        <p:nvSpPr>
          <p:cNvPr id="16" name="Rettangolo 15">
            <a:extLst>
              <a:ext uri="{FF2B5EF4-FFF2-40B4-BE49-F238E27FC236}">
                <a16:creationId xmlns:a16="http://schemas.microsoft.com/office/drawing/2014/main" id="{8176FEB8-7367-FFD3-C09D-DA2312AAF58D}"/>
              </a:ext>
            </a:extLst>
          </p:cNvPr>
          <p:cNvSpPr/>
          <p:nvPr/>
        </p:nvSpPr>
        <p:spPr bwMode="auto">
          <a:xfrm>
            <a:off x="0"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8068D3EC-21DF-2B3B-677D-7E75C8930813}"/>
              </a:ext>
            </a:extLst>
          </p:cNvPr>
          <p:cNvSpPr/>
          <p:nvPr/>
        </p:nvSpPr>
        <p:spPr>
          <a:xfrm>
            <a:off x="0" y="0"/>
            <a:ext cx="9144000" cy="6858000"/>
          </a:xfrm>
          <a:prstGeom prst="rect">
            <a:avLst/>
          </a:prstGeom>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296963" name="Picture 2" descr="C:\Dokumente und Einstellungen\Enrico\Desktop\autocarro.bmp">
            <a:extLst>
              <a:ext uri="{FF2B5EF4-FFF2-40B4-BE49-F238E27FC236}">
                <a16:creationId xmlns:a16="http://schemas.microsoft.com/office/drawing/2014/main" id="{C8029746-B211-8D59-586D-5B74A0081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2540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CasellaDiTesto 1">
            <a:extLst>
              <a:ext uri="{FF2B5EF4-FFF2-40B4-BE49-F238E27FC236}">
                <a16:creationId xmlns:a16="http://schemas.microsoft.com/office/drawing/2014/main" id="{086877D0-E581-E804-AEC8-B82A38FFAA27}"/>
              </a:ext>
            </a:extLst>
          </p:cNvPr>
          <p:cNvSpPr txBox="1">
            <a:spLocks noChangeArrowheads="1"/>
          </p:cNvSpPr>
          <p:nvPr/>
        </p:nvSpPr>
        <p:spPr bwMode="auto">
          <a:xfrm>
            <a:off x="1943100" y="6021388"/>
            <a:ext cx="5257800" cy="461962"/>
          </a:xfrm>
          <a:prstGeom prst="rect">
            <a:avLst/>
          </a:prstGeom>
          <a:solidFill>
            <a:srgbClr val="D7C9A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CH" sz="2400" b="1">
                <a:solidFill>
                  <a:srgbClr val="000000"/>
                </a:solidFill>
                <a:latin typeface="Arial" panose="020B0604020202020204" pitchFamily="34" charset="0"/>
              </a:rPr>
              <a:t>We have to rationalize transport</a:t>
            </a:r>
          </a:p>
        </p:txBody>
      </p:sp>
      <p:sp>
        <p:nvSpPr>
          <p:cNvPr id="296965" name="Segnaposto numero diapositiva 1">
            <a:extLst>
              <a:ext uri="{FF2B5EF4-FFF2-40B4-BE49-F238E27FC236}">
                <a16:creationId xmlns:a16="http://schemas.microsoft.com/office/drawing/2014/main" id="{460A625F-F0B5-D8B5-0680-E4E4903DE470}"/>
              </a:ext>
            </a:extLst>
          </p:cNvPr>
          <p:cNvSpPr>
            <a:spLocks noGrp="1"/>
          </p:cNvSpPr>
          <p:nvPr>
            <p:ph type="sldNum" sz="quarter" idx="12"/>
          </p:nvPr>
        </p:nvSpPr>
        <p:spPr bwMode="auto">
          <a:xfrm>
            <a:off x="7596188" y="6069013"/>
            <a:ext cx="1125537" cy="41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B285D69-954F-4E90-A63D-336979BB6CAD}" type="slidenum">
              <a:rPr lang="it-IT" altLang="en-US" sz="1200" b="1" smtClean="0">
                <a:solidFill>
                  <a:srgbClr val="0D0D0D"/>
                </a:solidFill>
              </a:rPr>
              <a:pPr>
                <a:spcBef>
                  <a:spcPct val="0"/>
                </a:spcBef>
                <a:buFontTx/>
                <a:buNone/>
              </a:pPr>
              <a:t>40</a:t>
            </a:fld>
            <a:endParaRPr lang="it-IT" altLang="en-US" sz="1200" b="1">
              <a:solidFill>
                <a:srgbClr val="0D0D0D"/>
              </a:solidFill>
            </a:endParaRPr>
          </a:p>
        </p:txBody>
      </p:sp>
      <p:sp>
        <p:nvSpPr>
          <p:cNvPr id="6" name="Rettangolo 5">
            <a:extLst>
              <a:ext uri="{FF2B5EF4-FFF2-40B4-BE49-F238E27FC236}">
                <a16:creationId xmlns:a16="http://schemas.microsoft.com/office/drawing/2014/main" id="{9D251C98-F2DD-D7FA-80AA-93F8EF8E66D9}"/>
              </a:ext>
            </a:extLst>
          </p:cNvPr>
          <p:cNvSpPr/>
          <p:nvPr/>
        </p:nvSpPr>
        <p:spPr>
          <a:xfrm>
            <a:off x="12700" y="1270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AutoShape 2" descr="http://upload.wikimedia.org/wikipedia/commons/5/56/Train_in_bangladesh.jpg">
            <a:extLst>
              <a:ext uri="{FF2B5EF4-FFF2-40B4-BE49-F238E27FC236}">
                <a16:creationId xmlns:a16="http://schemas.microsoft.com/office/drawing/2014/main" id="{4F004418-AF0D-E743-912F-84DDD9AEE887}"/>
              </a:ext>
            </a:extLst>
          </p:cNvPr>
          <p:cNvSpPr>
            <a:spLocks noChangeAspect="1" noChangeArrowheads="1"/>
          </p:cNvSpPr>
          <p:nvPr/>
        </p:nvSpPr>
        <p:spPr bwMode="auto">
          <a:xfrm>
            <a:off x="349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latin typeface="Arial" panose="020B0604020202020204" pitchFamily="34" charset="0"/>
            </a:endParaRPr>
          </a:p>
        </p:txBody>
      </p:sp>
      <p:pic>
        <p:nvPicPr>
          <p:cNvPr id="299011" name="Picture 3" descr="C:\Dokumente und Einstellungen\Enrico\Eigene Dateien\Enrico\Documenti\AA Enrico nuovo\Politica\Presentazione marxismo\Treno sovraccarico buona jpeg.JPG">
            <a:extLst>
              <a:ext uri="{FF2B5EF4-FFF2-40B4-BE49-F238E27FC236}">
                <a16:creationId xmlns:a16="http://schemas.microsoft.com/office/drawing/2014/main" id="{2298FB2C-4BB3-CAD5-9C04-D8399B4C4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2" name="TextBox 4">
            <a:extLst>
              <a:ext uri="{FF2B5EF4-FFF2-40B4-BE49-F238E27FC236}">
                <a16:creationId xmlns:a16="http://schemas.microsoft.com/office/drawing/2014/main" id="{B6A1D2B3-39C7-4E65-F615-7303D2EFFFD7}"/>
              </a:ext>
            </a:extLst>
          </p:cNvPr>
          <p:cNvSpPr txBox="1">
            <a:spLocks noChangeArrowheads="1"/>
          </p:cNvSpPr>
          <p:nvPr/>
        </p:nvSpPr>
        <p:spPr bwMode="auto">
          <a:xfrm>
            <a:off x="3132138" y="6042025"/>
            <a:ext cx="4103687"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CH" sz="1600" b="1">
                <a:solidFill>
                  <a:srgbClr val="000000"/>
                </a:solidFill>
                <a:latin typeface="Arial" panose="020B0604020202020204" pitchFamily="34" charset="0"/>
              </a:rPr>
              <a:t>It is necessary to rationalize transport</a:t>
            </a:r>
          </a:p>
        </p:txBody>
      </p:sp>
      <p:sp>
        <p:nvSpPr>
          <p:cNvPr id="299013" name="Segnaposto numero diapositiva 1">
            <a:extLst>
              <a:ext uri="{FF2B5EF4-FFF2-40B4-BE49-F238E27FC236}">
                <a16:creationId xmlns:a16="http://schemas.microsoft.com/office/drawing/2014/main" id="{9C5290C2-2C2F-72AB-4980-3001D8FA7D5D}"/>
              </a:ext>
            </a:extLst>
          </p:cNvPr>
          <p:cNvSpPr>
            <a:spLocks noGrp="1"/>
          </p:cNvSpPr>
          <p:nvPr>
            <p:ph type="sldNum" sz="quarter" idx="12"/>
          </p:nvPr>
        </p:nvSpPr>
        <p:spPr bwMode="auto">
          <a:xfrm>
            <a:off x="6553200" y="6383338"/>
            <a:ext cx="2133600" cy="33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9C2B63-C695-48B0-997E-8D08E932389C}" type="slidenum">
              <a:rPr lang="it-IT" altLang="en-US" sz="1200" smtClean="0">
                <a:solidFill>
                  <a:srgbClr val="898989"/>
                </a:solidFill>
              </a:rPr>
              <a:pPr>
                <a:spcBef>
                  <a:spcPct val="0"/>
                </a:spcBef>
                <a:buFontTx/>
                <a:buNone/>
              </a:pPr>
              <a:t>41</a:t>
            </a:fld>
            <a:endParaRPr lang="it-IT" altLang="en-US" sz="1200">
              <a:solidFill>
                <a:srgbClr val="898989"/>
              </a:solidFill>
            </a:endParaRPr>
          </a:p>
        </p:txBody>
      </p:sp>
      <p:sp>
        <p:nvSpPr>
          <p:cNvPr id="6" name="Rettangolo 5">
            <a:extLst>
              <a:ext uri="{FF2B5EF4-FFF2-40B4-BE49-F238E27FC236}">
                <a16:creationId xmlns:a16="http://schemas.microsoft.com/office/drawing/2014/main" id="{47428F91-0E0A-3523-504C-FE7A6BFA92EA}"/>
              </a:ext>
            </a:extLst>
          </p:cNvPr>
          <p:cNvSpPr/>
          <p:nvPr/>
        </p:nvSpPr>
        <p:spPr>
          <a:xfrm>
            <a:off x="11113" y="11113"/>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CasellaDiTesto 2">
            <a:extLst>
              <a:ext uri="{FF2B5EF4-FFF2-40B4-BE49-F238E27FC236}">
                <a16:creationId xmlns:a16="http://schemas.microsoft.com/office/drawing/2014/main" id="{5BBDD6EC-2A98-03FA-85B7-61AFD5445B54}"/>
              </a:ext>
            </a:extLst>
          </p:cNvPr>
          <p:cNvSpPr txBox="1">
            <a:spLocks noChangeArrowheads="1"/>
          </p:cNvSpPr>
          <p:nvPr/>
        </p:nvSpPr>
        <p:spPr bwMode="auto">
          <a:xfrm>
            <a:off x="323850" y="3717925"/>
            <a:ext cx="431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Shanghai: magnetic levitation train</a:t>
            </a:r>
          </a:p>
        </p:txBody>
      </p:sp>
      <p:sp>
        <p:nvSpPr>
          <p:cNvPr id="301059" name="CasellaDiTesto 3">
            <a:extLst>
              <a:ext uri="{FF2B5EF4-FFF2-40B4-BE49-F238E27FC236}">
                <a16:creationId xmlns:a16="http://schemas.microsoft.com/office/drawing/2014/main" id="{926AF67A-4336-1514-59B7-D35AAD8782B3}"/>
              </a:ext>
            </a:extLst>
          </p:cNvPr>
          <p:cNvSpPr txBox="1">
            <a:spLocks noChangeArrowheads="1"/>
          </p:cNvSpPr>
          <p:nvPr/>
        </p:nvSpPr>
        <p:spPr bwMode="auto">
          <a:xfrm>
            <a:off x="6111875" y="3308350"/>
            <a:ext cx="277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Lille:  automatic underground</a:t>
            </a:r>
            <a:endParaRPr lang="it-IT" altLang="it-CH" sz="1200" b="1">
              <a:solidFill>
                <a:srgbClr val="FFFFFF"/>
              </a:solidFill>
            </a:endParaRPr>
          </a:p>
        </p:txBody>
      </p:sp>
      <p:sp>
        <p:nvSpPr>
          <p:cNvPr id="301060" name="CasellaDiTesto 4">
            <a:extLst>
              <a:ext uri="{FF2B5EF4-FFF2-40B4-BE49-F238E27FC236}">
                <a16:creationId xmlns:a16="http://schemas.microsoft.com/office/drawing/2014/main" id="{7D403159-0152-2342-5704-FAD6E2D628E9}"/>
              </a:ext>
            </a:extLst>
          </p:cNvPr>
          <p:cNvSpPr txBox="1">
            <a:spLocks noChangeArrowheads="1"/>
          </p:cNvSpPr>
          <p:nvPr/>
        </p:nvSpPr>
        <p:spPr bwMode="auto">
          <a:xfrm>
            <a:off x="346075" y="4011613"/>
            <a:ext cx="206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 tanker</a:t>
            </a:r>
            <a:endParaRPr lang="it-IT" altLang="it-CH" sz="1200" b="1">
              <a:solidFill>
                <a:srgbClr val="FFFFFF"/>
              </a:solidFill>
            </a:endParaRPr>
          </a:p>
        </p:txBody>
      </p:sp>
      <p:sp>
        <p:nvSpPr>
          <p:cNvPr id="301061" name="CasellaDiTesto 9">
            <a:extLst>
              <a:ext uri="{FF2B5EF4-FFF2-40B4-BE49-F238E27FC236}">
                <a16:creationId xmlns:a16="http://schemas.microsoft.com/office/drawing/2014/main" id="{4132AB60-CFB5-95E5-65FD-C6AF6C997826}"/>
              </a:ext>
            </a:extLst>
          </p:cNvPr>
          <p:cNvSpPr txBox="1">
            <a:spLocks noChangeArrowheads="1"/>
          </p:cNvSpPr>
          <p:nvPr/>
        </p:nvSpPr>
        <p:spPr bwMode="auto">
          <a:xfrm>
            <a:off x="7491413" y="2770188"/>
            <a:ext cx="1185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Superjumbo</a:t>
            </a:r>
            <a:endParaRPr lang="it-IT" altLang="it-CH" sz="1200" b="1">
              <a:solidFill>
                <a:srgbClr val="FFFFFF"/>
              </a:solidFill>
            </a:endParaRPr>
          </a:p>
        </p:txBody>
      </p:sp>
      <p:sp>
        <p:nvSpPr>
          <p:cNvPr id="301062" name="CasellaDiTesto 5">
            <a:extLst>
              <a:ext uri="{FF2B5EF4-FFF2-40B4-BE49-F238E27FC236}">
                <a16:creationId xmlns:a16="http://schemas.microsoft.com/office/drawing/2014/main" id="{DBC72881-67A6-08B5-909D-A989762EC028}"/>
              </a:ext>
            </a:extLst>
          </p:cNvPr>
          <p:cNvSpPr txBox="1">
            <a:spLocks noChangeArrowheads="1"/>
          </p:cNvSpPr>
          <p:nvPr/>
        </p:nvSpPr>
        <p:spPr bwMode="auto">
          <a:xfrm>
            <a:off x="1835150" y="6402388"/>
            <a:ext cx="566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Rationalizing needs always more: larger, faster, more automatic ...</a:t>
            </a:r>
          </a:p>
        </p:txBody>
      </p:sp>
      <p:sp>
        <p:nvSpPr>
          <p:cNvPr id="301063" name="Segnaposto numero diapositiva 1">
            <a:extLst>
              <a:ext uri="{FF2B5EF4-FFF2-40B4-BE49-F238E27FC236}">
                <a16:creationId xmlns:a16="http://schemas.microsoft.com/office/drawing/2014/main" id="{1CE73838-510D-C03E-A766-D3BA909037BC}"/>
              </a:ext>
            </a:extLst>
          </p:cNvPr>
          <p:cNvSpPr>
            <a:spLocks noGrp="1"/>
          </p:cNvSpPr>
          <p:nvPr>
            <p:ph type="sldNum" sz="quarter" idx="12"/>
          </p:nvPr>
        </p:nvSpPr>
        <p:spPr>
          <a:xfrm>
            <a:off x="3355975" y="29702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DE3E09-0972-41BE-90A0-AE51472D5628}" type="slidenum">
              <a:rPr lang="it-IT" altLang="en-US" sz="1400" smtClean="0">
                <a:solidFill>
                  <a:srgbClr val="FFFFFF"/>
                </a:solidFill>
              </a:rPr>
              <a:pPr>
                <a:spcBef>
                  <a:spcPct val="0"/>
                </a:spcBef>
                <a:buFontTx/>
                <a:buNone/>
              </a:pPr>
              <a:t>42</a:t>
            </a:fld>
            <a:endParaRPr lang="it-IT" altLang="en-US" sz="1400">
              <a:solidFill>
                <a:srgbClr val="FFFFFF"/>
              </a:solidFill>
            </a:endParaRPr>
          </a:p>
        </p:txBody>
      </p:sp>
      <p:pic>
        <p:nvPicPr>
          <p:cNvPr id="12" name="Picture 2" descr="C:\Dokumente und Einstellungen\Enrico\Eigene Dateien\Enrico\Documenti\AA Enrico nuovo\Sito\Wirtschaft\shangai metro 4.jpg">
            <a:extLst>
              <a:ext uri="{FF2B5EF4-FFF2-40B4-BE49-F238E27FC236}">
                <a16:creationId xmlns:a16="http://schemas.microsoft.com/office/drawing/2014/main" id="{531033DF-6B77-9679-12AC-07CD4F56280E}"/>
              </a:ext>
            </a:extLst>
          </p:cNvPr>
          <p:cNvPicPr>
            <a:picLocks noChangeAspect="1" noChangeArrowheads="1"/>
          </p:cNvPicPr>
          <p:nvPr/>
        </p:nvPicPr>
        <p:blipFill>
          <a:blip r:embed="rId4"/>
          <a:srcRect/>
          <a:stretch>
            <a:fillRect/>
          </a:stretch>
        </p:blipFill>
        <p:spPr bwMode="auto">
          <a:xfrm>
            <a:off x="381000" y="279400"/>
            <a:ext cx="4318000" cy="3241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3" descr="C:\Dokumente und Einstellungen\Enrico\Eigene Dateien\Enrico\Documenti\AA Enrico nuovo\Sito\metro-lille-porte-darras.jpg">
            <a:extLst>
              <a:ext uri="{FF2B5EF4-FFF2-40B4-BE49-F238E27FC236}">
                <a16:creationId xmlns:a16="http://schemas.microsoft.com/office/drawing/2014/main" id="{91261A70-7226-E602-B003-A0F2B5B636E1}"/>
              </a:ext>
            </a:extLst>
          </p:cNvPr>
          <p:cNvPicPr>
            <a:picLocks noChangeAspect="1" noChangeArrowheads="1"/>
          </p:cNvPicPr>
          <p:nvPr/>
        </p:nvPicPr>
        <p:blipFill>
          <a:blip r:embed="rId5"/>
          <a:srcRect/>
          <a:stretch>
            <a:fillRect/>
          </a:stretch>
        </p:blipFill>
        <p:spPr bwMode="auto">
          <a:xfrm>
            <a:off x="4422775" y="3589338"/>
            <a:ext cx="4319588" cy="27892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http://notizie.tiscali.it/media/10/08/superpetroliera436.jpg_415368877.jpg">
            <a:extLst>
              <a:ext uri="{FF2B5EF4-FFF2-40B4-BE49-F238E27FC236}">
                <a16:creationId xmlns:a16="http://schemas.microsoft.com/office/drawing/2014/main" id="{19457246-5672-3F0D-FD0C-90E1829F916C}"/>
              </a:ext>
            </a:extLst>
          </p:cNvPr>
          <p:cNvPicPr>
            <a:picLocks noChangeAspect="1" noChangeArrowheads="1"/>
          </p:cNvPicPr>
          <p:nvPr/>
        </p:nvPicPr>
        <p:blipFill>
          <a:blip r:embed="rId6"/>
          <a:srcRect/>
          <a:stretch>
            <a:fillRect/>
          </a:stretch>
        </p:blipFill>
        <p:spPr bwMode="auto">
          <a:xfrm>
            <a:off x="390525" y="4348163"/>
            <a:ext cx="3846513" cy="20304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7" descr="http://img.travelistic.com/trv/images/dyn/blog_post/259/259.jpg">
            <a:extLst>
              <a:ext uri="{FF2B5EF4-FFF2-40B4-BE49-F238E27FC236}">
                <a16:creationId xmlns:a16="http://schemas.microsoft.com/office/drawing/2014/main" id="{942EBA87-39F3-DDD0-9652-EA13CE841AEF}"/>
              </a:ext>
            </a:extLst>
          </p:cNvPr>
          <p:cNvPicPr>
            <a:picLocks noChangeAspect="1" noChangeArrowheads="1"/>
          </p:cNvPicPr>
          <p:nvPr/>
        </p:nvPicPr>
        <p:blipFill>
          <a:blip r:embed="rId7"/>
          <a:srcRect/>
          <a:stretch>
            <a:fillRect/>
          </a:stretch>
        </p:blipFill>
        <p:spPr bwMode="auto">
          <a:xfrm>
            <a:off x="4859338" y="279400"/>
            <a:ext cx="3873500" cy="2438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2FDB380F-C93D-32EE-8355-B5AF4DFE28D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Segnaposto numero diapositiva 1">
            <a:extLst>
              <a:ext uri="{FF2B5EF4-FFF2-40B4-BE49-F238E27FC236}">
                <a16:creationId xmlns:a16="http://schemas.microsoft.com/office/drawing/2014/main" id="{E553C64D-894E-08E6-9C12-0AF5A6769EB2}"/>
              </a:ext>
            </a:extLst>
          </p:cNvPr>
          <p:cNvSpPr>
            <a:spLocks noGrp="1"/>
          </p:cNvSpPr>
          <p:nvPr>
            <p:ph type="sldNum" sz="quarter" idx="12"/>
          </p:nvPr>
        </p:nvSpPr>
        <p:spPr>
          <a:xfrm>
            <a:off x="8151813" y="2565400"/>
            <a:ext cx="514350"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BCE8F3-B7C1-4E86-9001-C3941120694F}" type="slidenum">
              <a:rPr lang="it-IT" altLang="en-US" sz="1400" smtClean="0">
                <a:solidFill>
                  <a:srgbClr val="FFFFFF"/>
                </a:solidFill>
              </a:rPr>
              <a:pPr>
                <a:spcBef>
                  <a:spcPct val="0"/>
                </a:spcBef>
                <a:buFontTx/>
                <a:buNone/>
              </a:pPr>
              <a:t>43</a:t>
            </a:fld>
            <a:endParaRPr lang="it-IT" altLang="en-US" sz="1400">
              <a:solidFill>
                <a:srgbClr val="FFFFFF"/>
              </a:solidFill>
            </a:endParaRPr>
          </a:p>
        </p:txBody>
      </p:sp>
      <p:sp>
        <p:nvSpPr>
          <p:cNvPr id="303107" name="CasellaDiTesto 2">
            <a:extLst>
              <a:ext uri="{FF2B5EF4-FFF2-40B4-BE49-F238E27FC236}">
                <a16:creationId xmlns:a16="http://schemas.microsoft.com/office/drawing/2014/main" id="{6ABC8F93-166E-6B5B-6109-DDC7F99EAE94}"/>
              </a:ext>
            </a:extLst>
          </p:cNvPr>
          <p:cNvSpPr txBox="1">
            <a:spLocks noChangeArrowheads="1"/>
          </p:cNvSpPr>
          <p:nvPr/>
        </p:nvSpPr>
        <p:spPr bwMode="auto">
          <a:xfrm>
            <a:off x="4745038" y="1631950"/>
            <a:ext cx="3025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Drones: the transportation and delivery system of the future</a:t>
            </a:r>
          </a:p>
        </p:txBody>
      </p:sp>
      <p:pic>
        <p:nvPicPr>
          <p:cNvPr id="5" name="Picture 2" descr="C:\Users\Enrico\Desktop\Portalettere aereo jpeg.jpg">
            <a:extLst>
              <a:ext uri="{FF2B5EF4-FFF2-40B4-BE49-F238E27FC236}">
                <a16:creationId xmlns:a16="http://schemas.microsoft.com/office/drawing/2014/main" id="{01F771BA-63C3-E198-AEB2-E2E1789AE1F4}"/>
              </a:ext>
            </a:extLst>
          </p:cNvPr>
          <p:cNvPicPr>
            <a:picLocks noChangeAspect="1" noChangeArrowheads="1"/>
          </p:cNvPicPr>
          <p:nvPr/>
        </p:nvPicPr>
        <p:blipFill>
          <a:blip r:embed="rId4"/>
          <a:srcRect/>
          <a:stretch>
            <a:fillRect/>
          </a:stretch>
        </p:blipFill>
        <p:spPr bwMode="auto">
          <a:xfrm>
            <a:off x="395288" y="476250"/>
            <a:ext cx="4105275" cy="2390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053C6E33-A732-10DF-FC73-CA2C9ED5DF66}"/>
              </a:ext>
            </a:extLst>
          </p:cNvPr>
          <p:cNvPicPr>
            <a:picLocks noChangeAspect="1"/>
          </p:cNvPicPr>
          <p:nvPr/>
        </p:nvPicPr>
        <p:blipFill>
          <a:blip r:embed="rId5"/>
          <a:stretch>
            <a:fillRect/>
          </a:stretch>
        </p:blipFill>
        <p:spPr>
          <a:xfrm>
            <a:off x="387350" y="3141663"/>
            <a:ext cx="4103688" cy="3119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3110" name="CasellaDiTesto 2">
            <a:extLst>
              <a:ext uri="{FF2B5EF4-FFF2-40B4-BE49-F238E27FC236}">
                <a16:creationId xmlns:a16="http://schemas.microsoft.com/office/drawing/2014/main" id="{AA6C896B-FFAF-566F-E812-A247E47E8EF4}"/>
              </a:ext>
            </a:extLst>
          </p:cNvPr>
          <p:cNvSpPr txBox="1">
            <a:spLocks noChangeArrowheads="1"/>
          </p:cNvSpPr>
          <p:nvPr/>
        </p:nvSpPr>
        <p:spPr bwMode="auto">
          <a:xfrm>
            <a:off x="1474788" y="6299200"/>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Robotic Postman</a:t>
            </a:r>
          </a:p>
        </p:txBody>
      </p:sp>
      <p:pic>
        <p:nvPicPr>
          <p:cNvPr id="4" name="Immagine 3">
            <a:extLst>
              <a:ext uri="{FF2B5EF4-FFF2-40B4-BE49-F238E27FC236}">
                <a16:creationId xmlns:a16="http://schemas.microsoft.com/office/drawing/2014/main" id="{76C2259B-D682-08ED-32AD-90FD2ECA370C}"/>
              </a:ext>
            </a:extLst>
          </p:cNvPr>
          <p:cNvPicPr>
            <a:picLocks noChangeAspect="1"/>
          </p:cNvPicPr>
          <p:nvPr/>
        </p:nvPicPr>
        <p:blipFill rotWithShape="1">
          <a:blip r:embed="rId6"/>
          <a:srcRect l="7036" r="9277"/>
          <a:stretch/>
        </p:blipFill>
        <p:spPr>
          <a:xfrm>
            <a:off x="4745038" y="3141663"/>
            <a:ext cx="3941762" cy="31384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3112" name="CasellaDiTesto 5">
            <a:extLst>
              <a:ext uri="{FF2B5EF4-FFF2-40B4-BE49-F238E27FC236}">
                <a16:creationId xmlns:a16="http://schemas.microsoft.com/office/drawing/2014/main" id="{FB6DE55E-9A4B-7539-848C-EFE7BBEF2358}"/>
              </a:ext>
            </a:extLst>
          </p:cNvPr>
          <p:cNvSpPr txBox="1">
            <a:spLocks noChangeArrowheads="1"/>
          </p:cNvSpPr>
          <p:nvPr/>
        </p:nvSpPr>
        <p:spPr bwMode="auto">
          <a:xfrm>
            <a:off x="5927725" y="6299200"/>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Driverless Bus</a:t>
            </a:r>
          </a:p>
        </p:txBody>
      </p:sp>
      <p:sp>
        <p:nvSpPr>
          <p:cNvPr id="9" name="Rettangolo 8">
            <a:extLst>
              <a:ext uri="{FF2B5EF4-FFF2-40B4-BE49-F238E27FC236}">
                <a16:creationId xmlns:a16="http://schemas.microsoft.com/office/drawing/2014/main" id="{F3EE4C12-B616-2541-73FB-E6184E25034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itolo 1">
            <a:extLst>
              <a:ext uri="{FF2B5EF4-FFF2-40B4-BE49-F238E27FC236}">
                <a16:creationId xmlns:a16="http://schemas.microsoft.com/office/drawing/2014/main" id="{53FBB8A0-A482-D64B-8F17-FC89FC7C58C1}"/>
              </a:ext>
            </a:extLst>
          </p:cNvPr>
          <p:cNvSpPr>
            <a:spLocks noGrp="1" noChangeArrowheads="1"/>
          </p:cNvSpPr>
          <p:nvPr>
            <p:ph type="title"/>
          </p:nvPr>
        </p:nvSpPr>
        <p:spPr>
          <a:xfrm>
            <a:off x="2987675" y="260350"/>
            <a:ext cx="3178175" cy="1157288"/>
          </a:xfrm>
        </p:spPr>
        <p:txBody>
          <a:bodyPr/>
          <a:lstStyle/>
          <a:p>
            <a:r>
              <a:rPr lang="it-CH" altLang="it-CH"/>
              <a:t>Exercise</a:t>
            </a:r>
          </a:p>
        </p:txBody>
      </p:sp>
      <p:sp>
        <p:nvSpPr>
          <p:cNvPr id="305155" name="CasellaDiTesto 4">
            <a:extLst>
              <a:ext uri="{FF2B5EF4-FFF2-40B4-BE49-F238E27FC236}">
                <a16:creationId xmlns:a16="http://schemas.microsoft.com/office/drawing/2014/main" id="{B3E58621-63AB-E641-D7B4-1D6288B84724}"/>
              </a:ext>
            </a:extLst>
          </p:cNvPr>
          <p:cNvSpPr txBox="1">
            <a:spLocks noChangeArrowheads="1"/>
          </p:cNvSpPr>
          <p:nvPr/>
        </p:nvSpPr>
        <p:spPr bwMode="auto">
          <a:xfrm>
            <a:off x="971550" y="1844675"/>
            <a:ext cx="7272338"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CH" sz="2000" b="1"/>
              <a:t>What is logistics?</a:t>
            </a:r>
            <a:br>
              <a:rPr lang="en-US" altLang="it-CH" sz="2000"/>
            </a:br>
            <a:r>
              <a:rPr lang="en-US" altLang="it-CH" sz="2000"/>
              <a:t>The technique of storage and handling goods</a:t>
            </a:r>
            <a:br>
              <a:rPr lang="en-US" altLang="it-CH" sz="2000"/>
            </a:br>
            <a:br>
              <a:rPr lang="en-US" altLang="it-CH" sz="2000"/>
            </a:br>
            <a:br>
              <a:rPr lang="en-US" altLang="it-CH" sz="2000"/>
            </a:br>
            <a:r>
              <a:rPr lang="en-US" altLang="it-CH" sz="2000" b="1"/>
              <a:t>What is logistically  important  in my country ?</a:t>
            </a:r>
            <a:br>
              <a:rPr lang="en-US" altLang="it-CH" sz="2000"/>
            </a:br>
            <a:r>
              <a:rPr lang="en-US" altLang="it-CH" sz="2000"/>
              <a:t>The docks, the railways</a:t>
            </a:r>
          </a:p>
          <a:p>
            <a:pPr>
              <a:spcBef>
                <a:spcPct val="0"/>
              </a:spcBef>
              <a:buFontTx/>
              <a:buNone/>
            </a:pPr>
            <a:r>
              <a:rPr lang="en-US" altLang="it-CH" sz="2000"/>
              <a:t>Shipping, Transportation</a:t>
            </a:r>
            <a:br>
              <a:rPr lang="en-US" altLang="it-CH" sz="2000"/>
            </a:br>
            <a:br>
              <a:rPr lang="en-US" altLang="it-CH" sz="2000"/>
            </a:br>
            <a:br>
              <a:rPr lang="en-US" altLang="it-CH" sz="2000"/>
            </a:br>
            <a:r>
              <a:rPr lang="en-US" altLang="it-CH" sz="2000" b="1"/>
              <a:t>What is your country doing to improve  logistics?</a:t>
            </a:r>
            <a:br>
              <a:rPr lang="en-US" altLang="it-CH" sz="2000"/>
            </a:br>
            <a:r>
              <a:rPr lang="en-US" altLang="it-CH" sz="2000"/>
              <a:t>Harbor, pipeline, railway, airport, motorways, etc. </a:t>
            </a:r>
          </a:p>
        </p:txBody>
      </p:sp>
      <p:sp>
        <p:nvSpPr>
          <p:cNvPr id="305156" name="CasellaDiTesto 1">
            <a:extLst>
              <a:ext uri="{FF2B5EF4-FFF2-40B4-BE49-F238E27FC236}">
                <a16:creationId xmlns:a16="http://schemas.microsoft.com/office/drawing/2014/main" id="{D7BD9D5D-838E-DF0A-CB93-D98C04ED4D2C}"/>
              </a:ext>
            </a:extLst>
          </p:cNvPr>
          <p:cNvSpPr txBox="1">
            <a:spLocks noChangeArrowheads="1"/>
          </p:cNvSpPr>
          <p:nvPr/>
        </p:nvSpPr>
        <p:spPr bwMode="auto">
          <a:xfrm>
            <a:off x="1116013" y="6381750"/>
            <a:ext cx="18002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Additional exercises: see below</a:t>
            </a:r>
          </a:p>
        </p:txBody>
      </p:sp>
      <p:sp>
        <p:nvSpPr>
          <p:cNvPr id="305157" name="Segnaposto numero diapositiva 1">
            <a:extLst>
              <a:ext uri="{FF2B5EF4-FFF2-40B4-BE49-F238E27FC236}">
                <a16:creationId xmlns:a16="http://schemas.microsoft.com/office/drawing/2014/main" id="{91A7F156-F06E-49EE-5D76-1D3E9E0909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64C5C0-638E-4EB1-B51A-1F4C3C89591E}" type="slidenum">
              <a:rPr lang="it-IT" altLang="en-US" sz="1400" smtClean="0">
                <a:solidFill>
                  <a:srgbClr val="000000"/>
                </a:solidFill>
              </a:rPr>
              <a:pPr>
                <a:spcBef>
                  <a:spcPct val="0"/>
                </a:spcBef>
                <a:buFontTx/>
                <a:buNone/>
              </a:pPr>
              <a:t>44</a:t>
            </a:fld>
            <a:endParaRPr lang="it-IT" altLang="en-US" sz="1400">
              <a:solidFill>
                <a:srgbClr val="000000"/>
              </a:solidFill>
            </a:endParaRPr>
          </a:p>
        </p:txBody>
      </p:sp>
      <p:sp>
        <p:nvSpPr>
          <p:cNvPr id="7" name="Rettangolo 6">
            <a:extLst>
              <a:ext uri="{FF2B5EF4-FFF2-40B4-BE49-F238E27FC236}">
                <a16:creationId xmlns:a16="http://schemas.microsoft.com/office/drawing/2014/main" id="{F6671EBA-AF6C-0588-FB8C-1137FF96A59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DCE3AC7F-212C-65BE-A94E-1502BE2273F6}"/>
              </a:ext>
            </a:extLst>
          </p:cNvPr>
          <p:cNvSpPr>
            <a:spLocks noGrp="1" noChangeArrowheads="1"/>
          </p:cNvSpPr>
          <p:nvPr>
            <p:ph type="title"/>
          </p:nvPr>
        </p:nvSpPr>
        <p:spPr>
          <a:xfrm>
            <a:off x="138113" y="309563"/>
            <a:ext cx="7283450" cy="1143000"/>
          </a:xfrm>
        </p:spPr>
        <p:txBody>
          <a:bodyPr/>
          <a:lstStyle/>
          <a:p>
            <a:pPr eaLnBrk="1" hangingPunct="1"/>
            <a:r>
              <a:rPr lang="en-US" altLang="it-CH" b="1"/>
              <a:t>THE PRICE OF A CAR</a:t>
            </a:r>
            <a:endParaRPr lang="it-IT" altLang="it-CH" b="1"/>
          </a:p>
        </p:txBody>
      </p:sp>
      <p:sp>
        <p:nvSpPr>
          <p:cNvPr id="307203" name="Rectangle 3">
            <a:extLst>
              <a:ext uri="{FF2B5EF4-FFF2-40B4-BE49-F238E27FC236}">
                <a16:creationId xmlns:a16="http://schemas.microsoft.com/office/drawing/2014/main" id="{020D93C4-677D-A689-5CF4-884386E42A72}"/>
              </a:ext>
            </a:extLst>
          </p:cNvPr>
          <p:cNvSpPr>
            <a:spLocks noGrp="1" noChangeArrowheads="1"/>
          </p:cNvSpPr>
          <p:nvPr>
            <p:ph idx="1"/>
          </p:nvPr>
        </p:nvSpPr>
        <p:spPr>
          <a:xfrm>
            <a:off x="457200" y="1600200"/>
            <a:ext cx="8229600" cy="4997450"/>
          </a:xfrm>
        </p:spPr>
        <p:txBody>
          <a:bodyPr/>
          <a:lstStyle/>
          <a:p>
            <a:pPr eaLnBrk="1" hangingPunct="1"/>
            <a:endParaRPr lang="fr-CH" altLang="it-CH"/>
          </a:p>
          <a:p>
            <a:pPr eaLnBrk="1" hangingPunct="1"/>
            <a:r>
              <a:rPr lang="fr-CH" altLang="it-CH"/>
              <a:t>Materials :          5’000.- $       2’500.- $</a:t>
            </a:r>
          </a:p>
          <a:p>
            <a:pPr eaLnBrk="1" hangingPunct="1"/>
            <a:r>
              <a:rPr lang="fr-CH" altLang="it-CH"/>
              <a:t>Workforce :        5’000.- $</a:t>
            </a:r>
          </a:p>
          <a:p>
            <a:pPr eaLnBrk="1" hangingPunct="1"/>
            <a:r>
              <a:rPr lang="fr-CH" altLang="it-CH"/>
              <a:t>Fixed costs:       5’000.- $ </a:t>
            </a:r>
          </a:p>
          <a:p>
            <a:pPr eaLnBrk="1" hangingPunct="1"/>
            <a:r>
              <a:rPr lang="fr-CH" altLang="it-CH"/>
              <a:t>Profit :     	     5’000.- $</a:t>
            </a:r>
          </a:p>
          <a:p>
            <a:pPr eaLnBrk="1" hangingPunct="1">
              <a:buFontTx/>
              <a:buNone/>
            </a:pPr>
            <a:r>
              <a:rPr lang="fr-CH" altLang="it-CH"/>
              <a:t>				    _________</a:t>
            </a:r>
          </a:p>
          <a:p>
            <a:pPr eaLnBrk="1" hangingPunct="1">
              <a:buFontTx/>
              <a:buNone/>
            </a:pPr>
            <a:r>
              <a:rPr lang="fr-CH" altLang="it-CH" b="1"/>
              <a:t>   </a:t>
            </a:r>
            <a:r>
              <a:rPr lang="fr-CH" altLang="it-CH" b="1" u="sng"/>
              <a:t>Total</a:t>
            </a:r>
            <a:r>
              <a:rPr lang="fr-CH" altLang="it-CH"/>
              <a:t>                20’000.- $    17’500.- $</a:t>
            </a:r>
            <a:endParaRPr lang="it-IT" altLang="it-CH"/>
          </a:p>
        </p:txBody>
      </p:sp>
      <p:sp>
        <p:nvSpPr>
          <p:cNvPr id="307204" name="Line 4">
            <a:extLst>
              <a:ext uri="{FF2B5EF4-FFF2-40B4-BE49-F238E27FC236}">
                <a16:creationId xmlns:a16="http://schemas.microsoft.com/office/drawing/2014/main" id="{34A84C2D-0A0C-F1FA-A92F-B176DC383A9F}"/>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05" name="Line 6">
            <a:extLst>
              <a:ext uri="{FF2B5EF4-FFF2-40B4-BE49-F238E27FC236}">
                <a16:creationId xmlns:a16="http://schemas.microsoft.com/office/drawing/2014/main" id="{04E9276A-77F1-1C5D-CB26-B831D31C0E4C}"/>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06" name="Line 7">
            <a:extLst>
              <a:ext uri="{FF2B5EF4-FFF2-40B4-BE49-F238E27FC236}">
                <a16:creationId xmlns:a16="http://schemas.microsoft.com/office/drawing/2014/main" id="{5572B71B-8F3D-D865-892C-55DC3EFB3FF6}"/>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07" name="Line 8">
            <a:extLst>
              <a:ext uri="{FF2B5EF4-FFF2-40B4-BE49-F238E27FC236}">
                <a16:creationId xmlns:a16="http://schemas.microsoft.com/office/drawing/2014/main" id="{623BFFB6-32D7-709F-9ED2-DD878B79BFAF}"/>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08" name="Line 9">
            <a:extLst>
              <a:ext uri="{FF2B5EF4-FFF2-40B4-BE49-F238E27FC236}">
                <a16:creationId xmlns:a16="http://schemas.microsoft.com/office/drawing/2014/main" id="{67284EBB-0EA9-AC64-E59E-86C23248C16A}"/>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09" name="Text Box 10">
            <a:extLst>
              <a:ext uri="{FF2B5EF4-FFF2-40B4-BE49-F238E27FC236}">
                <a16:creationId xmlns:a16="http://schemas.microsoft.com/office/drawing/2014/main" id="{A4046B7A-341C-A45D-EAF5-F9AF0179D7E5}"/>
              </a:ext>
            </a:extLst>
          </p:cNvPr>
          <p:cNvSpPr txBox="1">
            <a:spLocks noChangeArrowheads="1"/>
          </p:cNvSpPr>
          <p:nvPr/>
        </p:nvSpPr>
        <p:spPr bwMode="auto">
          <a:xfrm>
            <a:off x="3319463" y="1084263"/>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000000"/>
                </a:solidFill>
              </a:rPr>
              <a:t>(AFTER SAVINGS)</a:t>
            </a:r>
            <a:endParaRPr lang="it-IT" altLang="it-CH" sz="1800">
              <a:solidFill>
                <a:srgbClr val="000000"/>
              </a:solidFill>
            </a:endParaRPr>
          </a:p>
        </p:txBody>
      </p:sp>
      <p:pic>
        <p:nvPicPr>
          <p:cNvPr id="307210" name="Picture 7" descr="C:\Users\Enrico\Enrico\Documenti\AA Enrico nuovo\Politica\Presentazione marxismo\Money.jpg">
            <a:extLst>
              <a:ext uri="{FF2B5EF4-FFF2-40B4-BE49-F238E27FC236}">
                <a16:creationId xmlns:a16="http://schemas.microsoft.com/office/drawing/2014/main" id="{A5D72DED-EAC4-C268-C752-06012A04B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31800"/>
            <a:ext cx="8350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1" name="Segnaposto numero diapositiva 1">
            <a:extLst>
              <a:ext uri="{FF2B5EF4-FFF2-40B4-BE49-F238E27FC236}">
                <a16:creationId xmlns:a16="http://schemas.microsoft.com/office/drawing/2014/main" id="{408396C5-D662-1453-957D-B0F8688530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61CF2-7E54-4DD6-939C-F4C4BA2607B6}" type="slidenum">
              <a:rPr lang="it-IT" altLang="en-US" sz="1400" smtClean="0">
                <a:solidFill>
                  <a:srgbClr val="000000"/>
                </a:solidFill>
              </a:rPr>
              <a:pPr>
                <a:spcBef>
                  <a:spcPct val="0"/>
                </a:spcBef>
                <a:buFontTx/>
                <a:buNone/>
              </a:pPr>
              <a:t>45</a:t>
            </a:fld>
            <a:endParaRPr lang="it-IT" altLang="en-US" sz="1400">
              <a:solidFill>
                <a:srgbClr val="000000"/>
              </a:solidFill>
            </a:endParaRPr>
          </a:p>
        </p:txBody>
      </p:sp>
      <p:sp>
        <p:nvSpPr>
          <p:cNvPr id="13" name="Rettangolo 12">
            <a:extLst>
              <a:ext uri="{FF2B5EF4-FFF2-40B4-BE49-F238E27FC236}">
                <a16:creationId xmlns:a16="http://schemas.microsoft.com/office/drawing/2014/main" id="{C43B56EF-B60A-7624-F48B-DFD27EE61CD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C98CF8B9-1AB3-6AA6-A14D-0B81FF0F590E}"/>
              </a:ext>
            </a:extLst>
          </p:cNvPr>
          <p:cNvSpPr>
            <a:spLocks noChangeArrowheads="1"/>
          </p:cNvSpPr>
          <p:nvPr/>
        </p:nvSpPr>
        <p:spPr bwMode="auto">
          <a:xfrm>
            <a:off x="1403350" y="1484313"/>
            <a:ext cx="662463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800" b="1">
                <a:solidFill>
                  <a:srgbClr val="000000"/>
                </a:solidFill>
              </a:rPr>
              <a:t>The salesman must sell the </a:t>
            </a:r>
            <a:r>
              <a:rPr lang="it-CH" altLang="it-CH" sz="2800" b="1">
                <a:solidFill>
                  <a:srgbClr val="FF0000"/>
                </a:solidFill>
              </a:rPr>
              <a:t>W </a:t>
            </a:r>
            <a:r>
              <a:rPr lang="en-US" altLang="it-CH" sz="2800" b="1">
                <a:solidFill>
                  <a:srgbClr val="000000"/>
                </a:solidFill>
              </a:rPr>
              <a:t>car</a:t>
            </a:r>
            <a:r>
              <a:rPr lang="it-CH" altLang="it-CH" sz="2800" b="1">
                <a:solidFill>
                  <a:srgbClr val="000000"/>
                </a:solidFill>
              </a:rPr>
              <a:t>....</a:t>
            </a:r>
          </a:p>
          <a:p>
            <a:pPr algn="ctr" eaLnBrk="1" hangingPunct="1">
              <a:spcBef>
                <a:spcPct val="0"/>
              </a:spcBef>
              <a:buFontTx/>
              <a:buNone/>
            </a:pPr>
            <a:endParaRPr lang="it-CH" altLang="it-CH" sz="2800" b="1">
              <a:solidFill>
                <a:srgbClr val="000000"/>
              </a:solidFill>
            </a:endParaRPr>
          </a:p>
          <a:p>
            <a:pPr algn="ctr" eaLnBrk="1" hangingPunct="1">
              <a:spcBef>
                <a:spcPct val="0"/>
              </a:spcBef>
              <a:buFontTx/>
              <a:buNone/>
            </a:pPr>
            <a:r>
              <a:rPr lang="it-CH" altLang="it-CH" sz="4000" b="1">
                <a:latin typeface="Arial Black" panose="020B0A04020102020204" pitchFamily="34" charset="0"/>
              </a:rPr>
              <a:t>..in Italy</a:t>
            </a:r>
          </a:p>
          <a:p>
            <a:pPr algn="ctr" eaLnBrk="1" hangingPunct="1">
              <a:spcBef>
                <a:spcPct val="0"/>
              </a:spcBef>
              <a:buFontTx/>
              <a:buNone/>
            </a:pPr>
            <a:endParaRPr lang="it-CH" altLang="it-CH" sz="4000" b="1">
              <a:latin typeface="Arial Black" panose="020B0A04020102020204" pitchFamily="34" charset="0"/>
            </a:endParaRPr>
          </a:p>
          <a:p>
            <a:pPr algn="ctr" eaLnBrk="1" hangingPunct="1">
              <a:spcBef>
                <a:spcPct val="0"/>
              </a:spcBef>
              <a:buFontTx/>
              <a:buNone/>
            </a:pPr>
            <a:endParaRPr lang="it-CH" altLang="it-CH" sz="4000" b="1">
              <a:latin typeface="Arial Black" panose="020B0A04020102020204" pitchFamily="34" charset="0"/>
            </a:endParaRPr>
          </a:p>
          <a:p>
            <a:pPr algn="ctr" eaLnBrk="1" hangingPunct="1">
              <a:spcBef>
                <a:spcPct val="0"/>
              </a:spcBef>
              <a:buFontTx/>
              <a:buNone/>
            </a:pPr>
            <a:endParaRPr lang="it-CH" altLang="it-CH" sz="1800" b="1"/>
          </a:p>
          <a:p>
            <a:pPr algn="ctr" eaLnBrk="1" hangingPunct="1">
              <a:spcBef>
                <a:spcPct val="0"/>
              </a:spcBef>
              <a:buFontTx/>
              <a:buNone/>
            </a:pPr>
            <a:r>
              <a:rPr lang="en-US" altLang="it-CH" sz="1800" b="1"/>
              <a:t>The salesman goes to Italy…</a:t>
            </a:r>
          </a:p>
          <a:p>
            <a:pPr algn="ctr" eaLnBrk="1" hangingPunct="1">
              <a:spcBef>
                <a:spcPct val="0"/>
              </a:spcBef>
              <a:buFontTx/>
              <a:buNone/>
            </a:pPr>
            <a:endParaRPr lang="it-CH" altLang="it-CH" sz="4000" b="1">
              <a:latin typeface="Arial Black" panose="020B0A04020102020204" pitchFamily="34" charset="0"/>
            </a:endParaRPr>
          </a:p>
        </p:txBody>
      </p:sp>
      <p:pic>
        <p:nvPicPr>
          <p:cNvPr id="309251" name="Picture 5" descr="C:\Users\Enrico\Enrico\Documenti\AA Enrico nuovo\Politica\Presentazione marxismo\Salesman JPEG.jpg">
            <a:extLst>
              <a:ext uri="{FF2B5EF4-FFF2-40B4-BE49-F238E27FC236}">
                <a16:creationId xmlns:a16="http://schemas.microsoft.com/office/drawing/2014/main" id="{33383E25-3E7E-1C81-8374-EB4C8682D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3213100"/>
            <a:ext cx="87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Segnaposto numero diapositiva 1">
            <a:extLst>
              <a:ext uri="{FF2B5EF4-FFF2-40B4-BE49-F238E27FC236}">
                <a16:creationId xmlns:a16="http://schemas.microsoft.com/office/drawing/2014/main" id="{693E57CF-B4E0-CBF4-759A-1181C2231C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24293D-222A-465D-8CD0-F3C389F3E6BE}" type="slidenum">
              <a:rPr lang="it-IT" altLang="en-US" sz="1400" smtClean="0">
                <a:solidFill>
                  <a:srgbClr val="000000"/>
                </a:solidFill>
              </a:rPr>
              <a:pPr>
                <a:spcBef>
                  <a:spcPct val="0"/>
                </a:spcBef>
                <a:buFontTx/>
                <a:buNone/>
              </a:pPr>
              <a:t>46</a:t>
            </a:fld>
            <a:endParaRPr lang="it-IT" altLang="en-US" sz="1400">
              <a:solidFill>
                <a:srgbClr val="000000"/>
              </a:solidFill>
            </a:endParaRPr>
          </a:p>
        </p:txBody>
      </p:sp>
      <p:sp>
        <p:nvSpPr>
          <p:cNvPr id="6" name="Rettangolo 5">
            <a:extLst>
              <a:ext uri="{FF2B5EF4-FFF2-40B4-BE49-F238E27FC236}">
                <a16:creationId xmlns:a16="http://schemas.microsoft.com/office/drawing/2014/main" id="{F7132013-4C94-3691-883F-E47FAC1B180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4" descr="Diapo 40 bis">
            <a:extLst>
              <a:ext uri="{FF2B5EF4-FFF2-40B4-BE49-F238E27FC236}">
                <a16:creationId xmlns:a16="http://schemas.microsoft.com/office/drawing/2014/main" id="{B9F743CD-D89B-6C65-C162-2D332B364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Text Box 5">
            <a:extLst>
              <a:ext uri="{FF2B5EF4-FFF2-40B4-BE49-F238E27FC236}">
                <a16:creationId xmlns:a16="http://schemas.microsoft.com/office/drawing/2014/main" id="{5A2630B4-3853-7C53-4E23-0DE5D7752DA6}"/>
              </a:ext>
            </a:extLst>
          </p:cNvPr>
          <p:cNvSpPr txBox="1">
            <a:spLocks noChangeArrowheads="1"/>
          </p:cNvSpPr>
          <p:nvPr/>
        </p:nvSpPr>
        <p:spPr bwMode="auto">
          <a:xfrm>
            <a:off x="422275" y="5751513"/>
            <a:ext cx="7416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CH" altLang="it-CH" sz="2400" b="1">
                <a:solidFill>
                  <a:srgbClr val="000000"/>
                </a:solidFill>
              </a:rPr>
              <a:t>BUT ALSO IN ITALY THE RIVAL BUSINESS IS NOT ASLEEP</a:t>
            </a:r>
          </a:p>
        </p:txBody>
      </p:sp>
      <p:sp>
        <p:nvSpPr>
          <p:cNvPr id="311300" name="CasellaDiTesto 1">
            <a:extLst>
              <a:ext uri="{FF2B5EF4-FFF2-40B4-BE49-F238E27FC236}">
                <a16:creationId xmlns:a16="http://schemas.microsoft.com/office/drawing/2014/main" id="{C4F36836-613A-ABE9-92AE-D6D0B62E9F9E}"/>
              </a:ext>
            </a:extLst>
          </p:cNvPr>
          <p:cNvSpPr txBox="1">
            <a:spLocks noChangeArrowheads="1"/>
          </p:cNvSpPr>
          <p:nvPr/>
        </p:nvSpPr>
        <p:spPr bwMode="auto">
          <a:xfrm>
            <a:off x="971550" y="1268413"/>
            <a:ext cx="2447925" cy="1262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4400" i="1">
                <a:solidFill>
                  <a:srgbClr val="000000"/>
                </a:solidFill>
                <a:latin typeface="Arial Black" panose="020B0A04020102020204" pitchFamily="34" charset="0"/>
              </a:rPr>
              <a:t> </a:t>
            </a:r>
            <a:r>
              <a:rPr lang="it-CH" altLang="it-CH" sz="4400">
                <a:solidFill>
                  <a:srgbClr val="000000"/>
                </a:solidFill>
                <a:latin typeface="Arial Black" panose="020B0A04020102020204" pitchFamily="34" charset="0"/>
              </a:rPr>
              <a:t>FIAT</a:t>
            </a:r>
            <a:r>
              <a:rPr lang="it-CH" altLang="it-CH" sz="1800">
                <a:solidFill>
                  <a:srgbClr val="000000"/>
                </a:solidFill>
                <a:latin typeface="Arial" panose="020B0604020202020204" pitchFamily="34" charset="0"/>
              </a:rPr>
              <a:t>                           </a:t>
            </a:r>
            <a:r>
              <a:rPr lang="it-CH" altLang="it-CH" b="1">
                <a:solidFill>
                  <a:srgbClr val="000000"/>
                </a:solidFill>
                <a:latin typeface="Arial" panose="020B0604020202020204" pitchFamily="34" charset="0"/>
              </a:rPr>
              <a:t>$ 16’000.-</a:t>
            </a:r>
            <a:endParaRPr lang="it-IT" altLang="it-CH" b="1">
              <a:solidFill>
                <a:srgbClr val="000000"/>
              </a:solidFill>
              <a:latin typeface="Arial" panose="020B0604020202020204" pitchFamily="34" charset="0"/>
            </a:endParaRPr>
          </a:p>
        </p:txBody>
      </p:sp>
      <p:sp>
        <p:nvSpPr>
          <p:cNvPr id="7" name="CasellaDiTesto 1">
            <a:extLst>
              <a:ext uri="{FF2B5EF4-FFF2-40B4-BE49-F238E27FC236}">
                <a16:creationId xmlns:a16="http://schemas.microsoft.com/office/drawing/2014/main" id="{A76A9E13-00F6-A13A-D4F3-FF3C003E39A0}"/>
              </a:ext>
            </a:extLst>
          </p:cNvPr>
          <p:cNvSpPr txBox="1">
            <a:spLocks noChangeArrowheads="1"/>
          </p:cNvSpPr>
          <p:nvPr/>
        </p:nvSpPr>
        <p:spPr bwMode="auto">
          <a:xfrm>
            <a:off x="7380288" y="692150"/>
            <a:ext cx="1150937" cy="120015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US" sz="1200" b="1" kern="0" dirty="0">
                <a:solidFill>
                  <a:srgbClr val="FFFFFF"/>
                </a:solidFill>
              </a:rPr>
              <a:t>In Italy  FIAT also  saved on materials and rationalized the logistics.</a:t>
            </a:r>
          </a:p>
        </p:txBody>
      </p:sp>
      <p:sp>
        <p:nvSpPr>
          <p:cNvPr id="311302" name="Segnaposto numero diapositiva 1">
            <a:extLst>
              <a:ext uri="{FF2B5EF4-FFF2-40B4-BE49-F238E27FC236}">
                <a16:creationId xmlns:a16="http://schemas.microsoft.com/office/drawing/2014/main" id="{82C04111-CED2-9581-BB9E-F847DFC3D9AA}"/>
              </a:ext>
            </a:extLst>
          </p:cNvPr>
          <p:cNvSpPr txBox="1">
            <a:spLocks/>
          </p:cNvSpPr>
          <p:nvPr/>
        </p:nvSpPr>
        <p:spPr bwMode="auto">
          <a:xfrm>
            <a:off x="8018463" y="5457825"/>
            <a:ext cx="647700" cy="104933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768AD31-663C-4150-87B1-4657A1F05F27}" type="slidenum">
              <a:rPr lang="it-IT" altLang="it-CH" sz="1600" b="1">
                <a:solidFill>
                  <a:schemeClr val="bg1"/>
                </a:solidFill>
              </a:rPr>
              <a:pPr algn="r" eaLnBrk="1" hangingPunct="1">
                <a:spcBef>
                  <a:spcPct val="0"/>
                </a:spcBef>
                <a:buFontTx/>
                <a:buNone/>
              </a:pPr>
              <a:t>47</a:t>
            </a:fld>
            <a:endParaRPr lang="it-IT" altLang="it-CH" sz="1600" b="1">
              <a:solidFill>
                <a:schemeClr val="bg1"/>
              </a:solidFill>
            </a:endParaRPr>
          </a:p>
        </p:txBody>
      </p:sp>
      <p:sp>
        <p:nvSpPr>
          <p:cNvPr id="8" name="Rettangolo 7">
            <a:extLst>
              <a:ext uri="{FF2B5EF4-FFF2-40B4-BE49-F238E27FC236}">
                <a16:creationId xmlns:a16="http://schemas.microsoft.com/office/drawing/2014/main" id="{0D099CB6-3395-4328-C721-652E4FEFD890}"/>
              </a:ext>
            </a:extLst>
          </p:cNvPr>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Text Box 2">
            <a:extLst>
              <a:ext uri="{FF2B5EF4-FFF2-40B4-BE49-F238E27FC236}">
                <a16:creationId xmlns:a16="http://schemas.microsoft.com/office/drawing/2014/main" id="{DCC25B0C-B4FA-7470-99E5-7121D85C0721}"/>
              </a:ext>
            </a:extLst>
          </p:cNvPr>
          <p:cNvSpPr txBox="1">
            <a:spLocks noChangeArrowheads="1"/>
          </p:cNvSpPr>
          <p:nvPr/>
        </p:nvSpPr>
        <p:spPr bwMode="auto">
          <a:xfrm>
            <a:off x="857250" y="1022350"/>
            <a:ext cx="79216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000000"/>
                </a:solidFill>
              </a:rPr>
              <a:t>The </a:t>
            </a:r>
            <a:r>
              <a:rPr lang="en-US" altLang="it-CH" sz="1600" b="1">
                <a:solidFill>
                  <a:srgbClr val="FF0000"/>
                </a:solidFill>
              </a:rPr>
              <a:t>W</a:t>
            </a:r>
            <a:r>
              <a:rPr lang="en-US" altLang="it-CH" sz="1600" b="1">
                <a:solidFill>
                  <a:srgbClr val="000000"/>
                </a:solidFill>
              </a:rPr>
              <a:t> car factory still faces </a:t>
            </a:r>
            <a:r>
              <a:rPr lang="it-CH" altLang="it-CH" sz="1600" b="1">
                <a:solidFill>
                  <a:srgbClr val="000000"/>
                </a:solidFill>
              </a:rPr>
              <a:t>rival business.</a:t>
            </a:r>
            <a:endParaRPr lang="fr-CH" altLang="it-CH" sz="1600" b="1">
              <a:solidFill>
                <a:srgbClr val="000000"/>
              </a:solidFill>
            </a:endParaRPr>
          </a:p>
          <a:p>
            <a:pPr eaLnBrk="1" hangingPunct="1">
              <a:spcBef>
                <a:spcPct val="0"/>
              </a:spcBef>
              <a:buFontTx/>
              <a:buNone/>
            </a:pPr>
            <a:r>
              <a:rPr lang="en-US" altLang="it-CH" sz="1600" b="1">
                <a:solidFill>
                  <a:srgbClr val="000000"/>
                </a:solidFill>
              </a:rPr>
              <a:t>For this reason it is necessary that the </a:t>
            </a:r>
            <a:r>
              <a:rPr lang="en-US" altLang="it-CH" sz="1600" b="1">
                <a:solidFill>
                  <a:srgbClr val="FF0000"/>
                </a:solidFill>
              </a:rPr>
              <a:t>W </a:t>
            </a:r>
            <a:r>
              <a:rPr lang="en-US" altLang="it-CH" sz="1600" b="1">
                <a:solidFill>
                  <a:srgbClr val="000000"/>
                </a:solidFill>
              </a:rPr>
              <a:t>car costs less</a:t>
            </a:r>
            <a:r>
              <a:rPr lang="fr-CH" altLang="it-CH" sz="1600" b="1">
                <a:solidFill>
                  <a:srgbClr val="000000"/>
                </a:solidFill>
              </a:rPr>
              <a:t>. </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0"/>
              </a:spcBef>
              <a:buFontTx/>
              <a:buNone/>
            </a:pPr>
            <a:endParaRPr lang="fr-CH" altLang="it-CH" sz="18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The Manager decides… </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en-US" altLang="it-CH" sz="1600" b="1">
                <a:solidFill>
                  <a:srgbClr val="000000"/>
                </a:solidFill>
              </a:rPr>
              <a:t>that it’s necessary to save on manpower</a:t>
            </a:r>
            <a:r>
              <a:rPr lang="fr-CH" altLang="it-CH" sz="1600" b="1">
                <a:solidFill>
                  <a:srgbClr val="000000"/>
                </a:solidFill>
              </a:rPr>
              <a:t>.</a:t>
            </a:r>
          </a:p>
          <a:p>
            <a:pPr eaLnBrk="1" hangingPunct="1">
              <a:spcBef>
                <a:spcPct val="50000"/>
              </a:spcBef>
              <a:buFontTx/>
              <a:buNone/>
            </a:pPr>
            <a:r>
              <a:rPr lang="fr-CH" altLang="it-CH" sz="1400">
                <a:solidFill>
                  <a:srgbClr val="000000"/>
                </a:solidFill>
              </a:rPr>
              <a:t>(</a:t>
            </a:r>
            <a:r>
              <a:rPr lang="en-US" altLang="it-CH" sz="1400">
                <a:solidFill>
                  <a:srgbClr val="000000"/>
                </a:solidFill>
              </a:rPr>
              <a:t>The producer forces the workers to work harder and also replaces some of  them with machines</a:t>
            </a:r>
            <a:r>
              <a:rPr lang="fr-CH" altLang="it-CH" sz="1400">
                <a:solidFill>
                  <a:srgbClr val="000000"/>
                </a:solidFill>
              </a:rPr>
              <a:t>)</a:t>
            </a:r>
            <a:endParaRPr lang="it-IT" altLang="it-CH" sz="1400">
              <a:solidFill>
                <a:srgbClr val="000000"/>
              </a:solidFill>
            </a:endParaRPr>
          </a:p>
        </p:txBody>
      </p:sp>
      <p:sp>
        <p:nvSpPr>
          <p:cNvPr id="313347" name="CasellaDiTesto 1">
            <a:extLst>
              <a:ext uri="{FF2B5EF4-FFF2-40B4-BE49-F238E27FC236}">
                <a16:creationId xmlns:a16="http://schemas.microsoft.com/office/drawing/2014/main" id="{79C33109-7869-36FE-031B-B760DEC261B3}"/>
              </a:ext>
            </a:extLst>
          </p:cNvPr>
          <p:cNvSpPr txBox="1">
            <a:spLocks noChangeArrowheads="1"/>
          </p:cNvSpPr>
          <p:nvPr/>
        </p:nvSpPr>
        <p:spPr bwMode="auto">
          <a:xfrm>
            <a:off x="866775" y="5892800"/>
            <a:ext cx="6408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t>The workers  and the labour  force are regarded  as simply a commodity and consequently purchased and used.</a:t>
            </a:r>
            <a:endParaRPr lang="de-DE" altLang="it-CH" sz="1200" b="1"/>
          </a:p>
        </p:txBody>
      </p:sp>
      <p:sp>
        <p:nvSpPr>
          <p:cNvPr id="313348" name="Segnaposto numero diapositiva 1">
            <a:extLst>
              <a:ext uri="{FF2B5EF4-FFF2-40B4-BE49-F238E27FC236}">
                <a16:creationId xmlns:a16="http://schemas.microsoft.com/office/drawing/2014/main" id="{7B29C741-63C2-4A80-6442-8781EBE35E90}"/>
              </a:ext>
            </a:extLst>
          </p:cNvPr>
          <p:cNvSpPr>
            <a:spLocks noGrp="1"/>
          </p:cNvSpPr>
          <p:nvPr>
            <p:ph type="sldNum" sz="quarter" idx="12"/>
          </p:nvPr>
        </p:nvSpPr>
        <p:spPr>
          <a:xfrm>
            <a:off x="6443663" y="5895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DBDACB-E234-4AF7-BC42-82D6633AC649}" type="slidenum">
              <a:rPr lang="it-IT" altLang="en-US" sz="1400" smtClean="0">
                <a:solidFill>
                  <a:srgbClr val="000000"/>
                </a:solidFill>
              </a:rPr>
              <a:pPr>
                <a:spcBef>
                  <a:spcPct val="0"/>
                </a:spcBef>
                <a:buFontTx/>
                <a:buNone/>
              </a:pPr>
              <a:t>48</a:t>
            </a:fld>
            <a:endParaRPr lang="it-IT" altLang="en-US" sz="1400">
              <a:solidFill>
                <a:srgbClr val="000000"/>
              </a:solidFill>
            </a:endParaRPr>
          </a:p>
        </p:txBody>
      </p:sp>
      <p:pic>
        <p:nvPicPr>
          <p:cNvPr id="6" name="Picture 3" descr="Direttore">
            <a:extLst>
              <a:ext uri="{FF2B5EF4-FFF2-40B4-BE49-F238E27FC236}">
                <a16:creationId xmlns:a16="http://schemas.microsoft.com/office/drawing/2014/main" id="{CDA6D008-03E7-8BE4-B77F-42719436FC0B}"/>
              </a:ext>
            </a:extLst>
          </p:cNvPr>
          <p:cNvPicPr>
            <a:picLocks noChangeAspect="1" noChangeArrowheads="1"/>
          </p:cNvPicPr>
          <p:nvPr/>
        </p:nvPicPr>
        <p:blipFill>
          <a:blip r:embed="rId4"/>
          <a:srcRect/>
          <a:stretch>
            <a:fillRect/>
          </a:stretch>
        </p:blipFill>
        <p:spPr bwMode="auto">
          <a:xfrm>
            <a:off x="898525" y="2276475"/>
            <a:ext cx="1895475" cy="971550"/>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CC7910E1-158C-68A7-1DB1-05CA64BA93F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C8E0D369-7931-295E-F72E-1F4D6E23301E}"/>
              </a:ext>
            </a:extLst>
          </p:cNvPr>
          <p:cNvSpPr>
            <a:spLocks noGrp="1" noChangeArrowheads="1"/>
          </p:cNvSpPr>
          <p:nvPr>
            <p:ph type="title"/>
          </p:nvPr>
        </p:nvSpPr>
        <p:spPr>
          <a:xfrm>
            <a:off x="1979613" y="476250"/>
            <a:ext cx="5184775" cy="1570038"/>
          </a:xfrm>
        </p:spPr>
        <p:txBody>
          <a:bodyPr/>
          <a:lstStyle/>
          <a:p>
            <a:pPr eaLnBrk="1" hangingPunct="1"/>
            <a:r>
              <a:rPr lang="fr-CH" altLang="it-CH" sz="4000" b="1" u="sng"/>
              <a:t>RULE No. 2</a:t>
            </a:r>
            <a:endParaRPr lang="it-IT" altLang="it-CH" sz="4000" b="1" u="sng"/>
          </a:p>
        </p:txBody>
      </p:sp>
      <p:sp>
        <p:nvSpPr>
          <p:cNvPr id="118787" name="Rectangle 3">
            <a:extLst>
              <a:ext uri="{FF2B5EF4-FFF2-40B4-BE49-F238E27FC236}">
                <a16:creationId xmlns:a16="http://schemas.microsoft.com/office/drawing/2014/main" id="{88AF4A2C-AE2A-74E9-84A4-CDCA88DD22FC}"/>
              </a:ext>
            </a:extLst>
          </p:cNvPr>
          <p:cNvSpPr>
            <a:spLocks noGrp="1" noChangeArrowheads="1"/>
          </p:cNvSpPr>
          <p:nvPr>
            <p:ph idx="1"/>
          </p:nvPr>
        </p:nvSpPr>
        <p:spPr>
          <a:xfrm>
            <a:off x="1116013" y="2349500"/>
            <a:ext cx="7127875" cy="2879725"/>
          </a:xfrm>
        </p:spPr>
        <p:txBody>
          <a:bodyPr/>
          <a:lstStyle/>
          <a:p>
            <a:pPr eaLnBrk="1" hangingPunct="1">
              <a:defRPr/>
            </a:pPr>
            <a:endParaRPr lang="fr-CH" sz="2800" b="1" dirty="0"/>
          </a:p>
          <a:p>
            <a:pPr marL="539750" indent="0" eaLnBrk="1" hangingPunct="1">
              <a:buFontTx/>
              <a:buNone/>
              <a:defRPr/>
            </a:pPr>
            <a:r>
              <a:rPr lang="en-US" sz="2800" b="1" dirty="0"/>
              <a:t>THE CAPITALIST, TO MAKE PROFIT AT ALL COSTS, OPPRESSES  THE  INDIVIDUALITY OF THE WORKERS.</a:t>
            </a:r>
          </a:p>
          <a:p>
            <a:pPr marL="539750" indent="0" eaLnBrk="1" hangingPunct="1">
              <a:buFontTx/>
              <a:buNone/>
              <a:defRPr/>
            </a:pPr>
            <a:endParaRPr lang="en-US" sz="2800" b="1" dirty="0"/>
          </a:p>
          <a:p>
            <a:pPr eaLnBrk="1" hangingPunct="1">
              <a:buFontTx/>
              <a:buNone/>
              <a:defRPr/>
            </a:pPr>
            <a:r>
              <a:rPr lang="fr-CH" sz="2800" b="1" dirty="0"/>
              <a:t>	  </a:t>
            </a:r>
            <a:r>
              <a:rPr lang="fr-CH" sz="2800" dirty="0"/>
              <a:t>(</a:t>
            </a:r>
            <a:r>
              <a:rPr lang="fr-CH" sz="2800" dirty="0" err="1"/>
              <a:t>it</a:t>
            </a:r>
            <a:r>
              <a:rPr lang="fr-CH" sz="2800" dirty="0"/>
              <a:t> </a:t>
            </a:r>
            <a:r>
              <a:rPr lang="en-US" sz="2800" dirty="0"/>
              <a:t>is the exploitation of man by man</a:t>
            </a:r>
            <a:r>
              <a:rPr lang="fr-CH" sz="2800" dirty="0"/>
              <a:t>)</a:t>
            </a:r>
            <a:endParaRPr lang="it-IT" sz="2800" dirty="0"/>
          </a:p>
        </p:txBody>
      </p:sp>
      <p:sp>
        <p:nvSpPr>
          <p:cNvPr id="315396" name="Segnaposto numero diapositiva 1">
            <a:extLst>
              <a:ext uri="{FF2B5EF4-FFF2-40B4-BE49-F238E27FC236}">
                <a16:creationId xmlns:a16="http://schemas.microsoft.com/office/drawing/2014/main" id="{74684C94-07E7-0B00-9B5A-0B7BDD6679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7AA580-62C7-40AC-9BB6-0055505B1547}" type="slidenum">
              <a:rPr lang="it-IT" altLang="en-US" sz="1400" smtClean="0">
                <a:solidFill>
                  <a:srgbClr val="000000"/>
                </a:solidFill>
              </a:rPr>
              <a:pPr>
                <a:spcBef>
                  <a:spcPct val="0"/>
                </a:spcBef>
                <a:buFontTx/>
                <a:buNone/>
              </a:pPr>
              <a:t>49</a:t>
            </a:fld>
            <a:endParaRPr lang="it-IT" altLang="en-US" sz="1400">
              <a:solidFill>
                <a:srgbClr val="000000"/>
              </a:solidFill>
            </a:endParaRPr>
          </a:p>
        </p:txBody>
      </p:sp>
      <p:sp>
        <p:nvSpPr>
          <p:cNvPr id="6" name="Rettangolo 5">
            <a:extLst>
              <a:ext uri="{FF2B5EF4-FFF2-40B4-BE49-F238E27FC236}">
                <a16:creationId xmlns:a16="http://schemas.microsoft.com/office/drawing/2014/main" id="{176431DF-3E1C-46DD-1104-B5D59DC69C6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B7F402E8-3504-EE70-BB51-ABD7BBBAEC36}"/>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6307" name="Rectangle 3">
            <a:extLst>
              <a:ext uri="{FF2B5EF4-FFF2-40B4-BE49-F238E27FC236}">
                <a16:creationId xmlns:a16="http://schemas.microsoft.com/office/drawing/2014/main" id="{77D63F53-B6B3-55B7-B42B-8E32562A34C9}"/>
              </a:ext>
            </a:extLst>
          </p:cNvPr>
          <p:cNvSpPr>
            <a:spLocks noGrp="1" noChangeArrowheads="1"/>
          </p:cNvSpPr>
          <p:nvPr>
            <p:ph type="body" sz="half" idx="1"/>
          </p:nvPr>
        </p:nvSpPr>
        <p:spPr>
          <a:xfrm>
            <a:off x="457200" y="1071563"/>
            <a:ext cx="8578850" cy="4513262"/>
          </a:xfrm>
        </p:spPr>
        <p:txBody>
          <a:bodyPr/>
          <a:lstStyle/>
          <a:p>
            <a:pPr eaLnBrk="1" hangingPunct="1">
              <a:lnSpc>
                <a:spcPct val="90000"/>
              </a:lnSpc>
              <a:buFontTx/>
              <a:buNone/>
            </a:pPr>
            <a:r>
              <a:rPr lang="fr-CH" altLang="it-CH" b="1"/>
              <a:t>	</a:t>
            </a:r>
            <a:r>
              <a:rPr lang="fr-CH" altLang="it-CH" b="1">
                <a:solidFill>
                  <a:srgbClr val="FF3300"/>
                </a:solidFill>
                <a:latin typeface="Arial Black" panose="020B0A04020102020204" pitchFamily="34" charset="0"/>
              </a:rPr>
              <a:t>Karl Marx</a:t>
            </a:r>
            <a:r>
              <a:rPr lang="fr-CH" altLang="it-CH" b="1">
                <a:latin typeface="Arial Black" panose="020B0A04020102020204" pitchFamily="34" charset="0"/>
              </a:rPr>
              <a:t> </a:t>
            </a:r>
            <a:r>
              <a:rPr lang="fr-CH" altLang="it-CH">
                <a:latin typeface="Arial Black" panose="020B0A04020102020204" pitchFamily="34" charset="0"/>
              </a:rPr>
              <a:t> </a:t>
            </a:r>
            <a:r>
              <a:rPr lang="fr-CH" altLang="it-CH"/>
              <a:t>1818 – 1883   </a:t>
            </a:r>
          </a:p>
          <a:p>
            <a:pPr eaLnBrk="1" hangingPunct="1">
              <a:lnSpc>
                <a:spcPct val="90000"/>
              </a:lnSpc>
              <a:buFontTx/>
              <a:buNone/>
            </a:pPr>
            <a:endParaRPr lang="it-IT" altLang="it-CH"/>
          </a:p>
          <a:p>
            <a:pPr eaLnBrk="1" hangingPunct="1">
              <a:lnSpc>
                <a:spcPct val="90000"/>
              </a:lnSpc>
            </a:pPr>
            <a:r>
              <a:rPr lang="en-US" altLang="it-CH" sz="2800"/>
              <a:t>Followed the first steps of the industrial revolution </a:t>
            </a:r>
          </a:p>
          <a:p>
            <a:pPr eaLnBrk="1" hangingPunct="1">
              <a:lnSpc>
                <a:spcPct val="90000"/>
              </a:lnSpc>
            </a:pPr>
            <a:r>
              <a:rPr lang="en-US" altLang="it-CH" sz="2800"/>
              <a:t>Created a philosophy, an exact science to change the world</a:t>
            </a:r>
            <a:r>
              <a:rPr lang="it-IT" altLang="it-CH"/>
              <a:t>		</a:t>
            </a:r>
          </a:p>
          <a:p>
            <a:pPr eaLnBrk="1" hangingPunct="1">
              <a:lnSpc>
                <a:spcPct val="90000"/>
              </a:lnSpc>
            </a:pPr>
            <a:endParaRPr lang="it-IT" altLang="it-CH"/>
          </a:p>
          <a:p>
            <a:pPr eaLnBrk="1" hangingPunct="1">
              <a:lnSpc>
                <a:spcPct val="90000"/>
              </a:lnSpc>
            </a:pPr>
            <a:r>
              <a:rPr lang="it-IT" altLang="it-CH"/>
              <a:t>3 </a:t>
            </a:r>
            <a:r>
              <a:rPr lang="it-IT" altLang="it-CH" sz="1800" b="1"/>
              <a:t>major branches</a:t>
            </a:r>
            <a:r>
              <a:rPr lang="it-IT" altLang="it-CH" sz="1800"/>
              <a:t> :                  	</a:t>
            </a:r>
            <a:endParaRPr lang="it-IT" altLang="it-CH" sz="2800"/>
          </a:p>
          <a:p>
            <a:pPr eaLnBrk="1" hangingPunct="1">
              <a:lnSpc>
                <a:spcPct val="90000"/>
              </a:lnSpc>
            </a:pPr>
            <a:endParaRPr lang="it-IT" altLang="it-CH" sz="700"/>
          </a:p>
          <a:p>
            <a:pPr eaLnBrk="1" hangingPunct="1">
              <a:lnSpc>
                <a:spcPct val="90000"/>
              </a:lnSpc>
              <a:buFontTx/>
              <a:buNone/>
            </a:pPr>
            <a:r>
              <a:rPr lang="it-IT" altLang="it-CH" sz="2800"/>
              <a:t>					</a:t>
            </a:r>
            <a:endParaRPr lang="it-IT" altLang="it-CH" sz="2000" b="1"/>
          </a:p>
        </p:txBody>
      </p:sp>
      <p:pic>
        <p:nvPicPr>
          <p:cNvPr id="123907" name="Picture 14">
            <a:extLst>
              <a:ext uri="{FF2B5EF4-FFF2-40B4-BE49-F238E27FC236}">
                <a16:creationId xmlns:a16="http://schemas.microsoft.com/office/drawing/2014/main" id="{0C9C263D-4BDB-E287-A0FF-762B10EFD7C6}"/>
              </a:ext>
            </a:extLst>
          </p:cNvPr>
          <p:cNvPicPr>
            <a:picLocks noGrp="1" noChangeAspect="1" noChangeArrowheads="1"/>
          </p:cNvPicPr>
          <p:nvPr>
            <p:ph sz="half" idx="2"/>
          </p:nvPr>
        </p:nvPicPr>
        <p:blipFill>
          <a:blip r:embed="rId4"/>
          <a:srcRect/>
          <a:stretch>
            <a:fillRect/>
          </a:stretch>
        </p:blipFill>
        <p:spPr>
          <a:xfrm>
            <a:off x="5795963" y="476250"/>
            <a:ext cx="1296987" cy="1657350"/>
          </a:xfrm>
          <a:effectLst>
            <a:outerShdw blurRad="292100" dist="139700" dir="2700000" algn="tl" rotWithShape="0">
              <a:srgbClr val="333333">
                <a:alpha val="65000"/>
              </a:srgbClr>
            </a:outerShdw>
          </a:effectLst>
        </p:spPr>
      </p:pic>
      <p:sp>
        <p:nvSpPr>
          <p:cNvPr id="226309" name="Line 4">
            <a:extLst>
              <a:ext uri="{FF2B5EF4-FFF2-40B4-BE49-F238E27FC236}">
                <a16:creationId xmlns:a16="http://schemas.microsoft.com/office/drawing/2014/main" id="{A404B4BF-9B76-4C18-7161-37DB42EC6D72}"/>
              </a:ext>
            </a:extLst>
          </p:cNvPr>
          <p:cNvSpPr>
            <a:spLocks noChangeShapeType="1"/>
          </p:cNvSpPr>
          <p:nvPr/>
        </p:nvSpPr>
        <p:spPr bwMode="auto">
          <a:xfrm flipV="1">
            <a:off x="3203575" y="3714750"/>
            <a:ext cx="873125" cy="571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310" name="Line 5">
            <a:extLst>
              <a:ext uri="{FF2B5EF4-FFF2-40B4-BE49-F238E27FC236}">
                <a16:creationId xmlns:a16="http://schemas.microsoft.com/office/drawing/2014/main" id="{C8570E87-AEAA-7E0B-9ABF-E88C3927C3C8}"/>
              </a:ext>
            </a:extLst>
          </p:cNvPr>
          <p:cNvSpPr>
            <a:spLocks noChangeShapeType="1"/>
          </p:cNvSpPr>
          <p:nvPr/>
        </p:nvSpPr>
        <p:spPr bwMode="auto">
          <a:xfrm>
            <a:off x="3203575" y="4286250"/>
            <a:ext cx="873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311" name="Line 6">
            <a:extLst>
              <a:ext uri="{FF2B5EF4-FFF2-40B4-BE49-F238E27FC236}">
                <a16:creationId xmlns:a16="http://schemas.microsoft.com/office/drawing/2014/main" id="{D1B7E821-060B-F9E8-1267-9BBDE24B78E6}"/>
              </a:ext>
            </a:extLst>
          </p:cNvPr>
          <p:cNvSpPr>
            <a:spLocks noChangeShapeType="1"/>
          </p:cNvSpPr>
          <p:nvPr/>
        </p:nvSpPr>
        <p:spPr bwMode="auto">
          <a:xfrm>
            <a:off x="3203575" y="4286250"/>
            <a:ext cx="801688"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312" name="TextBox 9">
            <a:extLst>
              <a:ext uri="{FF2B5EF4-FFF2-40B4-BE49-F238E27FC236}">
                <a16:creationId xmlns:a16="http://schemas.microsoft.com/office/drawing/2014/main" id="{183F90BE-4900-5EB4-69C0-43B04DBA0F60}"/>
              </a:ext>
            </a:extLst>
          </p:cNvPr>
          <p:cNvSpPr txBox="1">
            <a:spLocks noChangeArrowheads="1"/>
          </p:cNvSpPr>
          <p:nvPr/>
        </p:nvSpPr>
        <p:spPr bwMode="auto">
          <a:xfrm>
            <a:off x="857250" y="6000750"/>
            <a:ext cx="7429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000000"/>
                </a:solidFill>
              </a:rPr>
              <a:t>Obscurantism, French Revolution, illuminism, rationalism, materialism, historical and dialectical materialism</a:t>
            </a:r>
          </a:p>
        </p:txBody>
      </p:sp>
      <p:sp>
        <p:nvSpPr>
          <p:cNvPr id="226313" name="CasellaDiTesto 1">
            <a:extLst>
              <a:ext uri="{FF2B5EF4-FFF2-40B4-BE49-F238E27FC236}">
                <a16:creationId xmlns:a16="http://schemas.microsoft.com/office/drawing/2014/main" id="{5FDBB13B-011A-766F-404F-6C27890743E5}"/>
              </a:ext>
            </a:extLst>
          </p:cNvPr>
          <p:cNvSpPr txBox="1">
            <a:spLocks noChangeArrowheads="1"/>
          </p:cNvSpPr>
          <p:nvPr/>
        </p:nvSpPr>
        <p:spPr bwMode="auto">
          <a:xfrm>
            <a:off x="4111625" y="3530600"/>
            <a:ext cx="4681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The philosophy (dialectical materialism)</a:t>
            </a:r>
            <a:endParaRPr lang="it-IT" altLang="it-CH" sz="1800">
              <a:solidFill>
                <a:srgbClr val="000000"/>
              </a:solidFill>
            </a:endParaRPr>
          </a:p>
        </p:txBody>
      </p:sp>
      <p:sp>
        <p:nvSpPr>
          <p:cNvPr id="226314" name="CasellaDiTesto 3">
            <a:extLst>
              <a:ext uri="{FF2B5EF4-FFF2-40B4-BE49-F238E27FC236}">
                <a16:creationId xmlns:a16="http://schemas.microsoft.com/office/drawing/2014/main" id="{914A9CE7-98FE-EC5C-6475-41A8658396A5}"/>
              </a:ext>
            </a:extLst>
          </p:cNvPr>
          <p:cNvSpPr txBox="1">
            <a:spLocks noChangeArrowheads="1"/>
          </p:cNvSpPr>
          <p:nvPr/>
        </p:nvSpPr>
        <p:spPr bwMode="auto">
          <a:xfrm>
            <a:off x="4111625" y="4102100"/>
            <a:ext cx="4852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2000" b="1">
                <a:solidFill>
                  <a:srgbClr val="FF3300"/>
                </a:solidFill>
                <a:latin typeface="Arial Black" panose="020B0A04020102020204" pitchFamily="34" charset="0"/>
              </a:rPr>
              <a:t>THE ECONOMIC DOCTRINE</a:t>
            </a:r>
            <a:endParaRPr lang="it-IT" altLang="it-CH" sz="2000">
              <a:solidFill>
                <a:srgbClr val="000000"/>
              </a:solidFill>
              <a:latin typeface="Arial Black" panose="020B0A04020102020204" pitchFamily="34" charset="0"/>
            </a:endParaRPr>
          </a:p>
        </p:txBody>
      </p:sp>
      <p:sp>
        <p:nvSpPr>
          <p:cNvPr id="226315" name="CasellaDiTesto 4">
            <a:extLst>
              <a:ext uri="{FF2B5EF4-FFF2-40B4-BE49-F238E27FC236}">
                <a16:creationId xmlns:a16="http://schemas.microsoft.com/office/drawing/2014/main" id="{04873985-BDE5-2B2D-E51C-E26305A1A05F}"/>
              </a:ext>
            </a:extLst>
          </p:cNvPr>
          <p:cNvSpPr txBox="1">
            <a:spLocks noChangeArrowheads="1"/>
          </p:cNvSpPr>
          <p:nvPr/>
        </p:nvSpPr>
        <p:spPr bwMode="auto">
          <a:xfrm>
            <a:off x="4125913" y="4610100"/>
            <a:ext cx="4075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000000"/>
                </a:solidFill>
              </a:rPr>
              <a:t>The historical materialism of             Marx and Engels</a:t>
            </a:r>
            <a:endParaRPr lang="it-IT" altLang="it-CH" sz="1800">
              <a:solidFill>
                <a:srgbClr val="000000"/>
              </a:solidFill>
            </a:endParaRPr>
          </a:p>
        </p:txBody>
      </p:sp>
      <p:sp>
        <p:nvSpPr>
          <p:cNvPr id="226316" name="Segnaposto numero diapositiva 1">
            <a:extLst>
              <a:ext uri="{FF2B5EF4-FFF2-40B4-BE49-F238E27FC236}">
                <a16:creationId xmlns:a16="http://schemas.microsoft.com/office/drawing/2014/main" id="{578BC172-709E-CFA7-DB8E-8783765195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2D9D25-5D96-45F0-94F8-D50D21291C88}" type="slidenum">
              <a:rPr lang="it-IT" altLang="en-US" sz="1400" smtClean="0">
                <a:solidFill>
                  <a:srgbClr val="000000"/>
                </a:solidFill>
              </a:rPr>
              <a:pPr>
                <a:spcBef>
                  <a:spcPct val="0"/>
                </a:spcBef>
                <a:buFontTx/>
                <a:buNone/>
              </a:pPr>
              <a:t>5</a:t>
            </a:fld>
            <a:endParaRPr lang="it-IT" altLang="en-US" sz="1400">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4" descr="b">
            <a:extLst>
              <a:ext uri="{FF2B5EF4-FFF2-40B4-BE49-F238E27FC236}">
                <a16:creationId xmlns:a16="http://schemas.microsoft.com/office/drawing/2014/main" id="{2F79497A-9B28-07C3-77F3-AE32834BF731}"/>
              </a:ext>
            </a:extLst>
          </p:cNvPr>
          <p:cNvPicPr>
            <a:picLocks noChangeAspect="1" noChangeArrowheads="1"/>
          </p:cNvPicPr>
          <p:nvPr/>
        </p:nvPicPr>
        <p:blipFill rotWithShape="1">
          <a:blip r:embed="rId4"/>
          <a:srcRect r="1371"/>
          <a:stretch/>
        </p:blipFill>
        <p:spPr bwMode="auto">
          <a:xfrm>
            <a:off x="4781550" y="214313"/>
            <a:ext cx="4021138" cy="3071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9" name="Picture 2" descr="http://lecerveau.mcgill.ca/flash/a/a_06/a_06_s/a_06_s_mou/a_06_s_mou_1a.jpg">
            <a:extLst>
              <a:ext uri="{FF2B5EF4-FFF2-40B4-BE49-F238E27FC236}">
                <a16:creationId xmlns:a16="http://schemas.microsoft.com/office/drawing/2014/main" id="{5FB8EEBD-D66B-ED35-5990-4C01C9557C95}"/>
              </a:ext>
            </a:extLst>
          </p:cNvPr>
          <p:cNvPicPr>
            <a:picLocks noChangeAspect="1" noChangeArrowheads="1"/>
          </p:cNvPicPr>
          <p:nvPr/>
        </p:nvPicPr>
        <p:blipFill>
          <a:blip r:embed="rId5"/>
          <a:srcRect/>
          <a:stretch>
            <a:fillRect/>
          </a:stretch>
        </p:blipFill>
        <p:spPr bwMode="auto">
          <a:xfrm>
            <a:off x="214313" y="214313"/>
            <a:ext cx="4357687" cy="3082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8" descr="http://fr.topic-topos.com/image/bd/chaine-de-montage-monastella-boulogne-billancourt.jpg">
            <a:extLst>
              <a:ext uri="{FF2B5EF4-FFF2-40B4-BE49-F238E27FC236}">
                <a16:creationId xmlns:a16="http://schemas.microsoft.com/office/drawing/2014/main" id="{8C59D375-A005-3336-0BD7-C1A4F8CC573C}"/>
              </a:ext>
            </a:extLst>
          </p:cNvPr>
          <p:cNvPicPr>
            <a:picLocks noChangeAspect="1" noChangeArrowheads="1"/>
          </p:cNvPicPr>
          <p:nvPr/>
        </p:nvPicPr>
        <p:blipFill>
          <a:blip r:embed="rId6"/>
          <a:srcRect/>
          <a:stretch>
            <a:fillRect/>
          </a:stretch>
        </p:blipFill>
        <p:spPr bwMode="auto">
          <a:xfrm>
            <a:off x="214313" y="3643313"/>
            <a:ext cx="4248150" cy="3000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12" descr="http://www.intellego.fr/uploads/1/5/1504/media/images%20design/ford.jpg">
            <a:extLst>
              <a:ext uri="{FF2B5EF4-FFF2-40B4-BE49-F238E27FC236}">
                <a16:creationId xmlns:a16="http://schemas.microsoft.com/office/drawing/2014/main" id="{B4096C52-42B9-961E-3CD9-FB8FE9962B6F}"/>
              </a:ext>
            </a:extLst>
          </p:cNvPr>
          <p:cNvPicPr>
            <a:picLocks noChangeAspect="1" noChangeArrowheads="1"/>
          </p:cNvPicPr>
          <p:nvPr/>
        </p:nvPicPr>
        <p:blipFill>
          <a:blip r:embed="rId7"/>
          <a:srcRect/>
          <a:stretch>
            <a:fillRect/>
          </a:stretch>
        </p:blipFill>
        <p:spPr bwMode="auto">
          <a:xfrm>
            <a:off x="4572000" y="3643313"/>
            <a:ext cx="4252913" cy="3000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17446" name="Rectangle 5">
            <a:extLst>
              <a:ext uri="{FF2B5EF4-FFF2-40B4-BE49-F238E27FC236}">
                <a16:creationId xmlns:a16="http://schemas.microsoft.com/office/drawing/2014/main" id="{2F65D30A-4D19-536A-6922-D6BA847BF5B7}"/>
              </a:ext>
            </a:extLst>
          </p:cNvPr>
          <p:cNvSpPr>
            <a:spLocks noChangeArrowheads="1"/>
          </p:cNvSpPr>
          <p:nvPr/>
        </p:nvSpPr>
        <p:spPr bwMode="auto">
          <a:xfrm>
            <a:off x="0" y="3302000"/>
            <a:ext cx="8715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FFFFFF"/>
                </a:solidFill>
              </a:rPr>
              <a:t>CAR ASSEMBLY LINE </a:t>
            </a:r>
            <a:r>
              <a:rPr lang="it-CH" altLang="it-CH" sz="1400" b="1">
                <a:solidFill>
                  <a:srgbClr val="FFFFFF"/>
                </a:solidFill>
              </a:rPr>
              <a:t>(recommended by F.W.Taylor)</a:t>
            </a:r>
            <a:r>
              <a:rPr lang="it-IT" altLang="it-CH" sz="1400" b="1">
                <a:solidFill>
                  <a:srgbClr val="FFFFFF"/>
                </a:solidFill>
              </a:rPr>
              <a:t> </a:t>
            </a:r>
            <a:r>
              <a:rPr lang="it-CH" altLang="it-CH" sz="1600" b="1">
                <a:solidFill>
                  <a:srgbClr val="FFFFFF"/>
                </a:solidFill>
              </a:rPr>
              <a:t>FORD CAR FACTORY , USA , </a:t>
            </a:r>
            <a:r>
              <a:rPr lang="it-CH" altLang="it-CH" sz="1600" b="1"/>
              <a:t>1915</a:t>
            </a:r>
          </a:p>
        </p:txBody>
      </p:sp>
      <p:sp>
        <p:nvSpPr>
          <p:cNvPr id="317447" name="Segnaposto numero diapositiva 1">
            <a:extLst>
              <a:ext uri="{FF2B5EF4-FFF2-40B4-BE49-F238E27FC236}">
                <a16:creationId xmlns:a16="http://schemas.microsoft.com/office/drawing/2014/main" id="{6D0302D8-B49E-2CC8-860A-1B3441876A3A}"/>
              </a:ext>
            </a:extLst>
          </p:cNvPr>
          <p:cNvSpPr>
            <a:spLocks noGrp="1"/>
          </p:cNvSpPr>
          <p:nvPr>
            <p:ph type="sldNum" sz="quarter" idx="12"/>
          </p:nvPr>
        </p:nvSpPr>
        <p:spPr>
          <a:xfrm>
            <a:off x="8480425" y="3333750"/>
            <a:ext cx="4699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7E645C-01F0-49B6-B390-159C5FCD5780}" type="slidenum">
              <a:rPr lang="it-IT" altLang="en-US" sz="1400" b="1" smtClean="0">
                <a:solidFill>
                  <a:srgbClr val="FFFFFF"/>
                </a:solidFill>
              </a:rPr>
              <a:pPr>
                <a:spcBef>
                  <a:spcPct val="0"/>
                </a:spcBef>
                <a:buFontTx/>
                <a:buNone/>
              </a:pPr>
              <a:t>50</a:t>
            </a:fld>
            <a:endParaRPr lang="it-IT" altLang="en-US"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egnaposto numero diapositiva 1">
            <a:extLst>
              <a:ext uri="{FF2B5EF4-FFF2-40B4-BE49-F238E27FC236}">
                <a16:creationId xmlns:a16="http://schemas.microsoft.com/office/drawing/2014/main" id="{D2C7247F-5331-815B-7AEA-C638065F3005}"/>
              </a:ext>
            </a:extLst>
          </p:cNvPr>
          <p:cNvSpPr>
            <a:spLocks noGrp="1"/>
          </p:cNvSpPr>
          <p:nvPr>
            <p:ph type="sldNum" sz="quarter" idx="12"/>
          </p:nvPr>
        </p:nvSpPr>
        <p:spPr>
          <a:xfrm>
            <a:off x="6588125" y="6224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608C63-255F-486D-9F14-F39EFBAD7567}" type="slidenum">
              <a:rPr lang="it-IT" altLang="en-US" sz="1400" smtClean="0">
                <a:solidFill>
                  <a:srgbClr val="FFFFFF"/>
                </a:solidFill>
              </a:rPr>
              <a:pPr>
                <a:spcBef>
                  <a:spcPct val="0"/>
                </a:spcBef>
                <a:buFontTx/>
                <a:buNone/>
              </a:pPr>
              <a:t>51</a:t>
            </a:fld>
            <a:endParaRPr lang="it-IT" altLang="en-US" sz="1400">
              <a:solidFill>
                <a:srgbClr val="FFFFFF"/>
              </a:solidFill>
            </a:endParaRPr>
          </a:p>
        </p:txBody>
      </p:sp>
      <p:pic>
        <p:nvPicPr>
          <p:cNvPr id="3" name="Immagine 2">
            <a:extLst>
              <a:ext uri="{FF2B5EF4-FFF2-40B4-BE49-F238E27FC236}">
                <a16:creationId xmlns:a16="http://schemas.microsoft.com/office/drawing/2014/main" id="{EE414E54-A179-246B-AB88-736D7FCFEE31}"/>
              </a:ext>
            </a:extLst>
          </p:cNvPr>
          <p:cNvPicPr>
            <a:picLocks noChangeAspect="1"/>
          </p:cNvPicPr>
          <p:nvPr/>
        </p:nvPicPr>
        <p:blipFill>
          <a:blip r:embed="rId3"/>
          <a:stretch>
            <a:fillRect/>
          </a:stretch>
        </p:blipFill>
        <p:spPr>
          <a:xfrm>
            <a:off x="1476375" y="620713"/>
            <a:ext cx="6315075" cy="4829175"/>
          </a:xfrm>
          <a:prstGeom prst="rect">
            <a:avLst/>
          </a:prstGeom>
          <a:ln w="38100">
            <a:solidFill>
              <a:schemeClr val="tx1"/>
            </a:solidFill>
          </a:ln>
          <a:effectLst>
            <a:outerShdw blurRad="292100" dist="139700" dir="2700000" algn="tl" rotWithShape="0">
              <a:srgbClr val="333333">
                <a:alpha val="65000"/>
              </a:srgbClr>
            </a:outerShdw>
          </a:effectLst>
        </p:spPr>
      </p:pic>
      <p:sp>
        <p:nvSpPr>
          <p:cNvPr id="319492" name="CasellaDiTesto 3">
            <a:extLst>
              <a:ext uri="{FF2B5EF4-FFF2-40B4-BE49-F238E27FC236}">
                <a16:creationId xmlns:a16="http://schemas.microsoft.com/office/drawing/2014/main" id="{19CD7860-F209-4D0A-0E4E-3508DEAAE825}"/>
              </a:ext>
            </a:extLst>
          </p:cNvPr>
          <p:cNvSpPr txBox="1">
            <a:spLocks noChangeArrowheads="1"/>
          </p:cNvSpPr>
          <p:nvPr/>
        </p:nvSpPr>
        <p:spPr bwMode="auto">
          <a:xfrm>
            <a:off x="2043113" y="5568950"/>
            <a:ext cx="5057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rgbClr val="FFFFFF"/>
                </a:solidFill>
              </a:rPr>
              <a:t>Charlie Chaplin "Charlot" on the assembly line,                  in the film "Modern times".</a:t>
            </a:r>
          </a:p>
        </p:txBody>
      </p:sp>
      <p:sp>
        <p:nvSpPr>
          <p:cNvPr id="319493" name="CasellaDiTesto 1">
            <a:extLst>
              <a:ext uri="{FF2B5EF4-FFF2-40B4-BE49-F238E27FC236}">
                <a16:creationId xmlns:a16="http://schemas.microsoft.com/office/drawing/2014/main" id="{27006A5F-F1D2-B3C7-242F-FCD39F0BE6A4}"/>
              </a:ext>
            </a:extLst>
          </p:cNvPr>
          <p:cNvSpPr txBox="1">
            <a:spLocks noChangeArrowheads="1"/>
          </p:cNvSpPr>
          <p:nvPr/>
        </p:nvSpPr>
        <p:spPr bwMode="auto">
          <a:xfrm>
            <a:off x="1889125" y="6446838"/>
            <a:ext cx="6138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solidFill>
                  <a:srgbClr val="FFFFFF"/>
                </a:solidFill>
              </a:rPr>
              <a:t>In the film Charlot went crazy because of the obsessive repetitiveness and the hellish rhythm of work.</a:t>
            </a:r>
            <a:endParaRPr lang="it-CH" altLang="en-US" sz="1000">
              <a:solidFill>
                <a:srgbClr val="FFFFFF"/>
              </a:solidFill>
            </a:endParaRPr>
          </a:p>
        </p:txBody>
      </p:sp>
      <p:sp>
        <p:nvSpPr>
          <p:cNvPr id="6" name="Rettangolo 5">
            <a:extLst>
              <a:ext uri="{FF2B5EF4-FFF2-40B4-BE49-F238E27FC236}">
                <a16:creationId xmlns:a16="http://schemas.microsoft.com/office/drawing/2014/main" id="{2A12BF60-E2CB-04FF-5681-DDED1523FEA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1538" name="Picture 4" descr="fabbrica auto Fonderia Ford">
            <a:extLst>
              <a:ext uri="{FF2B5EF4-FFF2-40B4-BE49-F238E27FC236}">
                <a16:creationId xmlns:a16="http://schemas.microsoft.com/office/drawing/2014/main" id="{D3EBB6A3-C980-822D-FBC4-4776C4878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4538663"/>
            <a:ext cx="3059112"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39" name="Picture 5" descr="fabbrica Rifinitura forme fuse">
            <a:extLst>
              <a:ext uri="{FF2B5EF4-FFF2-40B4-BE49-F238E27FC236}">
                <a16:creationId xmlns:a16="http://schemas.microsoft.com/office/drawing/2014/main" id="{9518CB33-2C1B-B0B1-838D-D714EDA29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16438"/>
            <a:ext cx="30591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0" name="Picture 6" descr="fabbrica reparto motori">
            <a:extLst>
              <a:ext uri="{FF2B5EF4-FFF2-40B4-BE49-F238E27FC236}">
                <a16:creationId xmlns:a16="http://schemas.microsoft.com/office/drawing/2014/main" id="{C66838DE-D190-039E-0126-02B8D4C1F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579938"/>
            <a:ext cx="29876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1" name="Picture 7" descr="fabbrica spedizione">
            <a:extLst>
              <a:ext uri="{FF2B5EF4-FFF2-40B4-BE49-F238E27FC236}">
                <a16:creationId xmlns:a16="http://schemas.microsoft.com/office/drawing/2014/main" id="{A7879A58-4499-B0DC-DF35-2B671EB67A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1321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2" name="Picture 8" descr="fabbrica assemblaggio e prova motori">
            <a:extLst>
              <a:ext uri="{FF2B5EF4-FFF2-40B4-BE49-F238E27FC236}">
                <a16:creationId xmlns:a16="http://schemas.microsoft.com/office/drawing/2014/main" id="{DA63B0C7-34A1-6A7E-9E73-231E89B75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5350" y="0"/>
            <a:ext cx="31686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3" name="Picture 9" descr="fabbrica auto costruzione radiatori">
            <a:extLst>
              <a:ext uri="{FF2B5EF4-FFF2-40B4-BE49-F238E27FC236}">
                <a16:creationId xmlns:a16="http://schemas.microsoft.com/office/drawing/2014/main" id="{897F3176-A889-C770-F2AC-9DFDA8C1AD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2370138"/>
            <a:ext cx="30591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4" name="Picture 12" descr="fabbrica Progettazione">
            <a:extLst>
              <a:ext uri="{FF2B5EF4-FFF2-40B4-BE49-F238E27FC236}">
                <a16:creationId xmlns:a16="http://schemas.microsoft.com/office/drawing/2014/main" id="{8F754070-CBE6-84CC-7485-1BE866B6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113" y="0"/>
            <a:ext cx="30972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5" name="Segnaposto numero diapositiva 1">
            <a:extLst>
              <a:ext uri="{FF2B5EF4-FFF2-40B4-BE49-F238E27FC236}">
                <a16:creationId xmlns:a16="http://schemas.microsoft.com/office/drawing/2014/main" id="{4DC6BB46-DB62-B826-EAAF-2D584DDB800A}"/>
              </a:ext>
            </a:extLst>
          </p:cNvPr>
          <p:cNvSpPr>
            <a:spLocks noGrp="1"/>
          </p:cNvSpPr>
          <p:nvPr>
            <p:ph type="sldNum" sz="quarter" idx="12"/>
          </p:nvPr>
        </p:nvSpPr>
        <p:spPr>
          <a:xfrm>
            <a:off x="3835400" y="4040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C3BDCB-4842-4F77-80A0-123BCDE14C54}" type="slidenum">
              <a:rPr lang="it-IT" altLang="en-US" sz="1400" smtClean="0">
                <a:solidFill>
                  <a:srgbClr val="000000"/>
                </a:solidFill>
              </a:rPr>
              <a:pPr>
                <a:spcBef>
                  <a:spcPct val="0"/>
                </a:spcBef>
                <a:buFontTx/>
                <a:buNone/>
              </a:pPr>
              <a:t>52</a:t>
            </a:fld>
            <a:endParaRPr lang="it-IT" altLang="en-US" sz="1400">
              <a:solidFill>
                <a:srgbClr val="000000"/>
              </a:solidFill>
            </a:endParaRPr>
          </a:p>
        </p:txBody>
      </p:sp>
      <p:sp>
        <p:nvSpPr>
          <p:cNvPr id="150538" name="Text Box 10">
            <a:extLst>
              <a:ext uri="{FF2B5EF4-FFF2-40B4-BE49-F238E27FC236}">
                <a16:creationId xmlns:a16="http://schemas.microsoft.com/office/drawing/2014/main" id="{1909F062-C77B-227F-B379-2521E17765AC}"/>
              </a:ext>
            </a:extLst>
          </p:cNvPr>
          <p:cNvSpPr txBox="1">
            <a:spLocks noChangeArrowheads="1"/>
          </p:cNvSpPr>
          <p:nvPr/>
        </p:nvSpPr>
        <p:spPr bwMode="auto">
          <a:xfrm>
            <a:off x="431800" y="3141663"/>
            <a:ext cx="5148263" cy="10160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400" b="1" dirty="0">
                <a:solidFill>
                  <a:schemeClr val="accent4">
                    <a:lumMod val="95000"/>
                    <a:lumOff val="5000"/>
                  </a:schemeClr>
                </a:solidFill>
                <a:cs typeface="Arial" charset="0"/>
              </a:rPr>
              <a:t>FORD CAR FACTORY, USA , 1915</a:t>
            </a:r>
          </a:p>
          <a:p>
            <a:pPr eaLnBrk="1" hangingPunct="1">
              <a:spcBef>
                <a:spcPct val="50000"/>
              </a:spcBef>
              <a:buFontTx/>
              <a:buNone/>
              <a:defRPr/>
            </a:pPr>
            <a:endParaRPr lang="it-IT" altLang="it-CH" sz="2400" b="1" dirty="0">
              <a:solidFill>
                <a:schemeClr val="accent4">
                  <a:lumMod val="95000"/>
                  <a:lumOff val="5000"/>
                </a:schemeClr>
              </a:solidFill>
              <a:cs typeface="Arial" charset="0"/>
            </a:endParaRPr>
          </a:p>
        </p:txBody>
      </p:sp>
      <p:sp>
        <p:nvSpPr>
          <p:cNvPr id="11" name="Rettangolo 10">
            <a:extLst>
              <a:ext uri="{FF2B5EF4-FFF2-40B4-BE49-F238E27FC236}">
                <a16:creationId xmlns:a16="http://schemas.microsoft.com/office/drawing/2014/main" id="{D98222BC-5ABC-B205-8092-A27352F5E97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3586" name="Picture 10" descr="fabbrica assemblaggio 2">
            <a:extLst>
              <a:ext uri="{FF2B5EF4-FFF2-40B4-BE49-F238E27FC236}">
                <a16:creationId xmlns:a16="http://schemas.microsoft.com/office/drawing/2014/main" id="{3B7FF132-7D14-94A1-E2D9-8F5DE94E5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521200"/>
            <a:ext cx="30956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7" name="Picture 11" descr="fabbrica ruote">
            <a:extLst>
              <a:ext uri="{FF2B5EF4-FFF2-40B4-BE49-F238E27FC236}">
                <a16:creationId xmlns:a16="http://schemas.microsoft.com/office/drawing/2014/main" id="{637F7DA8-BAA5-D272-B5D7-BF3755BF9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876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8" name="Picture 14" descr="fabbrica carrozzerie">
            <a:extLst>
              <a:ext uri="{FF2B5EF4-FFF2-40B4-BE49-F238E27FC236}">
                <a16:creationId xmlns:a16="http://schemas.microsoft.com/office/drawing/2014/main" id="{212EE47E-7E04-66FC-3A3F-8F39436AFE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0"/>
            <a:ext cx="31051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9" name="Picture 15" descr="auto terminate">
            <a:extLst>
              <a:ext uri="{FF2B5EF4-FFF2-40B4-BE49-F238E27FC236}">
                <a16:creationId xmlns:a16="http://schemas.microsoft.com/office/drawing/2014/main" id="{5C2EFAC5-7F82-5B77-4B41-622E8C74F4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4537075"/>
            <a:ext cx="30591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0" name="Picture 16" descr="fabbrica auto verniciatura">
            <a:extLst>
              <a:ext uri="{FF2B5EF4-FFF2-40B4-BE49-F238E27FC236}">
                <a16:creationId xmlns:a16="http://schemas.microsoft.com/office/drawing/2014/main" id="{70B7081E-E775-F168-A571-13B3DF72F2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2349500"/>
            <a:ext cx="305911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Text Box 18">
            <a:extLst>
              <a:ext uri="{FF2B5EF4-FFF2-40B4-BE49-F238E27FC236}">
                <a16:creationId xmlns:a16="http://schemas.microsoft.com/office/drawing/2014/main" id="{615407CD-4085-B1B2-55D2-9A9E25EDE0ED}"/>
              </a:ext>
            </a:extLst>
          </p:cNvPr>
          <p:cNvSpPr txBox="1">
            <a:spLocks noChangeArrowheads="1"/>
          </p:cNvSpPr>
          <p:nvPr/>
        </p:nvSpPr>
        <p:spPr bwMode="auto">
          <a:xfrm>
            <a:off x="417513" y="3033713"/>
            <a:ext cx="5113337" cy="4603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2400" b="1" dirty="0">
                <a:solidFill>
                  <a:schemeClr val="accent4">
                    <a:lumMod val="95000"/>
                    <a:lumOff val="5000"/>
                  </a:schemeClr>
                </a:solidFill>
                <a:cs typeface="Arial" charset="0"/>
              </a:rPr>
              <a:t>FORD CAR FACTORY, USA , 1915</a:t>
            </a:r>
          </a:p>
        </p:txBody>
      </p:sp>
      <p:pic>
        <p:nvPicPr>
          <p:cNvPr id="323592" name="Picture 20" descr="fabbrica selleria">
            <a:extLst>
              <a:ext uri="{FF2B5EF4-FFF2-40B4-BE49-F238E27FC236}">
                <a16:creationId xmlns:a16="http://schemas.microsoft.com/office/drawing/2014/main" id="{9BFDB272-0B38-32B5-DA26-5C788A51EE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25963"/>
            <a:ext cx="2987675"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3" name="Picture 21" descr="fabbrica auto magazzino flusso componenti per catena montaggio">
            <a:extLst>
              <a:ext uri="{FF2B5EF4-FFF2-40B4-BE49-F238E27FC236}">
                <a16:creationId xmlns:a16="http://schemas.microsoft.com/office/drawing/2014/main" id="{3C48D38D-40E3-483E-73F6-9721BFB84D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675" y="0"/>
            <a:ext cx="30591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94" name="Segnaposto numero diapositiva 1">
            <a:extLst>
              <a:ext uri="{FF2B5EF4-FFF2-40B4-BE49-F238E27FC236}">
                <a16:creationId xmlns:a16="http://schemas.microsoft.com/office/drawing/2014/main" id="{FCF19EF1-E598-78D4-DC84-4B315C835C39}"/>
              </a:ext>
            </a:extLst>
          </p:cNvPr>
          <p:cNvSpPr>
            <a:spLocks noGrp="1"/>
          </p:cNvSpPr>
          <p:nvPr>
            <p:ph type="sldNum" sz="quarter" idx="12"/>
          </p:nvPr>
        </p:nvSpPr>
        <p:spPr>
          <a:xfrm>
            <a:off x="3905250" y="4044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70A014-858C-46E4-A4D1-5EDD48083800}" type="slidenum">
              <a:rPr lang="it-IT" altLang="en-US" sz="1400" smtClean="0">
                <a:solidFill>
                  <a:srgbClr val="000000"/>
                </a:solidFill>
              </a:rPr>
              <a:pPr>
                <a:spcBef>
                  <a:spcPct val="0"/>
                </a:spcBef>
                <a:buFontTx/>
                <a:buNone/>
              </a:pPr>
              <a:t>53</a:t>
            </a:fld>
            <a:endParaRPr lang="it-IT" altLang="en-US" sz="1400">
              <a:solidFill>
                <a:srgbClr val="000000"/>
              </a:solidFill>
            </a:endParaRPr>
          </a:p>
        </p:txBody>
      </p:sp>
      <p:sp>
        <p:nvSpPr>
          <p:cNvPr id="11" name="Rettangolo 10">
            <a:extLst>
              <a:ext uri="{FF2B5EF4-FFF2-40B4-BE49-F238E27FC236}">
                <a16:creationId xmlns:a16="http://schemas.microsoft.com/office/drawing/2014/main" id="{68487637-617F-DD1D-9417-37E359D0591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4" name="Segnaposto numero diapositiva 1">
            <a:extLst>
              <a:ext uri="{FF2B5EF4-FFF2-40B4-BE49-F238E27FC236}">
                <a16:creationId xmlns:a16="http://schemas.microsoft.com/office/drawing/2014/main" id="{A9F6D2C7-E450-D238-BDDD-E777FEF3678E}"/>
              </a:ext>
            </a:extLst>
          </p:cNvPr>
          <p:cNvSpPr>
            <a:spLocks noGrp="1"/>
          </p:cNvSpPr>
          <p:nvPr>
            <p:ph type="sldNum" sz="quarter" idx="12"/>
          </p:nvPr>
        </p:nvSpPr>
        <p:spPr>
          <a:xfrm>
            <a:off x="7937500" y="3740150"/>
            <a:ext cx="819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9DDEAC-E54D-4B84-8DFD-D422409A72AE}" type="slidenum">
              <a:rPr lang="it-IT" altLang="en-US" sz="1400" smtClean="0"/>
              <a:pPr>
                <a:spcBef>
                  <a:spcPct val="0"/>
                </a:spcBef>
                <a:buFontTx/>
                <a:buNone/>
              </a:pPr>
              <a:t>54</a:t>
            </a:fld>
            <a:endParaRPr lang="it-IT" altLang="en-US" sz="1400"/>
          </a:p>
        </p:txBody>
      </p:sp>
      <p:sp>
        <p:nvSpPr>
          <p:cNvPr id="325635" name="Rectangle 5">
            <a:extLst>
              <a:ext uri="{FF2B5EF4-FFF2-40B4-BE49-F238E27FC236}">
                <a16:creationId xmlns:a16="http://schemas.microsoft.com/office/drawing/2014/main" id="{0AB3066C-FFD9-223D-226D-84F0E6920803}"/>
              </a:ext>
            </a:extLst>
          </p:cNvPr>
          <p:cNvSpPr>
            <a:spLocks noGrp="1" noChangeArrowheads="1"/>
          </p:cNvSpPr>
          <p:nvPr>
            <p:ph type="title" idx="4294967295"/>
          </p:nvPr>
        </p:nvSpPr>
        <p:spPr>
          <a:xfrm>
            <a:off x="4976813" y="422275"/>
            <a:ext cx="3600450" cy="3816350"/>
          </a:xfrm>
        </p:spPr>
        <p:txBody>
          <a:bodyPr/>
          <a:lstStyle/>
          <a:p>
            <a:pPr algn="l" eaLnBrk="1" hangingPunct="1"/>
            <a:r>
              <a:rPr lang="fr-CH" altLang="it-CH" sz="2800" b="1">
                <a:solidFill>
                  <a:schemeClr val="tx1"/>
                </a:solidFill>
              </a:rPr>
              <a:t>Assembly line</a:t>
            </a:r>
            <a:r>
              <a:rPr lang="fr-CH" altLang="it-CH" sz="2800">
                <a:solidFill>
                  <a:schemeClr val="tx1"/>
                </a:solidFill>
              </a:rPr>
              <a:t>:</a:t>
            </a:r>
            <a:br>
              <a:rPr lang="fr-CH" altLang="it-CH" sz="2800">
                <a:solidFill>
                  <a:schemeClr val="tx1"/>
                </a:solidFill>
              </a:rPr>
            </a:br>
            <a:r>
              <a:rPr lang="fr-CH" altLang="it-CH" sz="1800" b="1">
                <a:solidFill>
                  <a:schemeClr val="tx1"/>
                </a:solidFill>
              </a:rPr>
              <a:t>(during the ’50s)</a:t>
            </a:r>
            <a:br>
              <a:rPr lang="fr-CH" altLang="it-CH" sz="2800">
                <a:solidFill>
                  <a:schemeClr val="tx1"/>
                </a:solidFill>
              </a:rPr>
            </a:br>
            <a:br>
              <a:rPr lang="fr-CH" altLang="it-CH" sz="1600">
                <a:solidFill>
                  <a:schemeClr val="tx1"/>
                </a:solidFill>
              </a:rPr>
            </a:br>
            <a:r>
              <a:rPr lang="fr-CH" altLang="it-CH" sz="2800">
                <a:solidFill>
                  <a:schemeClr val="tx1"/>
                </a:solidFill>
              </a:rPr>
              <a:t>Fiat Topolino </a:t>
            </a:r>
            <a:br>
              <a:rPr lang="fr-CH" altLang="it-CH" sz="2800">
                <a:solidFill>
                  <a:schemeClr val="tx1"/>
                </a:solidFill>
              </a:rPr>
            </a:br>
            <a:br>
              <a:rPr lang="fr-CH" altLang="it-CH" sz="1600">
                <a:solidFill>
                  <a:schemeClr val="tx1"/>
                </a:solidFill>
              </a:rPr>
            </a:br>
            <a:r>
              <a:rPr lang="fr-CH" altLang="it-CH" sz="2800">
                <a:solidFill>
                  <a:schemeClr val="tx1"/>
                </a:solidFill>
              </a:rPr>
              <a:t>Scooter Vespa</a:t>
            </a:r>
            <a:br>
              <a:rPr lang="fr-CH" altLang="it-CH" sz="2800">
                <a:solidFill>
                  <a:schemeClr val="tx1"/>
                </a:solidFill>
              </a:rPr>
            </a:br>
            <a:br>
              <a:rPr lang="fr-CH" altLang="it-CH" sz="1600">
                <a:solidFill>
                  <a:schemeClr val="tx1"/>
                </a:solidFill>
              </a:rPr>
            </a:br>
            <a:r>
              <a:rPr lang="fr-CH" altLang="it-CH" sz="2800">
                <a:solidFill>
                  <a:schemeClr val="tx1"/>
                </a:solidFill>
              </a:rPr>
              <a:t>Audi – engine</a:t>
            </a:r>
            <a:br>
              <a:rPr lang="fr-CH" altLang="it-CH" sz="2800">
                <a:solidFill>
                  <a:schemeClr val="tx1"/>
                </a:solidFill>
              </a:rPr>
            </a:br>
            <a:r>
              <a:rPr lang="fr-CH" altLang="it-CH" sz="1800" b="1">
                <a:solidFill>
                  <a:schemeClr val="tx1"/>
                </a:solidFill>
              </a:rPr>
              <a:t>2010</a:t>
            </a:r>
            <a:endParaRPr lang="it-IT" altLang="it-CH" sz="1800" b="1">
              <a:solidFill>
                <a:schemeClr val="tx1"/>
              </a:solidFill>
            </a:endParaRPr>
          </a:p>
        </p:txBody>
      </p:sp>
      <p:sp>
        <p:nvSpPr>
          <p:cNvPr id="325636" name="Rectangle 10">
            <a:extLst>
              <a:ext uri="{FF2B5EF4-FFF2-40B4-BE49-F238E27FC236}">
                <a16:creationId xmlns:a16="http://schemas.microsoft.com/office/drawing/2014/main" id="{67761FCC-F987-7380-3A88-95A87DFFD35A}"/>
              </a:ext>
            </a:extLst>
          </p:cNvPr>
          <p:cNvSpPr>
            <a:spLocks noChangeArrowheads="1"/>
          </p:cNvSpPr>
          <p:nvPr/>
        </p:nvSpPr>
        <p:spPr bwMode="auto">
          <a:xfrm>
            <a:off x="0" y="1457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 name="Picture 4" descr="Catena montaggio Fiat">
            <a:extLst>
              <a:ext uri="{FF2B5EF4-FFF2-40B4-BE49-F238E27FC236}">
                <a16:creationId xmlns:a16="http://schemas.microsoft.com/office/drawing/2014/main" id="{5FC17640-5F1A-9897-72B2-21DDB44A48A4}"/>
              </a:ext>
            </a:extLst>
          </p:cNvPr>
          <p:cNvPicPr>
            <a:picLocks noChangeAspect="1" noChangeArrowheads="1"/>
          </p:cNvPicPr>
          <p:nvPr/>
        </p:nvPicPr>
        <p:blipFill>
          <a:blip r:embed="rId4"/>
          <a:srcRect/>
          <a:stretch>
            <a:fillRect/>
          </a:stretch>
        </p:blipFill>
        <p:spPr>
          <a:xfrm>
            <a:off x="763588" y="560388"/>
            <a:ext cx="3879850" cy="2847975"/>
          </a:xfrm>
          <a:prstGeom prst="rect">
            <a:avLst/>
          </a:prstGeom>
          <a:ln w="12700">
            <a:solidFill>
              <a:schemeClr val="tx1"/>
            </a:solidFill>
          </a:ln>
          <a:effectLst>
            <a:outerShdw blurRad="292100" dist="139700" dir="2700000" algn="tl" rotWithShape="0">
              <a:srgbClr val="333333">
                <a:alpha val="65000"/>
              </a:srgbClr>
            </a:outerShdw>
          </a:effectLst>
        </p:spPr>
      </p:pic>
      <p:pic>
        <p:nvPicPr>
          <p:cNvPr id="10" name="Picture 14">
            <a:extLst>
              <a:ext uri="{FF2B5EF4-FFF2-40B4-BE49-F238E27FC236}">
                <a16:creationId xmlns:a16="http://schemas.microsoft.com/office/drawing/2014/main" id="{86C47A10-87C7-5E82-37F4-AE9CA0269D4A}"/>
              </a:ext>
            </a:extLst>
          </p:cNvPr>
          <p:cNvPicPr>
            <a:picLocks noChangeAspect="1" noChangeArrowheads="1"/>
          </p:cNvPicPr>
          <p:nvPr/>
        </p:nvPicPr>
        <p:blipFill>
          <a:blip r:embed="rId5"/>
          <a:srcRect/>
          <a:stretch>
            <a:fillRect/>
          </a:stretch>
        </p:blipFill>
        <p:spPr bwMode="auto">
          <a:xfrm>
            <a:off x="763588" y="3519488"/>
            <a:ext cx="3879850" cy="27892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C:\Users\Enrico\Desktop\AUDI motori jpeg.jpg">
            <a:extLst>
              <a:ext uri="{FF2B5EF4-FFF2-40B4-BE49-F238E27FC236}">
                <a16:creationId xmlns:a16="http://schemas.microsoft.com/office/drawing/2014/main" id="{FD29E50A-E0E7-EE27-D5D4-69D027DD9203}"/>
              </a:ext>
            </a:extLst>
          </p:cNvPr>
          <p:cNvPicPr>
            <a:picLocks noChangeAspect="1" noChangeArrowheads="1"/>
          </p:cNvPicPr>
          <p:nvPr/>
        </p:nvPicPr>
        <p:blipFill>
          <a:blip r:embed="rId6"/>
          <a:srcRect/>
          <a:stretch>
            <a:fillRect/>
          </a:stretch>
        </p:blipFill>
        <p:spPr bwMode="auto">
          <a:xfrm>
            <a:off x="4795838" y="4211638"/>
            <a:ext cx="3960812" cy="2097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12" descr="auto Topolino">
            <a:extLst>
              <a:ext uri="{FF2B5EF4-FFF2-40B4-BE49-F238E27FC236}">
                <a16:creationId xmlns:a16="http://schemas.microsoft.com/office/drawing/2014/main" id="{076E0691-B58E-A120-4736-2CA316EA733A}"/>
              </a:ext>
            </a:extLst>
          </p:cNvPr>
          <p:cNvPicPr>
            <a:picLocks noChangeAspect="1" noChangeArrowheads="1"/>
          </p:cNvPicPr>
          <p:nvPr/>
        </p:nvPicPr>
        <p:blipFill>
          <a:blip r:embed="rId7"/>
          <a:srcRect/>
          <a:stretch>
            <a:fillRect/>
          </a:stretch>
        </p:blipFill>
        <p:spPr>
          <a:xfrm>
            <a:off x="7308850" y="1739900"/>
            <a:ext cx="1257300" cy="609600"/>
          </a:xfrm>
          <a:prstGeom prst="rect">
            <a:avLst/>
          </a:prstGeom>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4E7242E9-EB83-F3E3-AA5D-11134543719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5">
            <a:extLst>
              <a:ext uri="{FF2B5EF4-FFF2-40B4-BE49-F238E27FC236}">
                <a16:creationId xmlns:a16="http://schemas.microsoft.com/office/drawing/2014/main" id="{7E3BA461-FFBC-2FCC-B88C-B1A2C3451501}"/>
              </a:ext>
            </a:extLst>
          </p:cNvPr>
          <p:cNvSpPr>
            <a:spLocks noChangeArrowheads="1"/>
          </p:cNvSpPr>
          <p:nvPr/>
        </p:nvSpPr>
        <p:spPr bwMode="auto">
          <a:xfrm>
            <a:off x="7445375" y="354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27683" name="Rectangle 6">
            <a:extLst>
              <a:ext uri="{FF2B5EF4-FFF2-40B4-BE49-F238E27FC236}">
                <a16:creationId xmlns:a16="http://schemas.microsoft.com/office/drawing/2014/main" id="{8365F2E6-2161-7436-0261-47A96267829D}"/>
              </a:ext>
            </a:extLst>
          </p:cNvPr>
          <p:cNvSpPr>
            <a:spLocks noChangeArrowheads="1"/>
          </p:cNvSpPr>
          <p:nvPr/>
        </p:nvSpPr>
        <p:spPr bwMode="auto">
          <a:xfrm>
            <a:off x="5164138" y="768350"/>
            <a:ext cx="30670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CAR ASSEMBLY LINE</a:t>
            </a:r>
          </a:p>
          <a:p>
            <a:pPr eaLnBrk="1" hangingPunct="1">
              <a:spcBef>
                <a:spcPct val="0"/>
              </a:spcBef>
              <a:buFontTx/>
              <a:buNone/>
            </a:pPr>
            <a:r>
              <a:rPr lang="it-IT" altLang="it-CH" sz="1800" b="1"/>
              <a:t>During the ’60s</a:t>
            </a:r>
          </a:p>
          <a:p>
            <a:pPr eaLnBrk="1" hangingPunct="1">
              <a:spcBef>
                <a:spcPct val="0"/>
              </a:spcBef>
              <a:buFontTx/>
              <a:buNone/>
            </a:pPr>
            <a:endParaRPr lang="fr-CH" altLang="it-CH" sz="1800" b="1">
              <a:solidFill>
                <a:srgbClr val="FFFFFF"/>
              </a:solidFill>
            </a:endParaRPr>
          </a:p>
          <a:p>
            <a:pPr eaLnBrk="1" hangingPunct="1">
              <a:spcBef>
                <a:spcPct val="0"/>
              </a:spcBef>
              <a:buFontTx/>
              <a:buNone/>
            </a:pPr>
            <a:r>
              <a:rPr lang="fr-CH" altLang="it-CH" sz="1800" b="1">
                <a:solidFill>
                  <a:srgbClr val="FFFFFF"/>
                </a:solidFill>
              </a:rPr>
              <a:t>(Citroën and  Volkswagen)</a:t>
            </a:r>
            <a:endParaRPr lang="it-IT" altLang="it-CH" sz="1800" b="1">
              <a:solidFill>
                <a:srgbClr val="FFFFFF"/>
              </a:solidFill>
            </a:endParaRPr>
          </a:p>
        </p:txBody>
      </p:sp>
      <p:sp>
        <p:nvSpPr>
          <p:cNvPr id="327684" name="Rectangle 8">
            <a:extLst>
              <a:ext uri="{FF2B5EF4-FFF2-40B4-BE49-F238E27FC236}">
                <a16:creationId xmlns:a16="http://schemas.microsoft.com/office/drawing/2014/main" id="{5F18DF86-B654-CEC2-9941-76C9B24D28E4}"/>
              </a:ext>
            </a:extLst>
          </p:cNvPr>
          <p:cNvSpPr>
            <a:spLocks noChangeArrowheads="1"/>
          </p:cNvSpPr>
          <p:nvPr/>
        </p:nvSpPr>
        <p:spPr bwMode="auto">
          <a:xfrm>
            <a:off x="5748338" y="5819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27685" name="Segnaposto numero diapositiva 1">
            <a:extLst>
              <a:ext uri="{FF2B5EF4-FFF2-40B4-BE49-F238E27FC236}">
                <a16:creationId xmlns:a16="http://schemas.microsoft.com/office/drawing/2014/main" id="{CF91B49C-3B1F-342E-1CD0-BB021ED457D0}"/>
              </a:ext>
            </a:extLst>
          </p:cNvPr>
          <p:cNvSpPr>
            <a:spLocks noGrp="1"/>
          </p:cNvSpPr>
          <p:nvPr>
            <p:ph type="sldNum" sz="quarter" idx="12"/>
          </p:nvPr>
        </p:nvSpPr>
        <p:spPr>
          <a:xfrm>
            <a:off x="6875463" y="58658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42B813-B4A3-446B-8FE3-CA75B796A7EC}" type="slidenum">
              <a:rPr lang="it-IT" altLang="en-US" sz="1400" smtClean="0"/>
              <a:pPr>
                <a:spcBef>
                  <a:spcPct val="0"/>
                </a:spcBef>
                <a:buFontTx/>
                <a:buNone/>
              </a:pPr>
              <a:t>55</a:t>
            </a:fld>
            <a:endParaRPr lang="it-IT" altLang="en-US" sz="1400"/>
          </a:p>
        </p:txBody>
      </p:sp>
      <p:pic>
        <p:nvPicPr>
          <p:cNvPr id="9" name="Picture 4">
            <a:extLst>
              <a:ext uri="{FF2B5EF4-FFF2-40B4-BE49-F238E27FC236}">
                <a16:creationId xmlns:a16="http://schemas.microsoft.com/office/drawing/2014/main" id="{5EB52F79-8B75-5451-FF96-1F68D211840B}"/>
              </a:ext>
            </a:extLst>
          </p:cNvPr>
          <p:cNvPicPr>
            <a:picLocks noChangeAspect="1" noChangeArrowheads="1"/>
          </p:cNvPicPr>
          <p:nvPr/>
        </p:nvPicPr>
        <p:blipFill>
          <a:blip r:embed="rId4"/>
          <a:srcRect/>
          <a:stretch>
            <a:fillRect/>
          </a:stretch>
        </p:blipFill>
        <p:spPr bwMode="auto">
          <a:xfrm>
            <a:off x="682625" y="501650"/>
            <a:ext cx="4032250" cy="2921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b俤">
            <a:extLst>
              <a:ext uri="{FF2B5EF4-FFF2-40B4-BE49-F238E27FC236}">
                <a16:creationId xmlns:a16="http://schemas.microsoft.com/office/drawing/2014/main" id="{F4AC1643-B75F-F1D6-6056-8050C6E3C518}"/>
              </a:ext>
            </a:extLst>
          </p:cNvPr>
          <p:cNvPicPr>
            <a:picLocks noChangeAspect="1" noChangeArrowheads="1"/>
          </p:cNvPicPr>
          <p:nvPr/>
        </p:nvPicPr>
        <p:blipFill>
          <a:blip r:embed="rId5"/>
          <a:srcRect/>
          <a:stretch>
            <a:fillRect/>
          </a:stretch>
        </p:blipFill>
        <p:spPr bwMode="auto">
          <a:xfrm>
            <a:off x="682625" y="3573463"/>
            <a:ext cx="4032250" cy="2768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catena montaggio W">
            <a:extLst>
              <a:ext uri="{FF2B5EF4-FFF2-40B4-BE49-F238E27FC236}">
                <a16:creationId xmlns:a16="http://schemas.microsoft.com/office/drawing/2014/main" id="{F493CECD-A984-27E7-1DAF-209E4473DA01}"/>
              </a:ext>
            </a:extLst>
          </p:cNvPr>
          <p:cNvPicPr>
            <a:picLocks noChangeAspect="1" noChangeArrowheads="1"/>
          </p:cNvPicPr>
          <p:nvPr/>
        </p:nvPicPr>
        <p:blipFill>
          <a:blip r:embed="rId6"/>
          <a:srcRect t="1108" b="1108"/>
          <a:stretch>
            <a:fillRect/>
          </a:stretch>
        </p:blipFill>
        <p:spPr bwMode="auto">
          <a:xfrm>
            <a:off x="4859338" y="2254250"/>
            <a:ext cx="3676650" cy="4087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A70B920E-D8C2-B6F4-1E3F-D6EE8B4262FC}"/>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29730" name="Picture 7" descr="fabbrica auto Catena montaggio fuoristrada">
            <a:extLst>
              <a:ext uri="{FF2B5EF4-FFF2-40B4-BE49-F238E27FC236}">
                <a16:creationId xmlns:a16="http://schemas.microsoft.com/office/drawing/2014/main" id="{BE5988DE-947A-D639-3BA5-220437B06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Text Box 8">
            <a:extLst>
              <a:ext uri="{FF2B5EF4-FFF2-40B4-BE49-F238E27FC236}">
                <a16:creationId xmlns:a16="http://schemas.microsoft.com/office/drawing/2014/main" id="{A1D93E41-6545-0461-756D-51ABABFF97F7}"/>
              </a:ext>
            </a:extLst>
          </p:cNvPr>
          <p:cNvSpPr txBox="1">
            <a:spLocks noChangeArrowheads="1"/>
          </p:cNvSpPr>
          <p:nvPr/>
        </p:nvSpPr>
        <p:spPr bwMode="auto">
          <a:xfrm>
            <a:off x="323850" y="2738438"/>
            <a:ext cx="2100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ASSEMBLY LINE</a:t>
            </a:r>
            <a:endParaRPr lang="it-IT" altLang="it-CH" sz="1800" b="1">
              <a:solidFill>
                <a:srgbClr val="000000"/>
              </a:solidFill>
            </a:endParaRPr>
          </a:p>
        </p:txBody>
      </p:sp>
      <p:sp>
        <p:nvSpPr>
          <p:cNvPr id="329732" name="Segnaposto numero diapositiva 1">
            <a:extLst>
              <a:ext uri="{FF2B5EF4-FFF2-40B4-BE49-F238E27FC236}">
                <a16:creationId xmlns:a16="http://schemas.microsoft.com/office/drawing/2014/main" id="{B5223624-1245-3012-BB9D-4D7A93630A67}"/>
              </a:ext>
            </a:extLst>
          </p:cNvPr>
          <p:cNvSpPr>
            <a:spLocks noGrp="1"/>
          </p:cNvSpPr>
          <p:nvPr>
            <p:ph type="sldNum" sz="quarter" idx="12"/>
          </p:nvPr>
        </p:nvSpPr>
        <p:spPr>
          <a:xfrm>
            <a:off x="6732588" y="1341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4605A5-93B8-4C11-A15E-11F645C80570}" type="slidenum">
              <a:rPr lang="it-IT" altLang="en-US" sz="1400" smtClean="0">
                <a:solidFill>
                  <a:srgbClr val="000000"/>
                </a:solidFill>
              </a:rPr>
              <a:pPr>
                <a:spcBef>
                  <a:spcPct val="0"/>
                </a:spcBef>
                <a:buFontTx/>
                <a:buNone/>
              </a:pPr>
              <a:t>56</a:t>
            </a:fld>
            <a:endParaRPr lang="it-IT" altLang="en-US" sz="1400">
              <a:solidFill>
                <a:srgbClr val="000000"/>
              </a:solidFill>
            </a:endParaRPr>
          </a:p>
        </p:txBody>
      </p:sp>
      <p:sp>
        <p:nvSpPr>
          <p:cNvPr id="5" name="Rettangolo 4">
            <a:extLst>
              <a:ext uri="{FF2B5EF4-FFF2-40B4-BE49-F238E27FC236}">
                <a16:creationId xmlns:a16="http://schemas.microsoft.com/office/drawing/2014/main" id="{FC4DCC11-F666-EB1A-C517-15906B5D5AD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5">
            <a:extLst>
              <a:ext uri="{FF2B5EF4-FFF2-40B4-BE49-F238E27FC236}">
                <a16:creationId xmlns:a16="http://schemas.microsoft.com/office/drawing/2014/main" id="{425BF39A-9009-0AA9-293F-3B05905E84AB}"/>
              </a:ext>
            </a:extLst>
          </p:cNvPr>
          <p:cNvSpPr>
            <a:spLocks noChangeArrowheads="1"/>
          </p:cNvSpPr>
          <p:nvPr/>
        </p:nvSpPr>
        <p:spPr bwMode="auto">
          <a:xfrm>
            <a:off x="6372225" y="3500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31779" name="Rectangle 6">
            <a:extLst>
              <a:ext uri="{FF2B5EF4-FFF2-40B4-BE49-F238E27FC236}">
                <a16:creationId xmlns:a16="http://schemas.microsoft.com/office/drawing/2014/main" id="{F9B85B19-E71D-5443-B82F-8BC8106A3C9A}"/>
              </a:ext>
            </a:extLst>
          </p:cNvPr>
          <p:cNvSpPr>
            <a:spLocks noChangeArrowheads="1"/>
          </p:cNvSpPr>
          <p:nvPr/>
        </p:nvSpPr>
        <p:spPr bwMode="auto">
          <a:xfrm>
            <a:off x="1423988" y="5729288"/>
            <a:ext cx="5864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FFFFFF"/>
                </a:solidFill>
              </a:rPr>
              <a:t>ROBOTS WORKING IN CAR ASSEMBLY LINES</a:t>
            </a:r>
          </a:p>
        </p:txBody>
      </p:sp>
      <p:sp>
        <p:nvSpPr>
          <p:cNvPr id="331780" name="Segnaposto numero diapositiva 1">
            <a:extLst>
              <a:ext uri="{FF2B5EF4-FFF2-40B4-BE49-F238E27FC236}">
                <a16:creationId xmlns:a16="http://schemas.microsoft.com/office/drawing/2014/main" id="{D694DA70-4E9E-F812-4DEF-2547BD45974A}"/>
              </a:ext>
            </a:extLst>
          </p:cNvPr>
          <p:cNvSpPr>
            <a:spLocks noGrp="1"/>
          </p:cNvSpPr>
          <p:nvPr>
            <p:ph type="sldNum" sz="quarter" idx="12"/>
          </p:nvPr>
        </p:nvSpPr>
        <p:spPr>
          <a:xfrm>
            <a:off x="6477000" y="57483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89D85B-2E22-424A-8DC6-909C6F2C9CB4}" type="slidenum">
              <a:rPr lang="it-IT" altLang="en-US" sz="1400" smtClean="0"/>
              <a:pPr>
                <a:spcBef>
                  <a:spcPct val="0"/>
                </a:spcBef>
                <a:buFontTx/>
                <a:buNone/>
              </a:pPr>
              <a:t>57</a:t>
            </a:fld>
            <a:endParaRPr lang="it-IT" altLang="en-US" sz="1400"/>
          </a:p>
        </p:txBody>
      </p:sp>
      <p:pic>
        <p:nvPicPr>
          <p:cNvPr id="8" name="Picture 4" descr="㿷ᛟྌ">
            <a:extLst>
              <a:ext uri="{FF2B5EF4-FFF2-40B4-BE49-F238E27FC236}">
                <a16:creationId xmlns:a16="http://schemas.microsoft.com/office/drawing/2014/main" id="{EBBF4159-23F4-8E97-68FE-60B72DFF1E01}"/>
              </a:ext>
            </a:extLst>
          </p:cNvPr>
          <p:cNvPicPr>
            <a:picLocks noChangeAspect="1" noChangeArrowheads="1"/>
          </p:cNvPicPr>
          <p:nvPr/>
        </p:nvPicPr>
        <p:blipFill>
          <a:blip r:embed="rId4"/>
          <a:srcRect/>
          <a:stretch>
            <a:fillRect/>
          </a:stretch>
        </p:blipFill>
        <p:spPr bwMode="auto">
          <a:xfrm>
            <a:off x="684213" y="550863"/>
            <a:ext cx="3455987" cy="22796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9" name="Picture 7" descr="Catena montaggio auto robotizzata Jpeg">
            <a:extLst>
              <a:ext uri="{FF2B5EF4-FFF2-40B4-BE49-F238E27FC236}">
                <a16:creationId xmlns:a16="http://schemas.microsoft.com/office/drawing/2014/main" id="{161F93F9-EE97-40F4-FE52-3AAB66DBE350}"/>
              </a:ext>
            </a:extLst>
          </p:cNvPr>
          <p:cNvPicPr>
            <a:picLocks noChangeAspect="1" noChangeArrowheads="1"/>
          </p:cNvPicPr>
          <p:nvPr/>
        </p:nvPicPr>
        <p:blipFill>
          <a:blip r:embed="rId5"/>
          <a:srcRect/>
          <a:stretch>
            <a:fillRect/>
          </a:stretch>
        </p:blipFill>
        <p:spPr bwMode="auto">
          <a:xfrm>
            <a:off x="4356100" y="558800"/>
            <a:ext cx="4254500" cy="4986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8" descr="Catena montaggio trattori">
            <a:extLst>
              <a:ext uri="{FF2B5EF4-FFF2-40B4-BE49-F238E27FC236}">
                <a16:creationId xmlns:a16="http://schemas.microsoft.com/office/drawing/2014/main" id="{8ECFAAA1-1454-FCBC-0164-C413B95B5E1E}"/>
              </a:ext>
            </a:extLst>
          </p:cNvPr>
          <p:cNvPicPr>
            <a:picLocks noChangeAspect="1" noChangeArrowheads="1"/>
          </p:cNvPicPr>
          <p:nvPr/>
        </p:nvPicPr>
        <p:blipFill>
          <a:blip r:embed="rId6"/>
          <a:srcRect/>
          <a:stretch>
            <a:fillRect/>
          </a:stretch>
        </p:blipFill>
        <p:spPr bwMode="auto">
          <a:xfrm>
            <a:off x="687388" y="2952750"/>
            <a:ext cx="3452812" cy="25923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9BAF2501-D282-B94E-DFDC-0A10F93CBD1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Rectangle 5">
            <a:extLst>
              <a:ext uri="{FF2B5EF4-FFF2-40B4-BE49-F238E27FC236}">
                <a16:creationId xmlns:a16="http://schemas.microsoft.com/office/drawing/2014/main" id="{2FCECE3B-7591-7934-CD42-5258BAB7F30B}"/>
              </a:ext>
            </a:extLst>
          </p:cNvPr>
          <p:cNvSpPr>
            <a:spLocks noGrp="1" noChangeArrowheads="1"/>
          </p:cNvSpPr>
          <p:nvPr>
            <p:ph type="title" sz="quarter"/>
          </p:nvPr>
        </p:nvSpPr>
        <p:spPr>
          <a:xfrm>
            <a:off x="250825" y="5516563"/>
            <a:ext cx="8229600" cy="1143000"/>
          </a:xfrm>
        </p:spPr>
        <p:txBody>
          <a:bodyPr/>
          <a:lstStyle/>
          <a:p>
            <a:pPr eaLnBrk="1" hangingPunct="1"/>
            <a:r>
              <a:rPr lang="fr-CH" altLang="it-CH" sz="2800" b="1">
                <a:solidFill>
                  <a:schemeClr val="tx1"/>
                </a:solidFill>
              </a:rPr>
              <a:t>Workers on modern assembly lines.</a:t>
            </a:r>
            <a:endParaRPr lang="it-IT" altLang="it-CH" sz="2800" b="1">
              <a:solidFill>
                <a:schemeClr val="tx1"/>
              </a:solidFill>
            </a:endParaRPr>
          </a:p>
        </p:txBody>
      </p:sp>
      <p:sp>
        <p:nvSpPr>
          <p:cNvPr id="333827" name="Segnaposto numero diapositiva 1">
            <a:extLst>
              <a:ext uri="{FF2B5EF4-FFF2-40B4-BE49-F238E27FC236}">
                <a16:creationId xmlns:a16="http://schemas.microsoft.com/office/drawing/2014/main" id="{DB2895FA-0360-A6E1-52EA-6C3326BEBA87}"/>
              </a:ext>
            </a:extLst>
          </p:cNvPr>
          <p:cNvSpPr>
            <a:spLocks noGrp="1"/>
          </p:cNvSpPr>
          <p:nvPr>
            <p:ph type="sldNum" sz="quarter" idx="12"/>
          </p:nvPr>
        </p:nvSpPr>
        <p:spPr>
          <a:xfrm>
            <a:off x="6459538" y="594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7BBD03-3D98-424B-85B2-125FD721EC0C}" type="slidenum">
              <a:rPr lang="it-IT" altLang="en-US" sz="1400" smtClean="0"/>
              <a:pPr>
                <a:spcBef>
                  <a:spcPct val="0"/>
                </a:spcBef>
                <a:buFontTx/>
                <a:buNone/>
              </a:pPr>
              <a:t>58</a:t>
            </a:fld>
            <a:endParaRPr lang="it-IT" altLang="en-US" sz="1400"/>
          </a:p>
        </p:txBody>
      </p:sp>
      <p:pic>
        <p:nvPicPr>
          <p:cNvPr id="13" name="Picture 9" descr="catena montaggio industria tessle">
            <a:extLst>
              <a:ext uri="{FF2B5EF4-FFF2-40B4-BE49-F238E27FC236}">
                <a16:creationId xmlns:a16="http://schemas.microsoft.com/office/drawing/2014/main" id="{76DD9EDA-CF8F-BA92-187D-C6C1CF685680}"/>
              </a:ext>
            </a:extLst>
          </p:cNvPr>
          <p:cNvPicPr>
            <a:picLocks noGrp="1" noChangeAspect="1" noChangeArrowheads="1"/>
          </p:cNvPicPr>
          <p:nvPr>
            <p:ph sz="quarter" idx="1"/>
          </p:nvPr>
        </p:nvPicPr>
        <p:blipFill>
          <a:blip r:embed="rId4"/>
          <a:stretch>
            <a:fillRect/>
          </a:stretch>
        </p:blipFill>
        <p:spPr>
          <a:xfrm>
            <a:off x="755650" y="3451225"/>
            <a:ext cx="3887788" cy="2185988"/>
          </a:xfrm>
          <a:ln w="38100">
            <a:solidFill>
              <a:schemeClr val="tx1"/>
            </a:solidFill>
          </a:ln>
          <a:effectLst>
            <a:outerShdw blurRad="292100" dist="139700" dir="2700000" algn="tl" rotWithShape="0">
              <a:srgbClr val="333333">
                <a:alpha val="65000"/>
              </a:srgbClr>
            </a:outerShdw>
          </a:effectLst>
        </p:spPr>
      </p:pic>
      <p:pic>
        <p:nvPicPr>
          <p:cNvPr id="19" name="Picture 14" descr="Lavoratrici dell'industria tessile">
            <a:extLst>
              <a:ext uri="{FF2B5EF4-FFF2-40B4-BE49-F238E27FC236}">
                <a16:creationId xmlns:a16="http://schemas.microsoft.com/office/drawing/2014/main" id="{13452964-19BD-9FF1-A645-EE98C8CA91A2}"/>
              </a:ext>
            </a:extLst>
          </p:cNvPr>
          <p:cNvPicPr>
            <a:picLocks noChangeAspect="1" noChangeArrowheads="1"/>
          </p:cNvPicPr>
          <p:nvPr/>
        </p:nvPicPr>
        <p:blipFill rotWithShape="1">
          <a:blip r:embed="rId5"/>
          <a:srcRect r="5379"/>
          <a:stretch/>
        </p:blipFill>
        <p:spPr bwMode="auto">
          <a:xfrm>
            <a:off x="6653213" y="3451225"/>
            <a:ext cx="1744662" cy="2198688"/>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4" descr="http://www.rfi.fr/actufr/images/088/chaine_montage432.jpg">
            <a:extLst>
              <a:ext uri="{FF2B5EF4-FFF2-40B4-BE49-F238E27FC236}">
                <a16:creationId xmlns:a16="http://schemas.microsoft.com/office/drawing/2014/main" id="{92F66454-E250-B5EB-FCDB-BD171EBF5D82}"/>
              </a:ext>
            </a:extLst>
          </p:cNvPr>
          <p:cNvPicPr>
            <a:picLocks noChangeAspect="1" noChangeArrowheads="1"/>
          </p:cNvPicPr>
          <p:nvPr/>
        </p:nvPicPr>
        <p:blipFill>
          <a:blip r:embed="rId6"/>
          <a:srcRect/>
          <a:stretch>
            <a:fillRect/>
          </a:stretch>
        </p:blipFill>
        <p:spPr bwMode="auto">
          <a:xfrm>
            <a:off x="4910138" y="620713"/>
            <a:ext cx="3487737" cy="2598737"/>
          </a:xfrm>
          <a:prstGeom prst="rect">
            <a:avLst/>
          </a:prstGeom>
          <a:ln w="38100">
            <a:solidFill>
              <a:schemeClr val="tx1"/>
            </a:solidFill>
          </a:ln>
          <a:effectLst>
            <a:outerShdw blurRad="292100" dist="139700" dir="2700000" algn="tl" rotWithShape="0">
              <a:srgbClr val="333333">
                <a:alpha val="65000"/>
              </a:srgbClr>
            </a:outerShdw>
          </a:effectLst>
        </p:spPr>
      </p:pic>
      <p:pic>
        <p:nvPicPr>
          <p:cNvPr id="21" name="Picture 2" descr="http://www.fmf.com.hk/2V0-Assembly%20Line.jpg">
            <a:extLst>
              <a:ext uri="{FF2B5EF4-FFF2-40B4-BE49-F238E27FC236}">
                <a16:creationId xmlns:a16="http://schemas.microsoft.com/office/drawing/2014/main" id="{6724FE4E-921F-0CC0-4DC6-57FCA7E483CD}"/>
              </a:ext>
            </a:extLst>
          </p:cNvPr>
          <p:cNvPicPr>
            <a:picLocks noChangeAspect="1" noChangeArrowheads="1"/>
          </p:cNvPicPr>
          <p:nvPr/>
        </p:nvPicPr>
        <p:blipFill>
          <a:blip r:embed="rId7"/>
          <a:srcRect/>
          <a:stretch>
            <a:fillRect/>
          </a:stretch>
        </p:blipFill>
        <p:spPr bwMode="auto">
          <a:xfrm>
            <a:off x="4911725" y="3451225"/>
            <a:ext cx="1609725" cy="2198688"/>
          </a:xfrm>
          <a:prstGeom prst="rect">
            <a:avLst/>
          </a:prstGeom>
          <a:ln w="38100">
            <a:solidFill>
              <a:schemeClr val="tx1"/>
            </a:solid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61975597-B530-4D99-5C7C-43132E6FCD8E}"/>
              </a:ext>
            </a:extLst>
          </p:cNvPr>
          <p:cNvPicPr>
            <a:picLocks noChangeAspect="1"/>
          </p:cNvPicPr>
          <p:nvPr/>
        </p:nvPicPr>
        <p:blipFill>
          <a:blip r:embed="rId8"/>
          <a:stretch>
            <a:fillRect/>
          </a:stretch>
        </p:blipFill>
        <p:spPr>
          <a:xfrm>
            <a:off x="755650" y="620713"/>
            <a:ext cx="3887788" cy="2601912"/>
          </a:xfrm>
          <a:prstGeom prst="rect">
            <a:avLst/>
          </a:prstGeom>
          <a:ln w="38100">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CC777BE4-31FF-514F-9B21-D06039740A2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4" name="Text Box 3">
            <a:extLst>
              <a:ext uri="{FF2B5EF4-FFF2-40B4-BE49-F238E27FC236}">
                <a16:creationId xmlns:a16="http://schemas.microsoft.com/office/drawing/2014/main" id="{A59F90F4-2C5C-EC1B-8594-3F5C64428922}"/>
              </a:ext>
            </a:extLst>
          </p:cNvPr>
          <p:cNvSpPr txBox="1">
            <a:spLocks noChangeArrowheads="1"/>
          </p:cNvSpPr>
          <p:nvPr/>
        </p:nvSpPr>
        <p:spPr bwMode="auto">
          <a:xfrm>
            <a:off x="2239963" y="6159500"/>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Toy factory assembly line  in China</a:t>
            </a:r>
            <a:endParaRPr lang="it-IT" altLang="it-CH" sz="1800" b="1">
              <a:solidFill>
                <a:srgbClr val="FFFFFF"/>
              </a:solidFill>
            </a:endParaRPr>
          </a:p>
        </p:txBody>
      </p:sp>
      <p:sp>
        <p:nvSpPr>
          <p:cNvPr id="335875" name="Segnaposto numero diapositiva 1">
            <a:extLst>
              <a:ext uri="{FF2B5EF4-FFF2-40B4-BE49-F238E27FC236}">
                <a16:creationId xmlns:a16="http://schemas.microsoft.com/office/drawing/2014/main" id="{E37A0D7A-2342-5BE7-EA5B-6BD35B645D5E}"/>
              </a:ext>
            </a:extLst>
          </p:cNvPr>
          <p:cNvSpPr>
            <a:spLocks noGrp="1"/>
          </p:cNvSpPr>
          <p:nvPr>
            <p:ph type="sldNum" sz="quarter" idx="12"/>
          </p:nvPr>
        </p:nvSpPr>
        <p:spPr>
          <a:xfrm>
            <a:off x="6399213" y="6159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80EC17-0C3D-452D-BE11-C29886D5C292}" type="slidenum">
              <a:rPr lang="it-IT" altLang="en-US" sz="1400" smtClean="0"/>
              <a:pPr>
                <a:spcBef>
                  <a:spcPct val="0"/>
                </a:spcBef>
                <a:buFontTx/>
                <a:buNone/>
              </a:pPr>
              <a:t>59</a:t>
            </a:fld>
            <a:endParaRPr lang="it-IT" altLang="en-US" sz="1400"/>
          </a:p>
        </p:txBody>
      </p:sp>
      <p:pic>
        <p:nvPicPr>
          <p:cNvPr id="335876" name="Picture 2" descr="fabbrica giocattoli cina">
            <a:extLst>
              <a:ext uri="{FF2B5EF4-FFF2-40B4-BE49-F238E27FC236}">
                <a16:creationId xmlns:a16="http://schemas.microsoft.com/office/drawing/2014/main" id="{25DB7928-A815-E7EA-2475-5EA077656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92150"/>
            <a:ext cx="7705725" cy="52847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6D05CD00-E446-177B-011C-890B291927D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FF0BF2A-6314-4BF8-DE7E-E5F5CD27F284}"/>
              </a:ext>
            </a:extLst>
          </p:cNvPr>
          <p:cNvSpPr/>
          <p:nvPr/>
        </p:nvSpPr>
        <p:spPr>
          <a:xfrm>
            <a:off x="0" y="0"/>
            <a:ext cx="9144000" cy="6858000"/>
          </a:xfrm>
          <a:prstGeom prst="rect">
            <a:avLst/>
          </a:prstGeom>
          <a:noFill/>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28355" name="Rectangle 3">
            <a:extLst>
              <a:ext uri="{FF2B5EF4-FFF2-40B4-BE49-F238E27FC236}">
                <a16:creationId xmlns:a16="http://schemas.microsoft.com/office/drawing/2014/main" id="{160FF0E7-3E76-1DAB-6A79-0FF115231499}"/>
              </a:ext>
            </a:extLst>
          </p:cNvPr>
          <p:cNvSpPr>
            <a:spLocks noGrp="1" noChangeArrowheads="1"/>
          </p:cNvSpPr>
          <p:nvPr>
            <p:ph idx="1"/>
          </p:nvPr>
        </p:nvSpPr>
        <p:spPr>
          <a:xfrm>
            <a:off x="250825" y="549275"/>
            <a:ext cx="8713788" cy="6172200"/>
          </a:xfrm>
        </p:spPr>
        <p:txBody>
          <a:bodyPr/>
          <a:lstStyle/>
          <a:p>
            <a:pPr eaLnBrk="1" hangingPunct="1">
              <a:lnSpc>
                <a:spcPct val="90000"/>
              </a:lnSpc>
              <a:buFontTx/>
              <a:buNone/>
            </a:pPr>
            <a:r>
              <a:rPr lang="it-IT" altLang="it-CH"/>
              <a:t>	</a:t>
            </a:r>
            <a:r>
              <a:rPr lang="en-US" altLang="it-CH" sz="2000" b="1"/>
              <a:t>Some of the fundamental theories believed by Karl Marx:</a:t>
            </a:r>
          </a:p>
          <a:p>
            <a:pPr eaLnBrk="1" hangingPunct="1">
              <a:lnSpc>
                <a:spcPct val="90000"/>
              </a:lnSpc>
              <a:buFontTx/>
              <a:buNone/>
            </a:pPr>
            <a:endParaRPr lang="it-IT" altLang="it-CH" sz="2000" b="1"/>
          </a:p>
          <a:p>
            <a:r>
              <a:rPr lang="en-US" altLang="it-CH"/>
              <a:t>The </a:t>
            </a:r>
            <a:r>
              <a:rPr lang="en-US" altLang="it-CH" b="1" u="sng">
                <a:solidFill>
                  <a:srgbClr val="FF3300"/>
                </a:solidFill>
                <a:latin typeface="Arial Black" panose="020B0A04020102020204" pitchFamily="34" charset="0"/>
              </a:rPr>
              <a:t>private ownership</a:t>
            </a:r>
            <a:r>
              <a:rPr lang="en-US" altLang="it-CH" b="1">
                <a:solidFill>
                  <a:srgbClr val="FF3300"/>
                </a:solidFill>
                <a:latin typeface="Arial Black" panose="020B0A04020102020204" pitchFamily="34" charset="0"/>
              </a:rPr>
              <a:t>                             </a:t>
            </a:r>
            <a:r>
              <a:rPr lang="en-US" altLang="it-CH"/>
              <a:t>of land and production can</a:t>
            </a:r>
          </a:p>
          <a:p>
            <a:r>
              <a:rPr lang="en-US" altLang="it-CH" b="1" u="sng">
                <a:solidFill>
                  <a:srgbClr val="FF3300"/>
                </a:solidFill>
                <a:latin typeface="Arial Black" panose="020B0A04020102020204" pitchFamily="34" charset="0"/>
              </a:rPr>
              <a:t>divide our society</a:t>
            </a:r>
            <a:r>
              <a:rPr lang="en-US" altLang="it-CH" b="1">
                <a:solidFill>
                  <a:srgbClr val="FF3300"/>
                </a:solidFill>
                <a:latin typeface="Arial Black" panose="020B0A04020102020204" pitchFamily="34" charset="0"/>
              </a:rPr>
              <a:t>                                              </a:t>
            </a:r>
            <a:r>
              <a:rPr lang="en-US" altLang="it-CH"/>
              <a:t>into social classes</a:t>
            </a:r>
          </a:p>
          <a:p>
            <a:pPr eaLnBrk="1" hangingPunct="1">
              <a:lnSpc>
                <a:spcPct val="90000"/>
              </a:lnSpc>
              <a:buFontTx/>
              <a:buNone/>
            </a:pPr>
            <a:r>
              <a:rPr lang="it-IT" altLang="it-CH" sz="2000"/>
              <a:t>	(</a:t>
            </a:r>
            <a:r>
              <a:rPr lang="en-GB" altLang="it-CH" sz="2000"/>
              <a:t>bourgeois and proletariat)</a:t>
            </a:r>
          </a:p>
          <a:p>
            <a:pPr eaLnBrk="1" hangingPunct="1">
              <a:lnSpc>
                <a:spcPct val="90000"/>
              </a:lnSpc>
              <a:buFontTx/>
              <a:buNone/>
            </a:pPr>
            <a:endParaRPr lang="en-GB" altLang="it-CH" sz="900"/>
          </a:p>
          <a:p>
            <a:pPr eaLnBrk="1" hangingPunct="1">
              <a:lnSpc>
                <a:spcPct val="90000"/>
              </a:lnSpc>
            </a:pPr>
            <a:r>
              <a:rPr lang="en-GB" altLang="it-CH"/>
              <a:t>fighting themselves </a:t>
            </a:r>
            <a:r>
              <a:rPr lang="it-IT" altLang="it-CH"/>
              <a:t>(</a:t>
            </a:r>
            <a:r>
              <a:rPr lang="it-IT" altLang="it-CH" b="1" u="sng">
                <a:solidFill>
                  <a:srgbClr val="FF3300"/>
                </a:solidFill>
                <a:latin typeface="Arial Black" panose="020B0A04020102020204" pitchFamily="34" charset="0"/>
              </a:rPr>
              <a:t>class struggle</a:t>
            </a:r>
            <a:r>
              <a:rPr lang="it-IT" altLang="it-CH"/>
              <a:t>)</a:t>
            </a:r>
          </a:p>
          <a:p>
            <a:r>
              <a:rPr lang="en-US" altLang="it-CH" sz="2400"/>
              <a:t>Those who don’t have money have to sell their </a:t>
            </a:r>
            <a:r>
              <a:rPr lang="en-GB" altLang="it-CH" sz="2400"/>
              <a:t>labour</a:t>
            </a:r>
            <a:r>
              <a:rPr lang="en-US" altLang="it-CH" sz="2400"/>
              <a:t> power. </a:t>
            </a:r>
          </a:p>
          <a:p>
            <a:r>
              <a:rPr lang="en-US" altLang="it-CH" sz="2400"/>
              <a:t>Those who have money can buy the </a:t>
            </a:r>
            <a:r>
              <a:rPr lang="en-GB" altLang="it-CH" sz="2400"/>
              <a:t>labour-power</a:t>
            </a:r>
            <a:r>
              <a:rPr lang="en-US" altLang="it-CH" sz="2400"/>
              <a:t> and use the surplus value created by </a:t>
            </a:r>
            <a:r>
              <a:rPr lang="en-GB" altLang="it-CH" sz="2400"/>
              <a:t>labour</a:t>
            </a:r>
            <a:r>
              <a:rPr lang="en-US" altLang="it-CH" sz="2400"/>
              <a:t>.</a:t>
            </a:r>
          </a:p>
        </p:txBody>
      </p:sp>
      <p:sp>
        <p:nvSpPr>
          <p:cNvPr id="228356" name="Segnaposto numero diapositiva 1">
            <a:extLst>
              <a:ext uri="{FF2B5EF4-FFF2-40B4-BE49-F238E27FC236}">
                <a16:creationId xmlns:a16="http://schemas.microsoft.com/office/drawing/2014/main" id="{64185290-7607-0540-DEEC-15FCA12AB0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en-US" sz="1400">
              <a:solidFill>
                <a:srgbClr val="000000"/>
              </a:solidFill>
            </a:endParaRPr>
          </a:p>
          <a:p>
            <a:pPr>
              <a:spcBef>
                <a:spcPct val="0"/>
              </a:spcBef>
              <a:buFontTx/>
              <a:buNone/>
            </a:pPr>
            <a:fld id="{02306085-64CD-4CA9-B4A0-54E3860FE999}" type="slidenum">
              <a:rPr lang="it-IT" altLang="en-US" sz="1400" smtClean="0">
                <a:solidFill>
                  <a:srgbClr val="000000"/>
                </a:solidFill>
              </a:rPr>
              <a:pPr>
                <a:spcBef>
                  <a:spcPct val="0"/>
                </a:spcBef>
                <a:buFontTx/>
                <a:buNone/>
              </a:pPr>
              <a:t>6</a:t>
            </a:fld>
            <a:endParaRPr lang="it-IT" altLang="en-US" sz="1400">
              <a:solidFill>
                <a:srgbClr val="000000"/>
              </a:solidFill>
            </a:endParaRPr>
          </a:p>
        </p:txBody>
      </p:sp>
      <p:pic>
        <p:nvPicPr>
          <p:cNvPr id="228357" name="Picture 8" descr="C:\Users\Enrico\Desktop\mm jpeg.jpg">
            <a:extLst>
              <a:ext uri="{FF2B5EF4-FFF2-40B4-BE49-F238E27FC236}">
                <a16:creationId xmlns:a16="http://schemas.microsoft.com/office/drawing/2014/main" id="{837442AE-48DD-B50A-FA7B-15F05DFF7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268413"/>
            <a:ext cx="13843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22" name="Text Box 2">
            <a:extLst>
              <a:ext uri="{FF2B5EF4-FFF2-40B4-BE49-F238E27FC236}">
                <a16:creationId xmlns:a16="http://schemas.microsoft.com/office/drawing/2014/main" id="{1C828139-7665-57E8-3F23-2F663320BFE0}"/>
              </a:ext>
            </a:extLst>
          </p:cNvPr>
          <p:cNvSpPr txBox="1">
            <a:spLocks noChangeArrowheads="1"/>
          </p:cNvSpPr>
          <p:nvPr/>
        </p:nvSpPr>
        <p:spPr bwMode="auto">
          <a:xfrm>
            <a:off x="2555875" y="5753100"/>
            <a:ext cx="4824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TEXTILE INDUSTRY</a:t>
            </a:r>
            <a:r>
              <a:rPr lang="fr-CH" altLang="it-CH" sz="1800">
                <a:solidFill>
                  <a:srgbClr val="FFFFFF"/>
                </a:solidFill>
              </a:rPr>
              <a:t>: HONG KONG 1970</a:t>
            </a:r>
            <a:endParaRPr lang="it-IT" altLang="it-CH" sz="1800">
              <a:solidFill>
                <a:srgbClr val="FFFFFF"/>
              </a:solidFill>
            </a:endParaRPr>
          </a:p>
        </p:txBody>
      </p:sp>
      <p:sp>
        <p:nvSpPr>
          <p:cNvPr id="337923" name="Text Box 2">
            <a:extLst>
              <a:ext uri="{FF2B5EF4-FFF2-40B4-BE49-F238E27FC236}">
                <a16:creationId xmlns:a16="http://schemas.microsoft.com/office/drawing/2014/main" id="{6D2769E6-476F-B853-E5A4-C48287E5B012}"/>
              </a:ext>
            </a:extLst>
          </p:cNvPr>
          <p:cNvSpPr txBox="1">
            <a:spLocks noChangeArrowheads="1"/>
          </p:cNvSpPr>
          <p:nvPr/>
        </p:nvSpPr>
        <p:spPr bwMode="auto">
          <a:xfrm>
            <a:off x="1212850" y="6162675"/>
            <a:ext cx="686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The hell of the work = working like hell: all this to produce more.</a:t>
            </a:r>
          </a:p>
        </p:txBody>
      </p:sp>
      <p:sp>
        <p:nvSpPr>
          <p:cNvPr id="337924" name="Segnaposto numero diapositiva 1">
            <a:extLst>
              <a:ext uri="{FF2B5EF4-FFF2-40B4-BE49-F238E27FC236}">
                <a16:creationId xmlns:a16="http://schemas.microsoft.com/office/drawing/2014/main" id="{16D3B208-DF5C-7E7E-4E90-F1EE2B35DA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64CF3C-8410-49E4-98F9-77A44992D261}" type="slidenum">
              <a:rPr lang="it-IT" altLang="en-US" sz="1400" smtClean="0"/>
              <a:pPr>
                <a:spcBef>
                  <a:spcPct val="0"/>
                </a:spcBef>
                <a:buFontTx/>
                <a:buNone/>
              </a:pPr>
              <a:t>60</a:t>
            </a:fld>
            <a:endParaRPr lang="it-IT" altLang="en-US" sz="1400"/>
          </a:p>
        </p:txBody>
      </p:sp>
      <p:pic>
        <p:nvPicPr>
          <p:cNvPr id="6" name="Picture 3">
            <a:extLst>
              <a:ext uri="{FF2B5EF4-FFF2-40B4-BE49-F238E27FC236}">
                <a16:creationId xmlns:a16="http://schemas.microsoft.com/office/drawing/2014/main" id="{6551CCB5-8340-DEF3-492A-1F9411BD6D84}"/>
              </a:ext>
            </a:extLst>
          </p:cNvPr>
          <p:cNvPicPr>
            <a:picLocks noChangeAspect="1" noChangeArrowheads="1"/>
          </p:cNvPicPr>
          <p:nvPr/>
        </p:nvPicPr>
        <p:blipFill>
          <a:blip r:embed="rId4">
            <a:lum bright="24000" contrast="20000"/>
          </a:blip>
          <a:srcRect/>
          <a:stretch>
            <a:fillRect/>
          </a:stretch>
        </p:blipFill>
        <p:spPr bwMode="auto">
          <a:xfrm>
            <a:off x="885825" y="765175"/>
            <a:ext cx="7523163" cy="4706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47441107-E804-9E42-25B7-E04118696509}"/>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CasellaDiTesto 3">
            <a:extLst>
              <a:ext uri="{FF2B5EF4-FFF2-40B4-BE49-F238E27FC236}">
                <a16:creationId xmlns:a16="http://schemas.microsoft.com/office/drawing/2014/main" id="{7E22CC43-E471-9024-401C-F2D830A29019}"/>
              </a:ext>
            </a:extLst>
          </p:cNvPr>
          <p:cNvSpPr txBox="1">
            <a:spLocks noChangeArrowheads="1"/>
          </p:cNvSpPr>
          <p:nvPr/>
        </p:nvSpPr>
        <p:spPr bwMode="auto">
          <a:xfrm>
            <a:off x="900113" y="3241675"/>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INDONESIA</a:t>
            </a:r>
          </a:p>
        </p:txBody>
      </p:sp>
      <p:sp>
        <p:nvSpPr>
          <p:cNvPr id="339971" name="CasellaDiTesto 4">
            <a:extLst>
              <a:ext uri="{FF2B5EF4-FFF2-40B4-BE49-F238E27FC236}">
                <a16:creationId xmlns:a16="http://schemas.microsoft.com/office/drawing/2014/main" id="{694DC6E8-D313-0539-5D93-39902B5D7BB4}"/>
              </a:ext>
            </a:extLst>
          </p:cNvPr>
          <p:cNvSpPr txBox="1">
            <a:spLocks noChangeArrowheads="1"/>
          </p:cNvSpPr>
          <p:nvPr/>
        </p:nvSpPr>
        <p:spPr bwMode="auto">
          <a:xfrm>
            <a:off x="6800850" y="3238500"/>
            <a:ext cx="173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PHILIPPINES</a:t>
            </a:r>
          </a:p>
        </p:txBody>
      </p:sp>
      <p:sp>
        <p:nvSpPr>
          <p:cNvPr id="339972" name="CasellaDiTesto 5">
            <a:extLst>
              <a:ext uri="{FF2B5EF4-FFF2-40B4-BE49-F238E27FC236}">
                <a16:creationId xmlns:a16="http://schemas.microsoft.com/office/drawing/2014/main" id="{02851F6D-1A5A-9B3B-FF3B-DD4F898928CC}"/>
              </a:ext>
            </a:extLst>
          </p:cNvPr>
          <p:cNvSpPr txBox="1">
            <a:spLocks noChangeArrowheads="1"/>
          </p:cNvSpPr>
          <p:nvPr/>
        </p:nvSpPr>
        <p:spPr bwMode="auto">
          <a:xfrm>
            <a:off x="1692275" y="622141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VIETNAM</a:t>
            </a:r>
          </a:p>
        </p:txBody>
      </p:sp>
      <p:sp>
        <p:nvSpPr>
          <p:cNvPr id="339973" name="CasellaDiTesto 6">
            <a:extLst>
              <a:ext uri="{FF2B5EF4-FFF2-40B4-BE49-F238E27FC236}">
                <a16:creationId xmlns:a16="http://schemas.microsoft.com/office/drawing/2014/main" id="{B28049D8-5BF7-ABCD-775F-9481C3060A00}"/>
              </a:ext>
            </a:extLst>
          </p:cNvPr>
          <p:cNvSpPr txBox="1">
            <a:spLocks noChangeArrowheads="1"/>
          </p:cNvSpPr>
          <p:nvPr/>
        </p:nvSpPr>
        <p:spPr bwMode="auto">
          <a:xfrm>
            <a:off x="5932488" y="6232525"/>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SRI LANKA</a:t>
            </a:r>
          </a:p>
        </p:txBody>
      </p:sp>
      <p:sp>
        <p:nvSpPr>
          <p:cNvPr id="339974" name="CasellaDiTesto 1">
            <a:extLst>
              <a:ext uri="{FF2B5EF4-FFF2-40B4-BE49-F238E27FC236}">
                <a16:creationId xmlns:a16="http://schemas.microsoft.com/office/drawing/2014/main" id="{119F2BBB-3D3F-6D94-CD03-7FB43BC77450}"/>
              </a:ext>
            </a:extLst>
          </p:cNvPr>
          <p:cNvSpPr txBox="1">
            <a:spLocks noChangeArrowheads="1"/>
          </p:cNvSpPr>
          <p:nvPr/>
        </p:nvSpPr>
        <p:spPr bwMode="auto">
          <a:xfrm>
            <a:off x="3348038" y="3284538"/>
            <a:ext cx="244792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GLOBALIZATION</a:t>
            </a:r>
          </a:p>
        </p:txBody>
      </p:sp>
      <p:pic>
        <p:nvPicPr>
          <p:cNvPr id="11" name="Picture 2" descr="C:\Users\Enrico\Desktop\Vietnam jpeg.jpg">
            <a:extLst>
              <a:ext uri="{FF2B5EF4-FFF2-40B4-BE49-F238E27FC236}">
                <a16:creationId xmlns:a16="http://schemas.microsoft.com/office/drawing/2014/main" id="{C4CB477F-221F-99AC-D30A-2996A1AAB22E}"/>
              </a:ext>
            </a:extLst>
          </p:cNvPr>
          <p:cNvPicPr>
            <a:picLocks noChangeAspect="1" noChangeArrowheads="1"/>
          </p:cNvPicPr>
          <p:nvPr/>
        </p:nvPicPr>
        <p:blipFill>
          <a:blip r:embed="rId4"/>
          <a:srcRect/>
          <a:stretch>
            <a:fillRect/>
          </a:stretch>
        </p:blipFill>
        <p:spPr bwMode="auto">
          <a:xfrm>
            <a:off x="554038" y="3716338"/>
            <a:ext cx="3770312" cy="2505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3" descr="C:\Users\Enrico\Desktop\Indonesia jpeg.jpg">
            <a:extLst>
              <a:ext uri="{FF2B5EF4-FFF2-40B4-BE49-F238E27FC236}">
                <a16:creationId xmlns:a16="http://schemas.microsoft.com/office/drawing/2014/main" id="{C5B55F65-71CD-12E9-A74F-33065E43A3B8}"/>
              </a:ext>
            </a:extLst>
          </p:cNvPr>
          <p:cNvPicPr>
            <a:picLocks noChangeAspect="1" noChangeArrowheads="1"/>
          </p:cNvPicPr>
          <p:nvPr/>
        </p:nvPicPr>
        <p:blipFill>
          <a:blip r:embed="rId5"/>
          <a:srcRect/>
          <a:stretch>
            <a:fillRect/>
          </a:stretch>
        </p:blipFill>
        <p:spPr bwMode="auto">
          <a:xfrm>
            <a:off x="554038" y="449263"/>
            <a:ext cx="4105275" cy="2752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C:\Users\Enrico\Desktop\Filippines jpeg.jpg">
            <a:extLst>
              <a:ext uri="{FF2B5EF4-FFF2-40B4-BE49-F238E27FC236}">
                <a16:creationId xmlns:a16="http://schemas.microsoft.com/office/drawing/2014/main" id="{CAAF0E30-3F4E-8DE8-EB18-2B77936D8D64}"/>
              </a:ext>
            </a:extLst>
          </p:cNvPr>
          <p:cNvPicPr>
            <a:picLocks noChangeAspect="1" noChangeArrowheads="1"/>
          </p:cNvPicPr>
          <p:nvPr/>
        </p:nvPicPr>
        <p:blipFill>
          <a:blip r:embed="rId6"/>
          <a:srcRect/>
          <a:stretch>
            <a:fillRect/>
          </a:stretch>
        </p:blipFill>
        <p:spPr bwMode="auto">
          <a:xfrm>
            <a:off x="4903788" y="449263"/>
            <a:ext cx="3760787" cy="2752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C:\Users\Enrico\Desktop\Srylanka jpeg.jpg">
            <a:extLst>
              <a:ext uri="{FF2B5EF4-FFF2-40B4-BE49-F238E27FC236}">
                <a16:creationId xmlns:a16="http://schemas.microsoft.com/office/drawing/2014/main" id="{D16646D4-807E-C41B-3A78-F82C2A581F44}"/>
              </a:ext>
            </a:extLst>
          </p:cNvPr>
          <p:cNvPicPr>
            <a:picLocks noChangeAspect="1" noChangeArrowheads="1"/>
          </p:cNvPicPr>
          <p:nvPr/>
        </p:nvPicPr>
        <p:blipFill>
          <a:blip r:embed="rId7"/>
          <a:srcRect/>
          <a:stretch>
            <a:fillRect/>
          </a:stretch>
        </p:blipFill>
        <p:spPr bwMode="auto">
          <a:xfrm>
            <a:off x="4564063" y="3716338"/>
            <a:ext cx="4100512" cy="2513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39979" name="Segnaposto numero diapositiva 1">
            <a:extLst>
              <a:ext uri="{FF2B5EF4-FFF2-40B4-BE49-F238E27FC236}">
                <a16:creationId xmlns:a16="http://schemas.microsoft.com/office/drawing/2014/main" id="{B0EB69F8-FBB8-EDF0-A0F8-12D14A316BE0}"/>
              </a:ext>
            </a:extLst>
          </p:cNvPr>
          <p:cNvSpPr>
            <a:spLocks noGrp="1"/>
          </p:cNvSpPr>
          <p:nvPr>
            <p:ph type="sldNum" sz="quarter" idx="12"/>
          </p:nvPr>
        </p:nvSpPr>
        <p:spPr>
          <a:xfrm>
            <a:off x="8101013" y="6245225"/>
            <a:ext cx="585787" cy="34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6EECCE-A16E-44F0-AC3C-CC4CFA6AC802}" type="slidenum">
              <a:rPr lang="it-IT" altLang="en-US" sz="1400" smtClean="0"/>
              <a:pPr>
                <a:spcBef>
                  <a:spcPct val="0"/>
                </a:spcBef>
                <a:buFontTx/>
                <a:buNone/>
              </a:pPr>
              <a:t>61</a:t>
            </a:fld>
            <a:endParaRPr lang="it-IT" altLang="en-US" sz="1400"/>
          </a:p>
        </p:txBody>
      </p:sp>
      <p:sp>
        <p:nvSpPr>
          <p:cNvPr id="15" name="Rettangolo 14">
            <a:extLst>
              <a:ext uri="{FF2B5EF4-FFF2-40B4-BE49-F238E27FC236}">
                <a16:creationId xmlns:a16="http://schemas.microsoft.com/office/drawing/2014/main" id="{FE20F06C-9B91-91D1-3000-96B71DEB5BC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Segnaposto numero diapositiva 1">
            <a:extLst>
              <a:ext uri="{FF2B5EF4-FFF2-40B4-BE49-F238E27FC236}">
                <a16:creationId xmlns:a16="http://schemas.microsoft.com/office/drawing/2014/main" id="{80EBE65C-ACAE-7D35-36A9-4387E82B390E}"/>
              </a:ext>
            </a:extLst>
          </p:cNvPr>
          <p:cNvSpPr>
            <a:spLocks noGrp="1"/>
          </p:cNvSpPr>
          <p:nvPr>
            <p:ph type="sldNum" sz="quarter" idx="12"/>
          </p:nvPr>
        </p:nvSpPr>
        <p:spPr>
          <a:xfrm>
            <a:off x="6372225" y="5803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1A3FB1-4D79-47B0-9DF8-AAAC9C8609E7}" type="slidenum">
              <a:rPr lang="it-IT" altLang="en-US" sz="1400" smtClean="0">
                <a:solidFill>
                  <a:srgbClr val="FFFFFF"/>
                </a:solidFill>
              </a:rPr>
              <a:pPr>
                <a:spcBef>
                  <a:spcPct val="0"/>
                </a:spcBef>
                <a:buFontTx/>
                <a:buNone/>
              </a:pPr>
              <a:t>62</a:t>
            </a:fld>
            <a:endParaRPr lang="it-IT" altLang="en-US" sz="1400">
              <a:solidFill>
                <a:srgbClr val="FFFFFF"/>
              </a:solidFill>
            </a:endParaRPr>
          </a:p>
        </p:txBody>
      </p:sp>
      <p:sp>
        <p:nvSpPr>
          <p:cNvPr id="342019" name="CasellaDiTesto 2">
            <a:extLst>
              <a:ext uri="{FF2B5EF4-FFF2-40B4-BE49-F238E27FC236}">
                <a16:creationId xmlns:a16="http://schemas.microsoft.com/office/drawing/2014/main" id="{3B6D2F86-A958-94C0-C9E0-354413F1F497}"/>
              </a:ext>
            </a:extLst>
          </p:cNvPr>
          <p:cNvSpPr txBox="1">
            <a:spLocks noChangeArrowheads="1"/>
          </p:cNvSpPr>
          <p:nvPr/>
        </p:nvSpPr>
        <p:spPr bwMode="auto">
          <a:xfrm>
            <a:off x="5508625" y="625475"/>
            <a:ext cx="23034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Haiti is the poorest country in the world:</a:t>
            </a:r>
          </a:p>
          <a:p>
            <a:pPr eaLnBrk="1" hangingPunct="1">
              <a:spcBef>
                <a:spcPct val="0"/>
              </a:spcBef>
              <a:buFontTx/>
              <a:buNone/>
            </a:pPr>
            <a:r>
              <a:rPr lang="en-US" altLang="it-CH" sz="1800">
                <a:solidFill>
                  <a:srgbClr val="FFFFFF"/>
                </a:solidFill>
              </a:rPr>
              <a:t>here the workforce is available at very low prices.</a:t>
            </a:r>
          </a:p>
        </p:txBody>
      </p:sp>
      <p:pic>
        <p:nvPicPr>
          <p:cNvPr id="13" name="Picture 4" descr="C:\Users\Enrico\Desktop\H.jpg">
            <a:extLst>
              <a:ext uri="{FF2B5EF4-FFF2-40B4-BE49-F238E27FC236}">
                <a16:creationId xmlns:a16="http://schemas.microsoft.com/office/drawing/2014/main" id="{DD68F74D-6FEA-9AC5-A037-E73EF55672EE}"/>
              </a:ext>
            </a:extLst>
          </p:cNvPr>
          <p:cNvPicPr>
            <a:picLocks noChangeAspect="1" noChangeArrowheads="1"/>
          </p:cNvPicPr>
          <p:nvPr/>
        </p:nvPicPr>
        <p:blipFill>
          <a:blip r:embed="rId4"/>
          <a:srcRect/>
          <a:stretch>
            <a:fillRect/>
          </a:stretch>
        </p:blipFill>
        <p:spPr bwMode="auto">
          <a:xfrm>
            <a:off x="1165225" y="415925"/>
            <a:ext cx="3887788" cy="21859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cxnSp>
        <p:nvCxnSpPr>
          <p:cNvPr id="14" name="Connettore 2 13">
            <a:extLst>
              <a:ext uri="{FF2B5EF4-FFF2-40B4-BE49-F238E27FC236}">
                <a16:creationId xmlns:a16="http://schemas.microsoft.com/office/drawing/2014/main" id="{C966CAEA-05C6-DA13-9189-3CDF92925597}"/>
              </a:ext>
            </a:extLst>
          </p:cNvPr>
          <p:cNvCxnSpPr/>
          <p:nvPr/>
        </p:nvCxnSpPr>
        <p:spPr>
          <a:xfrm flipV="1">
            <a:off x="3268663" y="1344613"/>
            <a:ext cx="71437"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138E3F45-D949-2110-8E66-18A63A080584}"/>
              </a:ext>
            </a:extLst>
          </p:cNvPr>
          <p:cNvSpPr txBox="1"/>
          <p:nvPr/>
        </p:nvSpPr>
        <p:spPr>
          <a:xfrm>
            <a:off x="3052763" y="1577975"/>
            <a:ext cx="431800" cy="214313"/>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Haiti</a:t>
            </a:r>
          </a:p>
        </p:txBody>
      </p:sp>
      <p:sp>
        <p:nvSpPr>
          <p:cNvPr id="16" name="CasellaDiTesto 15">
            <a:extLst>
              <a:ext uri="{FF2B5EF4-FFF2-40B4-BE49-F238E27FC236}">
                <a16:creationId xmlns:a16="http://schemas.microsoft.com/office/drawing/2014/main" id="{0CABB49A-1F8D-1C16-0707-D3D880CD4EE0}"/>
              </a:ext>
            </a:extLst>
          </p:cNvPr>
          <p:cNvSpPr txBox="1"/>
          <p:nvPr/>
        </p:nvSpPr>
        <p:spPr>
          <a:xfrm>
            <a:off x="2316163" y="981075"/>
            <a:ext cx="504825" cy="215900"/>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Cuba</a:t>
            </a:r>
          </a:p>
        </p:txBody>
      </p:sp>
      <p:sp>
        <p:nvSpPr>
          <p:cNvPr id="17" name="CasellaDiTesto 16">
            <a:extLst>
              <a:ext uri="{FF2B5EF4-FFF2-40B4-BE49-F238E27FC236}">
                <a16:creationId xmlns:a16="http://schemas.microsoft.com/office/drawing/2014/main" id="{20DE4A2E-DE1C-1B03-E2C1-C6AFF12B0250}"/>
              </a:ext>
            </a:extLst>
          </p:cNvPr>
          <p:cNvSpPr txBox="1"/>
          <p:nvPr/>
        </p:nvSpPr>
        <p:spPr>
          <a:xfrm>
            <a:off x="3340100" y="2355850"/>
            <a:ext cx="992188" cy="214313"/>
          </a:xfrm>
          <a:prstGeom prst="rect">
            <a:avLst/>
          </a:prstGeom>
          <a:noFill/>
        </p:spPr>
        <p:txBody>
          <a:bodyPr>
            <a:spAutoFit/>
          </a:bodyPr>
          <a:lstStyle/>
          <a:p>
            <a:pPr eaLnBrk="1" hangingPunct="1">
              <a:defRPr/>
            </a:pPr>
            <a:r>
              <a:rPr lang="it-CH" sz="800" b="1" dirty="0">
                <a:solidFill>
                  <a:schemeClr val="accent4">
                    <a:lumMod val="10000"/>
                  </a:schemeClr>
                </a:solidFill>
                <a:latin typeface="Arial" charset="0"/>
                <a:cs typeface="Arial" charset="0"/>
              </a:rPr>
              <a:t>South America</a:t>
            </a:r>
          </a:p>
        </p:txBody>
      </p:sp>
      <p:pic>
        <p:nvPicPr>
          <p:cNvPr id="18" name="Picture 3" descr="C:\Users\Enrico\Desktop\Haiti jpeg.jpg">
            <a:extLst>
              <a:ext uri="{FF2B5EF4-FFF2-40B4-BE49-F238E27FC236}">
                <a16:creationId xmlns:a16="http://schemas.microsoft.com/office/drawing/2014/main" id="{CE041B9D-722D-9698-D5F1-75BE3F417939}"/>
              </a:ext>
            </a:extLst>
          </p:cNvPr>
          <p:cNvPicPr>
            <a:picLocks noChangeAspect="1" noChangeArrowheads="1"/>
          </p:cNvPicPr>
          <p:nvPr/>
        </p:nvPicPr>
        <p:blipFill>
          <a:blip r:embed="rId5"/>
          <a:srcRect/>
          <a:stretch>
            <a:fillRect/>
          </a:stretch>
        </p:blipFill>
        <p:spPr bwMode="auto">
          <a:xfrm>
            <a:off x="1165225" y="2852738"/>
            <a:ext cx="6767513" cy="34274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CFAB50D0-0BCB-B4F2-A938-ACFB6BAAD1E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CasellaDiTesto 3">
            <a:extLst>
              <a:ext uri="{FF2B5EF4-FFF2-40B4-BE49-F238E27FC236}">
                <a16:creationId xmlns:a16="http://schemas.microsoft.com/office/drawing/2014/main" id="{8F29504E-F717-F37B-28F1-137E83AC116C}"/>
              </a:ext>
            </a:extLst>
          </p:cNvPr>
          <p:cNvSpPr txBox="1">
            <a:spLocks noChangeArrowheads="1"/>
          </p:cNvSpPr>
          <p:nvPr/>
        </p:nvSpPr>
        <p:spPr bwMode="auto">
          <a:xfrm>
            <a:off x="798513" y="6178550"/>
            <a:ext cx="7542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solidFill>
                  <a:srgbClr val="FFFFFF"/>
                </a:solidFill>
              </a:rPr>
              <a:t>Chinese factories in Ethiopia, workers must work hard but their wages are very low.</a:t>
            </a:r>
            <a:endParaRPr lang="it-CH" altLang="it-CH" sz="1400" b="1">
              <a:solidFill>
                <a:srgbClr val="FFFFFF"/>
              </a:solidFill>
            </a:endParaRPr>
          </a:p>
        </p:txBody>
      </p:sp>
      <p:sp>
        <p:nvSpPr>
          <p:cNvPr id="344067" name="CasellaDiTesto 1">
            <a:extLst>
              <a:ext uri="{FF2B5EF4-FFF2-40B4-BE49-F238E27FC236}">
                <a16:creationId xmlns:a16="http://schemas.microsoft.com/office/drawing/2014/main" id="{3D6D0DB7-DB58-3F8F-7387-B93D77C4922E}"/>
              </a:ext>
            </a:extLst>
          </p:cNvPr>
          <p:cNvSpPr txBox="1">
            <a:spLocks noChangeArrowheads="1"/>
          </p:cNvSpPr>
          <p:nvPr/>
        </p:nvSpPr>
        <p:spPr bwMode="auto">
          <a:xfrm>
            <a:off x="827088" y="512763"/>
            <a:ext cx="1598612"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Globalization</a:t>
            </a:r>
          </a:p>
        </p:txBody>
      </p:sp>
      <p:pic>
        <p:nvPicPr>
          <p:cNvPr id="344068" name="Picture 4" descr="C:\Users\Enrico\Desktop\Etiopia 1 jpeg.jpg">
            <a:extLst>
              <a:ext uri="{FF2B5EF4-FFF2-40B4-BE49-F238E27FC236}">
                <a16:creationId xmlns:a16="http://schemas.microsoft.com/office/drawing/2014/main" id="{4EC8057B-C092-3AC0-6D6B-8811C3823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81075"/>
            <a:ext cx="7450137" cy="494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4069" name="Segnaposto numero diapositiva 3">
            <a:extLst>
              <a:ext uri="{FF2B5EF4-FFF2-40B4-BE49-F238E27FC236}">
                <a16:creationId xmlns:a16="http://schemas.microsoft.com/office/drawing/2014/main" id="{C215B589-8986-46FC-4CAF-C9F999258B32}"/>
              </a:ext>
            </a:extLst>
          </p:cNvPr>
          <p:cNvSpPr>
            <a:spLocks noGrp="1"/>
          </p:cNvSpPr>
          <p:nvPr>
            <p:ph type="sldNum" sz="quarter" idx="12"/>
          </p:nvPr>
        </p:nvSpPr>
        <p:spPr>
          <a:xfrm flipH="1">
            <a:off x="8247063" y="5597525"/>
            <a:ext cx="577850"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514FB9-CE5E-453B-8CDE-7B62DC08F3F3}" type="slidenum">
              <a:rPr lang="it-IT" altLang="en-US" sz="1400" smtClean="0"/>
              <a:pPr>
                <a:spcBef>
                  <a:spcPct val="0"/>
                </a:spcBef>
                <a:buFontTx/>
                <a:buNone/>
              </a:pPr>
              <a:t>63</a:t>
            </a:fld>
            <a:endParaRPr lang="it-IT" altLang="en-US" sz="1400"/>
          </a:p>
        </p:txBody>
      </p:sp>
      <p:sp>
        <p:nvSpPr>
          <p:cNvPr id="6" name="Rettangolo 5">
            <a:extLst>
              <a:ext uri="{FF2B5EF4-FFF2-40B4-BE49-F238E27FC236}">
                <a16:creationId xmlns:a16="http://schemas.microsoft.com/office/drawing/2014/main" id="{A2D370DD-0048-A12A-F90E-6DB627B9E85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 descr="C:\Users\Enrico\Desktop\Scarpe cina jpeg.jpg">
            <a:extLst>
              <a:ext uri="{FF2B5EF4-FFF2-40B4-BE49-F238E27FC236}">
                <a16:creationId xmlns:a16="http://schemas.microsoft.com/office/drawing/2014/main" id="{3EAB7C9F-64A6-B990-28F8-A1F0D3C0495F}"/>
              </a:ext>
            </a:extLst>
          </p:cNvPr>
          <p:cNvPicPr>
            <a:picLocks noChangeAspect="1" noChangeArrowheads="1"/>
          </p:cNvPicPr>
          <p:nvPr/>
        </p:nvPicPr>
        <p:blipFill>
          <a:blip r:embed="rId4"/>
          <a:srcRect/>
          <a:stretch>
            <a:fillRect/>
          </a:stretch>
        </p:blipFill>
        <p:spPr bwMode="auto">
          <a:xfrm>
            <a:off x="385763" y="333375"/>
            <a:ext cx="2403475" cy="1655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3" descr="C:\Users\Enrico\Desktop\Scarpe messico jpeg.jpg">
            <a:extLst>
              <a:ext uri="{FF2B5EF4-FFF2-40B4-BE49-F238E27FC236}">
                <a16:creationId xmlns:a16="http://schemas.microsoft.com/office/drawing/2014/main" id="{98AC9A30-77C7-465D-7246-FDC4037F078D}"/>
              </a:ext>
            </a:extLst>
          </p:cNvPr>
          <p:cNvPicPr>
            <a:picLocks noChangeAspect="1" noChangeArrowheads="1"/>
          </p:cNvPicPr>
          <p:nvPr/>
        </p:nvPicPr>
        <p:blipFill>
          <a:blip r:embed="rId5"/>
          <a:srcRect/>
          <a:stretch>
            <a:fillRect/>
          </a:stretch>
        </p:blipFill>
        <p:spPr bwMode="auto">
          <a:xfrm>
            <a:off x="6253163" y="333375"/>
            <a:ext cx="2403475"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 name="Picture 4" descr="C:\Users\Enrico\Desktop\Scarpa Java jpeg.jpg">
            <a:extLst>
              <a:ext uri="{FF2B5EF4-FFF2-40B4-BE49-F238E27FC236}">
                <a16:creationId xmlns:a16="http://schemas.microsoft.com/office/drawing/2014/main" id="{AF128164-E118-0FC2-FE84-3B7645A47165}"/>
              </a:ext>
            </a:extLst>
          </p:cNvPr>
          <p:cNvPicPr>
            <a:picLocks noChangeAspect="1" noChangeArrowheads="1"/>
          </p:cNvPicPr>
          <p:nvPr/>
        </p:nvPicPr>
        <p:blipFill>
          <a:blip r:embed="rId6"/>
          <a:srcRect/>
          <a:stretch>
            <a:fillRect/>
          </a:stretch>
        </p:blipFill>
        <p:spPr bwMode="auto">
          <a:xfrm>
            <a:off x="3382963" y="333375"/>
            <a:ext cx="2359025"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 name="Picture 5" descr="C:\Users\Enrico\Desktop\Scarpa albania.jpg">
            <a:extLst>
              <a:ext uri="{FF2B5EF4-FFF2-40B4-BE49-F238E27FC236}">
                <a16:creationId xmlns:a16="http://schemas.microsoft.com/office/drawing/2014/main" id="{A87AD4A7-847D-9571-E156-E0AB3A697B3A}"/>
              </a:ext>
            </a:extLst>
          </p:cNvPr>
          <p:cNvPicPr>
            <a:picLocks noChangeAspect="1" noChangeArrowheads="1"/>
          </p:cNvPicPr>
          <p:nvPr/>
        </p:nvPicPr>
        <p:blipFill>
          <a:blip r:embed="rId7"/>
          <a:srcRect/>
          <a:stretch>
            <a:fillRect/>
          </a:stretch>
        </p:blipFill>
        <p:spPr bwMode="auto">
          <a:xfrm>
            <a:off x="6875463" y="2079625"/>
            <a:ext cx="1781175"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6" descr="C:\Users\Enrico\Desktop\Scarpe peru jpeg.jpg">
            <a:extLst>
              <a:ext uri="{FF2B5EF4-FFF2-40B4-BE49-F238E27FC236}">
                <a16:creationId xmlns:a16="http://schemas.microsoft.com/office/drawing/2014/main" id="{73825E5A-7E9A-F6C3-8072-6D0CEA713AAA}"/>
              </a:ext>
            </a:extLst>
          </p:cNvPr>
          <p:cNvPicPr>
            <a:picLocks noChangeAspect="1" noChangeArrowheads="1"/>
          </p:cNvPicPr>
          <p:nvPr/>
        </p:nvPicPr>
        <p:blipFill>
          <a:blip r:embed="rId8"/>
          <a:srcRect r="5215" b="1550"/>
          <a:stretch>
            <a:fillRect/>
          </a:stretch>
        </p:blipFill>
        <p:spPr bwMode="auto">
          <a:xfrm>
            <a:off x="385763" y="4940300"/>
            <a:ext cx="2628900" cy="1697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 name="Picture 7" descr="C:\Users\Enrico\Desktop\Scarpe india jpeg.jpg">
            <a:extLst>
              <a:ext uri="{FF2B5EF4-FFF2-40B4-BE49-F238E27FC236}">
                <a16:creationId xmlns:a16="http://schemas.microsoft.com/office/drawing/2014/main" id="{E5E7F0ED-25CF-6428-49CF-D5530AE8E656}"/>
              </a:ext>
            </a:extLst>
          </p:cNvPr>
          <p:cNvPicPr>
            <a:picLocks noChangeAspect="1" noChangeArrowheads="1"/>
          </p:cNvPicPr>
          <p:nvPr/>
        </p:nvPicPr>
        <p:blipFill>
          <a:blip r:embed="rId9"/>
          <a:srcRect/>
          <a:stretch>
            <a:fillRect/>
          </a:stretch>
        </p:blipFill>
        <p:spPr bwMode="auto">
          <a:xfrm>
            <a:off x="3313113" y="4940300"/>
            <a:ext cx="2257425" cy="1697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9" name="Picture 9" descr="C:\Users\Enrico\Desktop\Scarpe bosnia jpeg.jpg">
            <a:extLst>
              <a:ext uri="{FF2B5EF4-FFF2-40B4-BE49-F238E27FC236}">
                <a16:creationId xmlns:a16="http://schemas.microsoft.com/office/drawing/2014/main" id="{EB8DD0A7-DA19-7C4F-027E-4E91EAEE0C4F}"/>
              </a:ext>
            </a:extLst>
          </p:cNvPr>
          <p:cNvPicPr>
            <a:picLocks noChangeAspect="1" noChangeArrowheads="1"/>
          </p:cNvPicPr>
          <p:nvPr/>
        </p:nvPicPr>
        <p:blipFill>
          <a:blip r:embed="rId10"/>
          <a:srcRect/>
          <a:stretch>
            <a:fillRect/>
          </a:stretch>
        </p:blipFill>
        <p:spPr bwMode="auto">
          <a:xfrm>
            <a:off x="5830888" y="4948238"/>
            <a:ext cx="2825750"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6121" name="CasellaDiTesto 10">
            <a:extLst>
              <a:ext uri="{FF2B5EF4-FFF2-40B4-BE49-F238E27FC236}">
                <a16:creationId xmlns:a16="http://schemas.microsoft.com/office/drawing/2014/main" id="{1984B267-3349-BA95-9ECD-5ECD96130FD4}"/>
              </a:ext>
            </a:extLst>
          </p:cNvPr>
          <p:cNvSpPr txBox="1">
            <a:spLocks noChangeArrowheads="1"/>
          </p:cNvSpPr>
          <p:nvPr/>
        </p:nvSpPr>
        <p:spPr bwMode="auto">
          <a:xfrm>
            <a:off x="2182813" y="1771650"/>
            <a:ext cx="450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Cina</a:t>
            </a:r>
          </a:p>
        </p:txBody>
      </p:sp>
      <p:sp>
        <p:nvSpPr>
          <p:cNvPr id="346122" name="CasellaDiTesto 11">
            <a:extLst>
              <a:ext uri="{FF2B5EF4-FFF2-40B4-BE49-F238E27FC236}">
                <a16:creationId xmlns:a16="http://schemas.microsoft.com/office/drawing/2014/main" id="{8DB1DB07-CBE4-6E75-0658-A69F3AF9E8A0}"/>
              </a:ext>
            </a:extLst>
          </p:cNvPr>
          <p:cNvSpPr txBox="1">
            <a:spLocks noChangeArrowheads="1"/>
          </p:cNvSpPr>
          <p:nvPr/>
        </p:nvSpPr>
        <p:spPr bwMode="auto">
          <a:xfrm>
            <a:off x="5210175" y="1743075"/>
            <a:ext cx="433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Java</a:t>
            </a:r>
          </a:p>
        </p:txBody>
      </p:sp>
      <p:sp>
        <p:nvSpPr>
          <p:cNvPr id="346123" name="CasellaDiTesto 12">
            <a:extLst>
              <a:ext uri="{FF2B5EF4-FFF2-40B4-BE49-F238E27FC236}">
                <a16:creationId xmlns:a16="http://schemas.microsoft.com/office/drawing/2014/main" id="{D3C8E824-B5E5-8E0B-CF51-6BA47A7353C7}"/>
              </a:ext>
            </a:extLst>
          </p:cNvPr>
          <p:cNvSpPr txBox="1">
            <a:spLocks noChangeArrowheads="1"/>
          </p:cNvSpPr>
          <p:nvPr/>
        </p:nvSpPr>
        <p:spPr bwMode="auto">
          <a:xfrm>
            <a:off x="7983538" y="1743075"/>
            <a:ext cx="574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Mexico</a:t>
            </a:r>
          </a:p>
        </p:txBody>
      </p:sp>
      <p:pic>
        <p:nvPicPr>
          <p:cNvPr id="30" name="Picture 2" descr="C:\Users\Enrico\Desktop\Scarpa.jpg">
            <a:extLst>
              <a:ext uri="{FF2B5EF4-FFF2-40B4-BE49-F238E27FC236}">
                <a16:creationId xmlns:a16="http://schemas.microsoft.com/office/drawing/2014/main" id="{D547BB79-30DD-5275-FA94-D80446A4145D}"/>
              </a:ext>
            </a:extLst>
          </p:cNvPr>
          <p:cNvPicPr>
            <a:picLocks noChangeAspect="1" noChangeArrowheads="1"/>
          </p:cNvPicPr>
          <p:nvPr/>
        </p:nvPicPr>
        <p:blipFill>
          <a:blip r:embed="rId11"/>
          <a:srcRect/>
          <a:stretch>
            <a:fillRect/>
          </a:stretch>
        </p:blipFill>
        <p:spPr bwMode="auto">
          <a:xfrm>
            <a:off x="2582863" y="2079625"/>
            <a:ext cx="3959225"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6125" name="Segnaposto numero diapositiva 3">
            <a:extLst>
              <a:ext uri="{FF2B5EF4-FFF2-40B4-BE49-F238E27FC236}">
                <a16:creationId xmlns:a16="http://schemas.microsoft.com/office/drawing/2014/main" id="{9061D3B0-54F9-CE2D-2222-957575CA5F82}"/>
              </a:ext>
            </a:extLst>
          </p:cNvPr>
          <p:cNvSpPr>
            <a:spLocks noGrp="1"/>
          </p:cNvSpPr>
          <p:nvPr>
            <p:ph type="sldNum" sz="quarter" idx="12"/>
          </p:nvPr>
        </p:nvSpPr>
        <p:spPr>
          <a:xfrm flipH="1">
            <a:off x="8656638" y="6146800"/>
            <a:ext cx="407987" cy="43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8BE12D-D052-4487-B54A-B88195B543A6}" type="slidenum">
              <a:rPr lang="it-IT" altLang="en-US" sz="1400" smtClean="0"/>
              <a:pPr>
                <a:spcBef>
                  <a:spcPct val="0"/>
                </a:spcBef>
                <a:buFontTx/>
                <a:buNone/>
              </a:pPr>
              <a:t>64</a:t>
            </a:fld>
            <a:endParaRPr lang="it-IT" altLang="en-US" sz="1400"/>
          </a:p>
        </p:txBody>
      </p:sp>
      <p:sp>
        <p:nvSpPr>
          <p:cNvPr id="346126" name="CasellaDiTesto 4">
            <a:extLst>
              <a:ext uri="{FF2B5EF4-FFF2-40B4-BE49-F238E27FC236}">
                <a16:creationId xmlns:a16="http://schemas.microsoft.com/office/drawing/2014/main" id="{1704DD53-6F56-43BB-92CA-60FEEC27C545}"/>
              </a:ext>
            </a:extLst>
          </p:cNvPr>
          <p:cNvSpPr txBox="1">
            <a:spLocks noChangeArrowheads="1"/>
          </p:cNvSpPr>
          <p:nvPr/>
        </p:nvSpPr>
        <p:spPr bwMode="auto">
          <a:xfrm>
            <a:off x="2586038" y="4527550"/>
            <a:ext cx="3959225" cy="246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000" b="1">
                <a:solidFill>
                  <a:srgbClr val="000308"/>
                </a:solidFill>
              </a:rPr>
              <a:t>The workers receive only 0.4% of the proceeds from sales.</a:t>
            </a:r>
            <a:endParaRPr lang="it-CH" altLang="it-CH" sz="1000" b="1">
              <a:solidFill>
                <a:srgbClr val="000308"/>
              </a:solidFill>
            </a:endParaRPr>
          </a:p>
        </p:txBody>
      </p:sp>
      <p:sp>
        <p:nvSpPr>
          <p:cNvPr id="346127" name="CasellaDiTesto 1">
            <a:extLst>
              <a:ext uri="{FF2B5EF4-FFF2-40B4-BE49-F238E27FC236}">
                <a16:creationId xmlns:a16="http://schemas.microsoft.com/office/drawing/2014/main" id="{837DE19A-4E89-066C-6F5A-F72CD84C448A}"/>
              </a:ext>
            </a:extLst>
          </p:cNvPr>
          <p:cNvSpPr txBox="1">
            <a:spLocks noChangeArrowheads="1"/>
          </p:cNvSpPr>
          <p:nvPr/>
        </p:nvSpPr>
        <p:spPr bwMode="auto">
          <a:xfrm>
            <a:off x="369888" y="2203450"/>
            <a:ext cx="20875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Paid to                                the factory in Indonesia: </a:t>
            </a:r>
            <a:r>
              <a:rPr lang="it-CH" altLang="it-CH" sz="2000" b="1">
                <a:solidFill>
                  <a:srgbClr val="FFFFFF"/>
                </a:solidFill>
              </a:rPr>
              <a:t>12%</a:t>
            </a:r>
          </a:p>
        </p:txBody>
      </p:sp>
      <p:sp>
        <p:nvSpPr>
          <p:cNvPr id="346128" name="CasellaDiTesto 2">
            <a:extLst>
              <a:ext uri="{FF2B5EF4-FFF2-40B4-BE49-F238E27FC236}">
                <a16:creationId xmlns:a16="http://schemas.microsoft.com/office/drawing/2014/main" id="{FBB4A83C-4629-7EC0-0640-739E90E31325}"/>
              </a:ext>
            </a:extLst>
          </p:cNvPr>
          <p:cNvSpPr txBox="1">
            <a:spLocks noChangeArrowheads="1"/>
          </p:cNvSpPr>
          <p:nvPr/>
        </p:nvSpPr>
        <p:spPr bwMode="auto">
          <a:xfrm>
            <a:off x="777875" y="3159125"/>
            <a:ext cx="15621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u="sng">
                <a:solidFill>
                  <a:srgbClr val="FFFFFF"/>
                </a:solidFill>
              </a:rPr>
              <a:t>Wages:       </a:t>
            </a:r>
            <a:r>
              <a:rPr lang="it-CH" altLang="it-CH" sz="1400" b="1" u="sng">
                <a:solidFill>
                  <a:srgbClr val="FFFFFF"/>
                </a:solidFill>
              </a:rPr>
              <a:t>0,4 %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Materials:      </a:t>
            </a:r>
            <a:r>
              <a:rPr lang="it-CH" altLang="it-CH" sz="1200" b="1">
                <a:solidFill>
                  <a:srgbClr val="FFFFFF"/>
                </a:solidFill>
              </a:rPr>
              <a:t>8 %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Other costs:  </a:t>
            </a:r>
            <a:r>
              <a:rPr lang="it-CH" altLang="it-CH" sz="1200" b="1">
                <a:solidFill>
                  <a:srgbClr val="FFFFFF"/>
                </a:solidFill>
              </a:rPr>
              <a:t>1,6 %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Profit:            </a:t>
            </a:r>
            <a:r>
              <a:rPr lang="it-CH" altLang="it-CH" sz="1200" b="1">
                <a:solidFill>
                  <a:srgbClr val="FFFFFF"/>
                </a:solidFill>
              </a:rPr>
              <a:t>2 %</a:t>
            </a:r>
          </a:p>
        </p:txBody>
      </p:sp>
      <p:sp>
        <p:nvSpPr>
          <p:cNvPr id="346129" name="CasellaDiTesto 13">
            <a:extLst>
              <a:ext uri="{FF2B5EF4-FFF2-40B4-BE49-F238E27FC236}">
                <a16:creationId xmlns:a16="http://schemas.microsoft.com/office/drawing/2014/main" id="{91265212-748A-8F2B-102A-7996E091F9F8}"/>
              </a:ext>
            </a:extLst>
          </p:cNvPr>
          <p:cNvSpPr txBox="1">
            <a:spLocks noChangeArrowheads="1"/>
          </p:cNvSpPr>
          <p:nvPr/>
        </p:nvSpPr>
        <p:spPr bwMode="auto">
          <a:xfrm>
            <a:off x="7939088" y="3427413"/>
            <a:ext cx="60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308"/>
                </a:solidFill>
              </a:rPr>
              <a:t>Albania</a:t>
            </a:r>
          </a:p>
        </p:txBody>
      </p:sp>
      <p:sp>
        <p:nvSpPr>
          <p:cNvPr id="346130" name="CasellaDiTesto 14">
            <a:extLst>
              <a:ext uri="{FF2B5EF4-FFF2-40B4-BE49-F238E27FC236}">
                <a16:creationId xmlns:a16="http://schemas.microsoft.com/office/drawing/2014/main" id="{3F025BCA-4F7E-E51E-454B-05ABA1EE7C37}"/>
              </a:ext>
            </a:extLst>
          </p:cNvPr>
          <p:cNvSpPr txBox="1">
            <a:spLocks noChangeArrowheads="1"/>
          </p:cNvSpPr>
          <p:nvPr/>
        </p:nvSpPr>
        <p:spPr bwMode="auto">
          <a:xfrm>
            <a:off x="2519363" y="6421438"/>
            <a:ext cx="4206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Peru</a:t>
            </a:r>
          </a:p>
        </p:txBody>
      </p:sp>
      <p:sp>
        <p:nvSpPr>
          <p:cNvPr id="346131" name="CasellaDiTesto 16">
            <a:extLst>
              <a:ext uri="{FF2B5EF4-FFF2-40B4-BE49-F238E27FC236}">
                <a16:creationId xmlns:a16="http://schemas.microsoft.com/office/drawing/2014/main" id="{4D4AE308-7B49-9990-37CB-EF54DA475D2A}"/>
              </a:ext>
            </a:extLst>
          </p:cNvPr>
          <p:cNvSpPr txBox="1">
            <a:spLocks noChangeArrowheads="1"/>
          </p:cNvSpPr>
          <p:nvPr/>
        </p:nvSpPr>
        <p:spPr bwMode="auto">
          <a:xfrm>
            <a:off x="4813300" y="6403975"/>
            <a:ext cx="481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000308"/>
                </a:solidFill>
              </a:rPr>
              <a:t>India</a:t>
            </a:r>
          </a:p>
        </p:txBody>
      </p:sp>
      <p:sp>
        <p:nvSpPr>
          <p:cNvPr id="346132" name="CasellaDiTesto 17">
            <a:extLst>
              <a:ext uri="{FF2B5EF4-FFF2-40B4-BE49-F238E27FC236}">
                <a16:creationId xmlns:a16="http://schemas.microsoft.com/office/drawing/2014/main" id="{D9093034-9F30-04F2-4BA2-4A5A80B3BD03}"/>
              </a:ext>
            </a:extLst>
          </p:cNvPr>
          <p:cNvSpPr txBox="1">
            <a:spLocks noChangeArrowheads="1"/>
          </p:cNvSpPr>
          <p:nvPr/>
        </p:nvSpPr>
        <p:spPr bwMode="auto">
          <a:xfrm>
            <a:off x="8027988" y="6416675"/>
            <a:ext cx="530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Bosnia</a:t>
            </a:r>
          </a:p>
        </p:txBody>
      </p:sp>
      <p:cxnSp>
        <p:nvCxnSpPr>
          <p:cNvPr id="20" name="Connettore 2 19">
            <a:extLst>
              <a:ext uri="{FF2B5EF4-FFF2-40B4-BE49-F238E27FC236}">
                <a16:creationId xmlns:a16="http://schemas.microsoft.com/office/drawing/2014/main" id="{C656362C-160F-8272-5CA2-83A122A90C97}"/>
              </a:ext>
            </a:extLst>
          </p:cNvPr>
          <p:cNvCxnSpPr/>
          <p:nvPr/>
        </p:nvCxnSpPr>
        <p:spPr>
          <a:xfrm>
            <a:off x="2124075" y="2924175"/>
            <a:ext cx="665163" cy="5032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6134" name="CasellaDiTesto 1">
            <a:extLst>
              <a:ext uri="{FF2B5EF4-FFF2-40B4-BE49-F238E27FC236}">
                <a16:creationId xmlns:a16="http://schemas.microsoft.com/office/drawing/2014/main" id="{98E83B8C-DC9D-4321-9D39-74F936AB7CCF}"/>
              </a:ext>
            </a:extLst>
          </p:cNvPr>
          <p:cNvSpPr txBox="1">
            <a:spLocks noChangeArrowheads="1"/>
          </p:cNvSpPr>
          <p:nvPr/>
        </p:nvSpPr>
        <p:spPr bwMode="auto">
          <a:xfrm>
            <a:off x="2582863" y="2082800"/>
            <a:ext cx="3959225"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Globalization</a:t>
            </a:r>
          </a:p>
        </p:txBody>
      </p:sp>
      <p:sp>
        <p:nvSpPr>
          <p:cNvPr id="31" name="Rettangolo 30">
            <a:extLst>
              <a:ext uri="{FF2B5EF4-FFF2-40B4-BE49-F238E27FC236}">
                <a16:creationId xmlns:a16="http://schemas.microsoft.com/office/drawing/2014/main" id="{FB37C3D7-F555-9F94-804B-430A9418A48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Segnaposto numero diapositiva 3">
            <a:extLst>
              <a:ext uri="{FF2B5EF4-FFF2-40B4-BE49-F238E27FC236}">
                <a16:creationId xmlns:a16="http://schemas.microsoft.com/office/drawing/2014/main" id="{107E9AE7-752A-CEFB-A242-9686CA03613B}"/>
              </a:ext>
            </a:extLst>
          </p:cNvPr>
          <p:cNvSpPr>
            <a:spLocks noGrp="1" noChangeArrowheads="1"/>
          </p:cNvSpPr>
          <p:nvPr>
            <p:ph type="sldNum" sz="quarter" idx="12"/>
          </p:nvPr>
        </p:nvSpPr>
        <p:spPr>
          <a:xfrm>
            <a:off x="8131175" y="3486150"/>
            <a:ext cx="442913"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7C942E-9FCE-47D1-BD9C-8556F59C45C9}" type="slidenum">
              <a:rPr lang="it-IT" altLang="en-US" sz="1400" smtClean="0"/>
              <a:pPr>
                <a:spcBef>
                  <a:spcPct val="0"/>
                </a:spcBef>
                <a:buFontTx/>
                <a:buNone/>
              </a:pPr>
              <a:t>65</a:t>
            </a:fld>
            <a:endParaRPr lang="it-IT" altLang="en-US" sz="1400"/>
          </a:p>
        </p:txBody>
      </p:sp>
      <p:pic>
        <p:nvPicPr>
          <p:cNvPr id="230403" name="Picture 2">
            <a:extLst>
              <a:ext uri="{FF2B5EF4-FFF2-40B4-BE49-F238E27FC236}">
                <a16:creationId xmlns:a16="http://schemas.microsoft.com/office/drawing/2014/main" id="{77F0D40C-DDBC-32DB-42D1-86059EA21A84}"/>
              </a:ext>
            </a:extLst>
          </p:cNvPr>
          <p:cNvPicPr>
            <a:picLocks noChangeAspect="1" noChangeArrowheads="1"/>
          </p:cNvPicPr>
          <p:nvPr/>
        </p:nvPicPr>
        <p:blipFill>
          <a:blip r:embed="rId4"/>
          <a:srcRect/>
          <a:stretch>
            <a:fillRect/>
          </a:stretch>
        </p:blipFill>
        <p:spPr bwMode="auto">
          <a:xfrm>
            <a:off x="4854575" y="4016375"/>
            <a:ext cx="2227263" cy="1522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4" name="Picture 3" descr="C:\Users\Enrico\Desktop\Shoes machine 3 jpeg.jpg">
            <a:extLst>
              <a:ext uri="{FF2B5EF4-FFF2-40B4-BE49-F238E27FC236}">
                <a16:creationId xmlns:a16="http://schemas.microsoft.com/office/drawing/2014/main" id="{453FC925-CFAB-E2E7-778B-1C565DC08358}"/>
              </a:ext>
            </a:extLst>
          </p:cNvPr>
          <p:cNvPicPr>
            <a:picLocks noChangeAspect="1" noChangeArrowheads="1"/>
          </p:cNvPicPr>
          <p:nvPr/>
        </p:nvPicPr>
        <p:blipFill>
          <a:blip r:embed="rId5"/>
          <a:srcRect t="1463"/>
          <a:stretch>
            <a:fillRect/>
          </a:stretch>
        </p:blipFill>
        <p:spPr bwMode="auto">
          <a:xfrm>
            <a:off x="522288" y="4016375"/>
            <a:ext cx="2016125" cy="1522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5" name="Picture 4" descr="C:\Users\Enrico\Desktop\Shoes machine 2 jpeg.jpg">
            <a:extLst>
              <a:ext uri="{FF2B5EF4-FFF2-40B4-BE49-F238E27FC236}">
                <a16:creationId xmlns:a16="http://schemas.microsoft.com/office/drawing/2014/main" id="{FEDC3FD1-1BDB-D8D8-FBDA-4A1CFBB20187}"/>
              </a:ext>
            </a:extLst>
          </p:cNvPr>
          <p:cNvPicPr>
            <a:picLocks noChangeAspect="1" noChangeArrowheads="1"/>
          </p:cNvPicPr>
          <p:nvPr/>
        </p:nvPicPr>
        <p:blipFill>
          <a:blip r:embed="rId6"/>
          <a:srcRect/>
          <a:stretch>
            <a:fillRect/>
          </a:stretch>
        </p:blipFill>
        <p:spPr bwMode="auto">
          <a:xfrm>
            <a:off x="522288" y="476250"/>
            <a:ext cx="8051800" cy="2752725"/>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6" name="Picture 5">
            <a:extLst>
              <a:ext uri="{FF2B5EF4-FFF2-40B4-BE49-F238E27FC236}">
                <a16:creationId xmlns:a16="http://schemas.microsoft.com/office/drawing/2014/main" id="{7A2D1CD9-6A06-FC15-CA0B-051C661CC31E}"/>
              </a:ext>
            </a:extLst>
          </p:cNvPr>
          <p:cNvPicPr>
            <a:picLocks noChangeAspect="1" noChangeArrowheads="1"/>
          </p:cNvPicPr>
          <p:nvPr/>
        </p:nvPicPr>
        <p:blipFill>
          <a:blip r:embed="rId7"/>
          <a:srcRect/>
          <a:stretch>
            <a:fillRect/>
          </a:stretch>
        </p:blipFill>
        <p:spPr bwMode="auto">
          <a:xfrm>
            <a:off x="2682875" y="4016375"/>
            <a:ext cx="2028825" cy="1522413"/>
          </a:xfrm>
          <a:prstGeom prst="rect">
            <a:avLst/>
          </a:prstGeom>
          <a:ln w="19050">
            <a:solidFill>
              <a:schemeClr val="tx1"/>
            </a:solidFill>
          </a:ln>
          <a:effectLst>
            <a:outerShdw blurRad="292100" dist="139700" dir="2700000" algn="tl" rotWithShape="0">
              <a:srgbClr val="333333">
                <a:alpha val="65000"/>
              </a:srgbClr>
            </a:outerShdw>
          </a:effectLst>
        </p:spPr>
      </p:pic>
      <p:sp>
        <p:nvSpPr>
          <p:cNvPr id="348167" name="CasellaDiTesto 4">
            <a:extLst>
              <a:ext uri="{FF2B5EF4-FFF2-40B4-BE49-F238E27FC236}">
                <a16:creationId xmlns:a16="http://schemas.microsoft.com/office/drawing/2014/main" id="{580A4AE8-D5A7-C661-73E1-188B96C00183}"/>
              </a:ext>
            </a:extLst>
          </p:cNvPr>
          <p:cNvSpPr txBox="1">
            <a:spLocks noChangeArrowheads="1"/>
          </p:cNvSpPr>
          <p:nvPr/>
        </p:nvSpPr>
        <p:spPr bwMode="auto">
          <a:xfrm>
            <a:off x="1433513" y="3432175"/>
            <a:ext cx="590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FFFFFF"/>
                </a:solidFill>
              </a:rPr>
              <a:t>Even in Shoe factories machines replace workers</a:t>
            </a:r>
            <a:endParaRPr lang="it-CH" altLang="it-CH" sz="1800" b="1">
              <a:solidFill>
                <a:srgbClr val="FFFFFF"/>
              </a:solidFill>
            </a:endParaRPr>
          </a:p>
        </p:txBody>
      </p:sp>
      <p:sp>
        <p:nvSpPr>
          <p:cNvPr id="348168" name="CasellaDiTesto 2">
            <a:extLst>
              <a:ext uri="{FF2B5EF4-FFF2-40B4-BE49-F238E27FC236}">
                <a16:creationId xmlns:a16="http://schemas.microsoft.com/office/drawing/2014/main" id="{8C3FD5D7-5AFC-A8B9-9825-1B9271824352}"/>
              </a:ext>
            </a:extLst>
          </p:cNvPr>
          <p:cNvSpPr txBox="1">
            <a:spLocks noChangeArrowheads="1"/>
          </p:cNvSpPr>
          <p:nvPr/>
        </p:nvSpPr>
        <p:spPr bwMode="auto">
          <a:xfrm>
            <a:off x="7156450" y="4989513"/>
            <a:ext cx="1504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Bef>
                <a:spcPct val="0"/>
              </a:spcBef>
              <a:spcAft>
                <a:spcPts val="800"/>
              </a:spcAft>
              <a:buFontTx/>
              <a:buNone/>
            </a:pPr>
            <a:r>
              <a:rPr lang="en-US" altLang="en-US" sz="1400">
                <a:ea typeface="Calibri" panose="020F0502020204030204" pitchFamily="34" charset="0"/>
                <a:cs typeface="Times New Roman" panose="02020603050405020304" pitchFamily="18" charset="0"/>
              </a:rPr>
              <a:t> </a:t>
            </a:r>
            <a:r>
              <a:rPr lang="en-US" altLang="en-US" sz="1400" b="1">
                <a:ea typeface="Calibri" panose="020F0502020204030204" pitchFamily="34" charset="0"/>
                <a:cs typeface="Times New Roman" panose="02020603050405020304" pitchFamily="18" charset="0"/>
              </a:rPr>
              <a:t>Adidas</a:t>
            </a:r>
            <a:r>
              <a:rPr lang="en-US" altLang="en-US" sz="1400">
                <a:ea typeface="Calibri" panose="020F0502020204030204" pitchFamily="34" charset="0"/>
                <a:cs typeface="Times New Roman" panose="02020603050405020304" pitchFamily="18" charset="0"/>
              </a:rPr>
              <a:t> </a:t>
            </a:r>
            <a:r>
              <a:rPr lang="en-US" altLang="en-US" sz="1200">
                <a:ea typeface="Calibri" panose="020F0502020204030204" pitchFamily="34" charset="0"/>
                <a:cs typeface="Times New Roman" panose="02020603050405020304" pitchFamily="18" charset="0"/>
              </a:rPr>
              <a:t>shoe printed in 3D</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CE25A33A-A859-C37B-4291-A94E5DEC512E}"/>
              </a:ext>
            </a:extLst>
          </p:cNvPr>
          <p:cNvPicPr>
            <a:picLocks noChangeAspect="1"/>
          </p:cNvPicPr>
          <p:nvPr/>
        </p:nvPicPr>
        <p:blipFill>
          <a:blip r:embed="rId8"/>
          <a:srcRect/>
          <a:stretch>
            <a:fillRect/>
          </a:stretch>
        </p:blipFill>
        <p:spPr bwMode="auto">
          <a:xfrm>
            <a:off x="7224713" y="4025900"/>
            <a:ext cx="1349375" cy="83343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348170" name="CasellaDiTesto 1">
            <a:extLst>
              <a:ext uri="{FF2B5EF4-FFF2-40B4-BE49-F238E27FC236}">
                <a16:creationId xmlns:a16="http://schemas.microsoft.com/office/drawing/2014/main" id="{33780452-78B8-67DE-586C-4789F13449A7}"/>
              </a:ext>
            </a:extLst>
          </p:cNvPr>
          <p:cNvSpPr txBox="1">
            <a:spLocks noChangeArrowheads="1"/>
          </p:cNvSpPr>
          <p:nvPr/>
        </p:nvSpPr>
        <p:spPr bwMode="auto">
          <a:xfrm>
            <a:off x="493713" y="5876925"/>
            <a:ext cx="816768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Exercise</a:t>
            </a:r>
            <a:r>
              <a:rPr lang="en-US" altLang="en-US" sz="1200"/>
              <a:t>: What are the economic, human and social implications of manufacturing shoes, houses, tools,  bones fit for human transplantation, weapons, etc. by automatic machines or 3D printers ?</a:t>
            </a:r>
          </a:p>
        </p:txBody>
      </p:sp>
      <p:sp>
        <p:nvSpPr>
          <p:cNvPr id="11" name="Rettangolo 10">
            <a:extLst>
              <a:ext uri="{FF2B5EF4-FFF2-40B4-BE49-F238E27FC236}">
                <a16:creationId xmlns:a16="http://schemas.microsoft.com/office/drawing/2014/main" id="{71EE7776-8199-C58B-6BCA-37C3395DAA4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CasellaDiTesto 3">
            <a:extLst>
              <a:ext uri="{FF2B5EF4-FFF2-40B4-BE49-F238E27FC236}">
                <a16:creationId xmlns:a16="http://schemas.microsoft.com/office/drawing/2014/main" id="{E77CD61F-A4A5-DF45-3C95-D90FB1008CE5}"/>
              </a:ext>
            </a:extLst>
          </p:cNvPr>
          <p:cNvSpPr txBox="1">
            <a:spLocks noChangeArrowheads="1"/>
          </p:cNvSpPr>
          <p:nvPr/>
        </p:nvSpPr>
        <p:spPr bwMode="auto">
          <a:xfrm>
            <a:off x="2195513" y="401638"/>
            <a:ext cx="1016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100">
                <a:solidFill>
                  <a:srgbClr val="FFFFFF"/>
                </a:solidFill>
              </a:rPr>
              <a:t>In this </a:t>
            </a:r>
          </a:p>
          <a:p>
            <a:pPr algn="r" eaLnBrk="1" hangingPunct="1">
              <a:spcBef>
                <a:spcPct val="0"/>
              </a:spcBef>
              <a:buFontTx/>
              <a:buNone/>
            </a:pPr>
            <a:r>
              <a:rPr lang="en-US" altLang="it-CH" sz="1100">
                <a:solidFill>
                  <a:srgbClr val="FFFFFF"/>
                </a:solidFill>
              </a:rPr>
              <a:t> Bangladeshi factory </a:t>
            </a:r>
          </a:p>
          <a:p>
            <a:pPr algn="r" eaLnBrk="1" hangingPunct="1">
              <a:spcBef>
                <a:spcPct val="0"/>
              </a:spcBef>
              <a:buFontTx/>
              <a:buNone/>
            </a:pPr>
            <a:r>
              <a:rPr lang="en-US" altLang="it-CH" sz="1100">
                <a:solidFill>
                  <a:srgbClr val="FFFFFF"/>
                </a:solidFill>
              </a:rPr>
              <a:t>1000 workers </a:t>
            </a:r>
          </a:p>
          <a:p>
            <a:pPr algn="r" eaLnBrk="1" hangingPunct="1">
              <a:spcBef>
                <a:spcPct val="0"/>
              </a:spcBef>
              <a:buFontTx/>
              <a:buNone/>
            </a:pPr>
            <a:r>
              <a:rPr lang="en-US" altLang="it-CH" sz="1100">
                <a:solidFill>
                  <a:srgbClr val="FFFFFF"/>
                </a:solidFill>
              </a:rPr>
              <a:t>died </a:t>
            </a:r>
            <a:endParaRPr lang="it-CH" altLang="it-CH" sz="1100">
              <a:solidFill>
                <a:srgbClr val="FFFFFF"/>
              </a:solidFill>
            </a:endParaRPr>
          </a:p>
        </p:txBody>
      </p:sp>
      <p:sp>
        <p:nvSpPr>
          <p:cNvPr id="350211" name="CasellaDiTesto 4">
            <a:extLst>
              <a:ext uri="{FF2B5EF4-FFF2-40B4-BE49-F238E27FC236}">
                <a16:creationId xmlns:a16="http://schemas.microsoft.com/office/drawing/2014/main" id="{1942C5DA-916F-A184-5444-1F2AF5AE5F60}"/>
              </a:ext>
            </a:extLst>
          </p:cNvPr>
          <p:cNvSpPr txBox="1">
            <a:spLocks noChangeArrowheads="1"/>
          </p:cNvSpPr>
          <p:nvPr/>
        </p:nvSpPr>
        <p:spPr bwMode="auto">
          <a:xfrm>
            <a:off x="3025775" y="3573463"/>
            <a:ext cx="109061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100">
                <a:solidFill>
                  <a:srgbClr val="FFFFFF"/>
                </a:solidFill>
              </a:rPr>
              <a:t>In this </a:t>
            </a:r>
          </a:p>
          <a:p>
            <a:pPr algn="r" eaLnBrk="1" hangingPunct="1">
              <a:spcBef>
                <a:spcPct val="0"/>
              </a:spcBef>
              <a:buFontTx/>
              <a:buNone/>
            </a:pPr>
            <a:r>
              <a:rPr lang="en-US" altLang="it-CH" sz="1100">
                <a:solidFill>
                  <a:srgbClr val="FFFFFF"/>
                </a:solidFill>
              </a:rPr>
              <a:t> Bangladeshi</a:t>
            </a:r>
          </a:p>
          <a:p>
            <a:pPr algn="r" eaLnBrk="1" hangingPunct="1">
              <a:spcBef>
                <a:spcPct val="0"/>
              </a:spcBef>
              <a:buFontTx/>
              <a:buNone/>
            </a:pPr>
            <a:r>
              <a:rPr lang="en-US" altLang="it-CH" sz="1100">
                <a:solidFill>
                  <a:srgbClr val="FFFFFF"/>
                </a:solidFill>
              </a:rPr>
              <a:t>Factory</a:t>
            </a:r>
          </a:p>
          <a:p>
            <a:pPr algn="r" eaLnBrk="1" hangingPunct="1">
              <a:spcBef>
                <a:spcPct val="0"/>
              </a:spcBef>
              <a:buFontTx/>
              <a:buNone/>
            </a:pPr>
            <a:r>
              <a:rPr lang="en-US" altLang="it-CH" sz="1100">
                <a:solidFill>
                  <a:srgbClr val="FFFFFF"/>
                </a:solidFill>
              </a:rPr>
              <a:t> 100 workers </a:t>
            </a:r>
          </a:p>
          <a:p>
            <a:pPr algn="r" eaLnBrk="1" hangingPunct="1">
              <a:spcBef>
                <a:spcPct val="0"/>
              </a:spcBef>
              <a:buFontTx/>
              <a:buNone/>
            </a:pPr>
            <a:r>
              <a:rPr lang="en-US" altLang="it-CH" sz="1100">
                <a:solidFill>
                  <a:srgbClr val="FFFFFF"/>
                </a:solidFill>
              </a:rPr>
              <a:t>died </a:t>
            </a:r>
          </a:p>
        </p:txBody>
      </p:sp>
      <p:sp>
        <p:nvSpPr>
          <p:cNvPr id="350212" name="CasellaDiTesto 5">
            <a:extLst>
              <a:ext uri="{FF2B5EF4-FFF2-40B4-BE49-F238E27FC236}">
                <a16:creationId xmlns:a16="http://schemas.microsoft.com/office/drawing/2014/main" id="{89D9FA97-A19A-7E45-91E2-5804081F9648}"/>
              </a:ext>
            </a:extLst>
          </p:cNvPr>
          <p:cNvSpPr txBox="1">
            <a:spLocks noChangeArrowheads="1"/>
          </p:cNvSpPr>
          <p:nvPr/>
        </p:nvSpPr>
        <p:spPr bwMode="auto">
          <a:xfrm>
            <a:off x="604838" y="3573463"/>
            <a:ext cx="2160587" cy="830262"/>
          </a:xfrm>
          <a:prstGeom prst="rect">
            <a:avLst/>
          </a:prstGeom>
          <a:solidFill>
            <a:srgbClr val="FFFF00"/>
          </a:solidFill>
          <a:ln w="9525">
            <a:solidFill>
              <a:srgbClr val="00206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a:solidFill>
                  <a:srgbClr val="000000"/>
                </a:solidFill>
              </a:rPr>
              <a:t>Safety is neglected</a:t>
            </a:r>
          </a:p>
        </p:txBody>
      </p:sp>
      <p:pic>
        <p:nvPicPr>
          <p:cNvPr id="350213" name="Picture 6">
            <a:extLst>
              <a:ext uri="{FF2B5EF4-FFF2-40B4-BE49-F238E27FC236}">
                <a16:creationId xmlns:a16="http://schemas.microsoft.com/office/drawing/2014/main" id="{B625710A-4298-8244-4452-1235DCF52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319088"/>
            <a:ext cx="1492250" cy="130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C:\Users\Enrico\Desktop\Bengladesh 3 jpeg.jpg">
            <a:extLst>
              <a:ext uri="{FF2B5EF4-FFF2-40B4-BE49-F238E27FC236}">
                <a16:creationId xmlns:a16="http://schemas.microsoft.com/office/drawing/2014/main" id="{7D9B62BA-B683-CBBD-2CF6-3F733CEA5BF3}"/>
              </a:ext>
            </a:extLst>
          </p:cNvPr>
          <p:cNvPicPr>
            <a:picLocks noChangeAspect="1" noChangeArrowheads="1"/>
          </p:cNvPicPr>
          <p:nvPr/>
        </p:nvPicPr>
        <p:blipFill>
          <a:blip r:embed="rId5"/>
          <a:srcRect/>
          <a:stretch>
            <a:fillRect/>
          </a:stretch>
        </p:blipFill>
        <p:spPr bwMode="auto">
          <a:xfrm>
            <a:off x="604838" y="4581525"/>
            <a:ext cx="3470275" cy="1952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Pictures\Bengladesh 5 jpeg.jpg">
            <a:extLst>
              <a:ext uri="{FF2B5EF4-FFF2-40B4-BE49-F238E27FC236}">
                <a16:creationId xmlns:a16="http://schemas.microsoft.com/office/drawing/2014/main" id="{5B8B1EE3-5D7C-80E4-0329-B1206B6D55EA}"/>
              </a:ext>
            </a:extLst>
          </p:cNvPr>
          <p:cNvPicPr>
            <a:picLocks noChangeAspect="1" noChangeArrowheads="1"/>
          </p:cNvPicPr>
          <p:nvPr/>
        </p:nvPicPr>
        <p:blipFill>
          <a:blip r:embed="rId6"/>
          <a:srcRect/>
          <a:stretch>
            <a:fillRect/>
          </a:stretch>
        </p:blipFill>
        <p:spPr bwMode="auto">
          <a:xfrm>
            <a:off x="4284663" y="3573463"/>
            <a:ext cx="4311650" cy="2960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 name="Picture 5" descr="C:\Users\Enrico\Desktop\Bengladesh 6 jpeg.jpg">
            <a:extLst>
              <a:ext uri="{FF2B5EF4-FFF2-40B4-BE49-F238E27FC236}">
                <a16:creationId xmlns:a16="http://schemas.microsoft.com/office/drawing/2014/main" id="{B0B0BF2D-0C7E-4024-EFE8-39D98F15E238}"/>
              </a:ext>
            </a:extLst>
          </p:cNvPr>
          <p:cNvPicPr>
            <a:picLocks noChangeAspect="1" noChangeArrowheads="1"/>
          </p:cNvPicPr>
          <p:nvPr/>
        </p:nvPicPr>
        <p:blipFill>
          <a:blip r:embed="rId7"/>
          <a:srcRect/>
          <a:stretch>
            <a:fillRect/>
          </a:stretch>
        </p:blipFill>
        <p:spPr bwMode="auto">
          <a:xfrm>
            <a:off x="3276600" y="401638"/>
            <a:ext cx="5319713" cy="30019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50217" name="Picture 9">
            <a:extLst>
              <a:ext uri="{FF2B5EF4-FFF2-40B4-BE49-F238E27FC236}">
                <a16:creationId xmlns:a16="http://schemas.microsoft.com/office/drawing/2014/main" id="{AB891B8D-AB4E-4B07-0581-263319B7D8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38" y="1731963"/>
            <a:ext cx="2509837" cy="16716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0218" name="Slide Number Placeholder 3">
            <a:extLst>
              <a:ext uri="{FF2B5EF4-FFF2-40B4-BE49-F238E27FC236}">
                <a16:creationId xmlns:a16="http://schemas.microsoft.com/office/drawing/2014/main" id="{5F40E893-802C-F5CB-EC8B-F8E630951C05}"/>
              </a:ext>
            </a:extLst>
          </p:cNvPr>
          <p:cNvSpPr>
            <a:spLocks noGrp="1"/>
          </p:cNvSpPr>
          <p:nvPr>
            <p:ph type="sldNum" sz="quarter" idx="12"/>
          </p:nvPr>
        </p:nvSpPr>
        <p:spPr>
          <a:xfrm>
            <a:off x="6389688" y="6057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A24A8E-29FB-4B78-AC97-828B02DF9152}"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13" name="Rettangolo 12">
            <a:extLst>
              <a:ext uri="{FF2B5EF4-FFF2-40B4-BE49-F238E27FC236}">
                <a16:creationId xmlns:a16="http://schemas.microsoft.com/office/drawing/2014/main" id="{F099BFCC-DDD4-CE64-C2E8-BE13F24D9A1B}"/>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0" name="Picture 4" descr="fabbrica operatrice elettronica">
            <a:extLst>
              <a:ext uri="{FF2B5EF4-FFF2-40B4-BE49-F238E27FC236}">
                <a16:creationId xmlns:a16="http://schemas.microsoft.com/office/drawing/2014/main" id="{C994C442-BDC9-8C9E-00DA-0B16055EDBEA}"/>
              </a:ext>
            </a:extLst>
          </p:cNvPr>
          <p:cNvPicPr>
            <a:picLocks noChangeAspect="1" noChangeArrowheads="1"/>
          </p:cNvPicPr>
          <p:nvPr/>
        </p:nvPicPr>
        <p:blipFill>
          <a:blip r:embed="rId4"/>
          <a:srcRect/>
          <a:stretch>
            <a:fillRect/>
          </a:stretch>
        </p:blipFill>
        <p:spPr bwMode="auto">
          <a:xfrm>
            <a:off x="4643438" y="260350"/>
            <a:ext cx="4322762" cy="6453188"/>
          </a:xfrm>
          <a:prstGeom prst="rect">
            <a:avLst/>
          </a:prstGeom>
          <a:ln>
            <a:noFill/>
          </a:ln>
          <a:effectLst>
            <a:outerShdw blurRad="292100" dist="139700" dir="2700000" algn="tl" rotWithShape="0">
              <a:srgbClr val="333333">
                <a:alpha val="65000"/>
              </a:srgbClr>
            </a:outerShdw>
          </a:effectLst>
        </p:spPr>
      </p:pic>
      <p:sp>
        <p:nvSpPr>
          <p:cNvPr id="352259" name="Text Box 5">
            <a:extLst>
              <a:ext uri="{FF2B5EF4-FFF2-40B4-BE49-F238E27FC236}">
                <a16:creationId xmlns:a16="http://schemas.microsoft.com/office/drawing/2014/main" id="{6A618767-0A00-DBC0-50EA-7B38173C77E6}"/>
              </a:ext>
            </a:extLst>
          </p:cNvPr>
          <p:cNvSpPr txBox="1">
            <a:spLocks noChangeArrowheads="1"/>
          </p:cNvSpPr>
          <p:nvPr/>
        </p:nvSpPr>
        <p:spPr bwMode="auto">
          <a:xfrm>
            <a:off x="395288" y="1628775"/>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800">
              <a:solidFill>
                <a:srgbClr val="FFFFFF"/>
              </a:solidFill>
            </a:endParaRPr>
          </a:p>
        </p:txBody>
      </p:sp>
      <p:sp>
        <p:nvSpPr>
          <p:cNvPr id="352260" name="Text Box 6">
            <a:extLst>
              <a:ext uri="{FF2B5EF4-FFF2-40B4-BE49-F238E27FC236}">
                <a16:creationId xmlns:a16="http://schemas.microsoft.com/office/drawing/2014/main" id="{F1F67B08-1220-A162-AC3E-DA430C073D7D}"/>
              </a:ext>
            </a:extLst>
          </p:cNvPr>
          <p:cNvSpPr txBox="1">
            <a:spLocks noChangeArrowheads="1"/>
          </p:cNvSpPr>
          <p:nvPr/>
        </p:nvSpPr>
        <p:spPr bwMode="auto">
          <a:xfrm>
            <a:off x="323850" y="1484313"/>
            <a:ext cx="38163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Electronics industry </a:t>
            </a:r>
          </a:p>
          <a:p>
            <a:pPr eaLnBrk="1" hangingPunct="1">
              <a:spcBef>
                <a:spcPct val="50000"/>
              </a:spcBef>
              <a:buFontTx/>
              <a:buNone/>
            </a:pPr>
            <a:r>
              <a:rPr lang="fr-CH" altLang="it-CH" sz="1800" b="1">
                <a:solidFill>
                  <a:srgbClr val="FFFFFF"/>
                </a:solidFill>
              </a:rPr>
              <a:t>1980</a:t>
            </a:r>
          </a:p>
          <a:p>
            <a:pPr eaLnBrk="1" hangingPunct="1">
              <a:spcBef>
                <a:spcPct val="50000"/>
              </a:spcBef>
              <a:buFontTx/>
              <a:buNone/>
            </a:pPr>
            <a:r>
              <a:rPr lang="en-US" altLang="it-CH" sz="1800">
                <a:solidFill>
                  <a:srgbClr val="FFFFFF"/>
                </a:solidFill>
              </a:rPr>
              <a:t>The work of this lady is repetitive, soon she will be replaced by a machine</a:t>
            </a:r>
          </a:p>
        </p:txBody>
      </p:sp>
      <p:sp>
        <p:nvSpPr>
          <p:cNvPr id="352261" name="Segnaposto numero diapositiva 1">
            <a:extLst>
              <a:ext uri="{FF2B5EF4-FFF2-40B4-BE49-F238E27FC236}">
                <a16:creationId xmlns:a16="http://schemas.microsoft.com/office/drawing/2014/main" id="{607D0332-4CB0-589E-0A3D-C931E9F5CE68}"/>
              </a:ext>
            </a:extLst>
          </p:cNvPr>
          <p:cNvSpPr>
            <a:spLocks noGrp="1"/>
          </p:cNvSpPr>
          <p:nvPr>
            <p:ph type="sldNum" sz="quarter" idx="12"/>
          </p:nvPr>
        </p:nvSpPr>
        <p:spPr>
          <a:xfrm>
            <a:off x="2476500"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F6F7D7-A199-478B-ADCC-4877655A94D5}" type="slidenum">
              <a:rPr lang="it-IT" altLang="en-US" sz="1400" smtClean="0">
                <a:solidFill>
                  <a:srgbClr val="FFFFFF"/>
                </a:solidFill>
              </a:rPr>
              <a:pPr>
                <a:spcBef>
                  <a:spcPct val="0"/>
                </a:spcBef>
                <a:buFontTx/>
                <a:buNone/>
              </a:pPr>
              <a:t>67</a:t>
            </a:fld>
            <a:endParaRPr lang="it-IT" altLang="en-US" sz="1400">
              <a:solidFill>
                <a:srgbClr val="FFFFFF"/>
              </a:solidFill>
            </a:endParaRPr>
          </a:p>
        </p:txBody>
      </p:sp>
      <p:sp>
        <p:nvSpPr>
          <p:cNvPr id="6" name="Rettangolo 5">
            <a:extLst>
              <a:ext uri="{FF2B5EF4-FFF2-40B4-BE49-F238E27FC236}">
                <a16:creationId xmlns:a16="http://schemas.microsoft.com/office/drawing/2014/main" id="{73104C9D-CB12-687B-298C-D490E7AA238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6">
            <a:extLst>
              <a:ext uri="{FF2B5EF4-FFF2-40B4-BE49-F238E27FC236}">
                <a16:creationId xmlns:a16="http://schemas.microsoft.com/office/drawing/2014/main" id="{45A1EA49-670D-16CA-C189-386EFDAA2BA6}"/>
              </a:ext>
            </a:extLst>
          </p:cNvPr>
          <p:cNvSpPr>
            <a:spLocks noChangeArrowheads="1"/>
          </p:cNvSpPr>
          <p:nvPr/>
        </p:nvSpPr>
        <p:spPr bwMode="auto">
          <a:xfrm>
            <a:off x="1042988" y="6189663"/>
            <a:ext cx="684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FFFFFF"/>
                </a:solidFill>
              </a:rPr>
              <a:t> ELECTRONIC COMPONENTS ASSEMBLY LINE WORKERS</a:t>
            </a:r>
          </a:p>
        </p:txBody>
      </p:sp>
      <p:sp>
        <p:nvSpPr>
          <p:cNvPr id="354307" name="Segnaposto numero diapositiva 1">
            <a:extLst>
              <a:ext uri="{FF2B5EF4-FFF2-40B4-BE49-F238E27FC236}">
                <a16:creationId xmlns:a16="http://schemas.microsoft.com/office/drawing/2014/main" id="{A9210415-F9C0-898C-3EF1-A424A5C5F2F8}"/>
              </a:ext>
            </a:extLst>
          </p:cNvPr>
          <p:cNvSpPr>
            <a:spLocks noGrp="1"/>
          </p:cNvSpPr>
          <p:nvPr>
            <p:ph type="sldNum" sz="quarter" idx="12"/>
          </p:nvPr>
        </p:nvSpPr>
        <p:spPr>
          <a:xfrm>
            <a:off x="8161338" y="5395913"/>
            <a:ext cx="488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968B0E-0471-4A44-BA5F-2E6D6B3D06C6}"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pic>
        <p:nvPicPr>
          <p:cNvPr id="5" name="Picture 4" descr="Montaggio componenti tradizionali">
            <a:extLst>
              <a:ext uri="{FF2B5EF4-FFF2-40B4-BE49-F238E27FC236}">
                <a16:creationId xmlns:a16="http://schemas.microsoft.com/office/drawing/2014/main" id="{344C74A7-162D-2D0D-1FFB-2AE25892C427}"/>
              </a:ext>
            </a:extLst>
          </p:cNvPr>
          <p:cNvPicPr>
            <a:picLocks noChangeAspect="1" noChangeArrowheads="1"/>
          </p:cNvPicPr>
          <p:nvPr/>
        </p:nvPicPr>
        <p:blipFill>
          <a:blip r:embed="rId4"/>
          <a:srcRect/>
          <a:stretch>
            <a:fillRect/>
          </a:stretch>
        </p:blipFill>
        <p:spPr bwMode="auto">
          <a:xfrm>
            <a:off x="931863" y="455613"/>
            <a:ext cx="7229475" cy="5400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FBFDBA08-A745-6126-A1D9-285954B01A8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6354" name="Picture 9" descr="C:\Users\Enrico\Desktop\Macc 3 ipeg.jpg">
            <a:extLst>
              <a:ext uri="{FF2B5EF4-FFF2-40B4-BE49-F238E27FC236}">
                <a16:creationId xmlns:a16="http://schemas.microsoft.com/office/drawing/2014/main" id="{48AEF7EE-3CE2-98E2-BAF4-B59950EB2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963" y="3962400"/>
            <a:ext cx="3673475" cy="24241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6355" name="Segnaposto numero diapositiva 1">
            <a:extLst>
              <a:ext uri="{FF2B5EF4-FFF2-40B4-BE49-F238E27FC236}">
                <a16:creationId xmlns:a16="http://schemas.microsoft.com/office/drawing/2014/main" id="{DFB2EE90-06A9-25DF-C164-ABB72ADA95B9}"/>
              </a:ext>
            </a:extLst>
          </p:cNvPr>
          <p:cNvSpPr>
            <a:spLocks noGrp="1"/>
          </p:cNvSpPr>
          <p:nvPr>
            <p:ph type="sldNum" sz="quarter" idx="12"/>
          </p:nvPr>
        </p:nvSpPr>
        <p:spPr>
          <a:xfrm>
            <a:off x="7145338" y="1957388"/>
            <a:ext cx="1090612" cy="42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DAA953-B530-432A-839F-D700C3E14006}" type="slidenum">
              <a:rPr lang="it-IT" altLang="en-US" sz="1400" smtClean="0"/>
              <a:pPr>
                <a:spcBef>
                  <a:spcPct val="0"/>
                </a:spcBef>
                <a:buFontTx/>
                <a:buNone/>
              </a:pPr>
              <a:t>69</a:t>
            </a:fld>
            <a:endParaRPr lang="it-IT" altLang="en-US" sz="1400"/>
          </a:p>
        </p:txBody>
      </p:sp>
      <p:sp>
        <p:nvSpPr>
          <p:cNvPr id="356356" name="Rectangle 11">
            <a:extLst>
              <a:ext uri="{FF2B5EF4-FFF2-40B4-BE49-F238E27FC236}">
                <a16:creationId xmlns:a16="http://schemas.microsoft.com/office/drawing/2014/main" id="{94FC492E-74EF-166F-8E8E-5764B390063E}"/>
              </a:ext>
            </a:extLst>
          </p:cNvPr>
          <p:cNvSpPr>
            <a:spLocks noChangeArrowheads="1"/>
          </p:cNvSpPr>
          <p:nvPr/>
        </p:nvSpPr>
        <p:spPr bwMode="auto">
          <a:xfrm>
            <a:off x="0" y="127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cxnSp>
        <p:nvCxnSpPr>
          <p:cNvPr id="13" name="Connettore 2 12">
            <a:extLst>
              <a:ext uri="{FF2B5EF4-FFF2-40B4-BE49-F238E27FC236}">
                <a16:creationId xmlns:a16="http://schemas.microsoft.com/office/drawing/2014/main" id="{46B82619-B527-FD2B-4FA7-BC03AD66DF9F}"/>
              </a:ext>
            </a:extLst>
          </p:cNvPr>
          <p:cNvCxnSpPr/>
          <p:nvPr/>
        </p:nvCxnSpPr>
        <p:spPr>
          <a:xfrm flipH="1" flipV="1">
            <a:off x="6715125" y="5589588"/>
            <a:ext cx="809625" cy="142875"/>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356358" name="CasellaDiTesto 4">
            <a:extLst>
              <a:ext uri="{FF2B5EF4-FFF2-40B4-BE49-F238E27FC236}">
                <a16:creationId xmlns:a16="http://schemas.microsoft.com/office/drawing/2014/main" id="{B7833B75-B019-CC09-8821-CA642A593993}"/>
              </a:ext>
            </a:extLst>
          </p:cNvPr>
          <p:cNvSpPr txBox="1">
            <a:spLocks noChangeArrowheads="1"/>
          </p:cNvSpPr>
          <p:nvPr/>
        </p:nvSpPr>
        <p:spPr bwMode="auto">
          <a:xfrm>
            <a:off x="3635375" y="3063875"/>
            <a:ext cx="1227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t>Assembly  line of</a:t>
            </a:r>
            <a:r>
              <a:rPr lang="it-CH" altLang="it-CH" sz="1400"/>
              <a:t> washing machines </a:t>
            </a:r>
          </a:p>
        </p:txBody>
      </p:sp>
      <p:sp>
        <p:nvSpPr>
          <p:cNvPr id="356359" name="CasellaDiTesto 5">
            <a:extLst>
              <a:ext uri="{FF2B5EF4-FFF2-40B4-BE49-F238E27FC236}">
                <a16:creationId xmlns:a16="http://schemas.microsoft.com/office/drawing/2014/main" id="{011BE7E6-A7B9-B4FE-61C5-1886DCCE8757}"/>
              </a:ext>
            </a:extLst>
          </p:cNvPr>
          <p:cNvSpPr txBox="1">
            <a:spLocks noChangeArrowheads="1"/>
          </p:cNvSpPr>
          <p:nvPr/>
        </p:nvSpPr>
        <p:spPr bwMode="auto">
          <a:xfrm>
            <a:off x="7524750" y="3962400"/>
            <a:ext cx="11509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machine does the hard part of the work but must be operated by a man. One day soon there will be a machine that will do everything alone.</a:t>
            </a:r>
            <a:endParaRPr lang="it-CH" altLang="it-CH" sz="1200"/>
          </a:p>
        </p:txBody>
      </p:sp>
      <p:pic>
        <p:nvPicPr>
          <p:cNvPr id="356360" name="Picture 11" descr="C:\Users\Enrico\Desktop\la 3 jpeg.jpg">
            <a:extLst>
              <a:ext uri="{FF2B5EF4-FFF2-40B4-BE49-F238E27FC236}">
                <a16:creationId xmlns:a16="http://schemas.microsoft.com/office/drawing/2014/main" id="{589DDBEF-F70F-7B4D-A025-C58A62D2F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2550" y="2511425"/>
            <a:ext cx="671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1" name="Picture 7" descr="C:\Users\Enrico\Desktop\Macc jpeg.jpg">
            <a:extLst>
              <a:ext uri="{FF2B5EF4-FFF2-40B4-BE49-F238E27FC236}">
                <a16:creationId xmlns:a16="http://schemas.microsoft.com/office/drawing/2014/main" id="{FD24BA27-4EA2-FD89-8B02-E6A8FDA081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638" y="549275"/>
            <a:ext cx="3571875" cy="2328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6362" name="Picture 8" descr="C:\Users\Enrico\Desktop\Macch 2 jpeg.jpg">
            <a:extLst>
              <a:ext uri="{FF2B5EF4-FFF2-40B4-BE49-F238E27FC236}">
                <a16:creationId xmlns:a16="http://schemas.microsoft.com/office/drawing/2014/main" id="{D329BD05-6D58-77F1-E494-23B1484EBF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75" y="3068638"/>
            <a:ext cx="2208213" cy="3317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6363" name="Picture 10" descr="C:\Users\Enrico\Desktop\Macch 4 jpeg.jpg">
            <a:extLst>
              <a:ext uri="{FF2B5EF4-FFF2-40B4-BE49-F238E27FC236}">
                <a16:creationId xmlns:a16="http://schemas.microsoft.com/office/drawing/2014/main" id="{33F227DB-C689-D781-3F3A-AD45B965CE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549275"/>
            <a:ext cx="2305050" cy="32400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44B98206-759A-CFFB-BE0A-3CCA6A4289C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0402" name="Picture 3" descr="AAAAA capitalisti">
            <a:extLst>
              <a:ext uri="{FF2B5EF4-FFF2-40B4-BE49-F238E27FC236}">
                <a16:creationId xmlns:a16="http://schemas.microsoft.com/office/drawing/2014/main" id="{10A2F5BA-A454-8FFE-7EE9-9A77A7A0496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476250"/>
            <a:ext cx="5208588" cy="5905500"/>
          </a:xfrm>
        </p:spPr>
      </p:pic>
      <p:sp>
        <p:nvSpPr>
          <p:cNvPr id="230403" name="Segnaposto numero diapositiva 1">
            <a:extLst>
              <a:ext uri="{FF2B5EF4-FFF2-40B4-BE49-F238E27FC236}">
                <a16:creationId xmlns:a16="http://schemas.microsoft.com/office/drawing/2014/main" id="{A219805A-9741-8BC6-8B37-1040B26257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7A1B72-1595-4DBB-8EE4-C51D800BABD8}"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sp>
        <p:nvSpPr>
          <p:cNvPr id="76802" name="Rectangle 2">
            <a:extLst>
              <a:ext uri="{FF2B5EF4-FFF2-40B4-BE49-F238E27FC236}">
                <a16:creationId xmlns:a16="http://schemas.microsoft.com/office/drawing/2014/main" id="{EC965B6B-95BE-98CF-0818-CEA1B13A8EA6}"/>
              </a:ext>
            </a:extLst>
          </p:cNvPr>
          <p:cNvSpPr>
            <a:spLocks noGrp="1" noChangeArrowheads="1"/>
          </p:cNvSpPr>
          <p:nvPr>
            <p:ph type="body" idx="4294967295"/>
          </p:nvPr>
        </p:nvSpPr>
        <p:spPr>
          <a:xfrm>
            <a:off x="5903913" y="1465263"/>
            <a:ext cx="3240087" cy="2952750"/>
          </a:xfrm>
        </p:spPr>
        <p:txBody>
          <a:bodyPr/>
          <a:lstStyle/>
          <a:p>
            <a:pPr eaLnBrk="1" hangingPunct="1">
              <a:lnSpc>
                <a:spcPct val="90000"/>
              </a:lnSpc>
              <a:buFontTx/>
              <a:buNone/>
              <a:defRPr/>
            </a:pPr>
            <a:r>
              <a:rPr lang="fr-CH" b="1" i="1" u="sng" dirty="0">
                <a:latin typeface="Times New Roman" pitchFamily="18" charset="0"/>
              </a:rPr>
              <a:t>THE</a:t>
            </a:r>
          </a:p>
          <a:p>
            <a:pPr eaLnBrk="1" hangingPunct="1">
              <a:lnSpc>
                <a:spcPct val="90000"/>
              </a:lnSpc>
              <a:buFontTx/>
              <a:buNone/>
              <a:defRPr/>
            </a:pPr>
            <a:r>
              <a:rPr lang="fr-CH" b="1" i="1" u="sng" dirty="0">
                <a:latin typeface="Times New Roman" pitchFamily="18" charset="0"/>
              </a:rPr>
              <a:t>CAPITALISTS</a:t>
            </a:r>
          </a:p>
          <a:p>
            <a:pPr eaLnBrk="1" hangingPunct="1">
              <a:lnSpc>
                <a:spcPct val="90000"/>
              </a:lnSpc>
              <a:buFontTx/>
              <a:buNone/>
              <a:defRPr/>
            </a:pPr>
            <a:endParaRPr lang="fr-CH" sz="1050" dirty="0">
              <a:solidFill>
                <a:srgbClr val="FF0066"/>
              </a:solidFill>
            </a:endParaRPr>
          </a:p>
          <a:p>
            <a:pPr marL="0" indent="0" eaLnBrk="1" hangingPunct="1">
              <a:lnSpc>
                <a:spcPct val="90000"/>
              </a:lnSpc>
              <a:buFontTx/>
              <a:buNone/>
              <a:defRPr/>
            </a:pPr>
            <a:r>
              <a:rPr lang="en-US" dirty="0"/>
              <a:t>decide to build and sell            motor-cars</a:t>
            </a:r>
          </a:p>
        </p:txBody>
      </p:sp>
      <p:sp>
        <p:nvSpPr>
          <p:cNvPr id="5" name="CasellaDiTesto 4">
            <a:extLst>
              <a:ext uri="{FF2B5EF4-FFF2-40B4-BE49-F238E27FC236}">
                <a16:creationId xmlns:a16="http://schemas.microsoft.com/office/drawing/2014/main" id="{10FA2069-6EA2-E120-6BC4-0563FC252BBD}"/>
              </a:ext>
            </a:extLst>
          </p:cNvPr>
          <p:cNvSpPr txBox="1"/>
          <p:nvPr/>
        </p:nvSpPr>
        <p:spPr>
          <a:xfrm>
            <a:off x="5810250" y="4581525"/>
            <a:ext cx="2808288" cy="1754188"/>
          </a:xfrm>
          <a:prstGeom prst="rect">
            <a:avLst/>
          </a:prstGeom>
          <a:noFill/>
        </p:spPr>
        <p:txBody>
          <a:bodyPr>
            <a:spAutoFit/>
          </a:bodyPr>
          <a:lstStyle/>
          <a:p>
            <a:pPr eaLnBrk="1" fontAlgn="auto" hangingPunct="1">
              <a:spcBef>
                <a:spcPts val="0"/>
              </a:spcBef>
              <a:spcAft>
                <a:spcPts val="0"/>
              </a:spcAft>
              <a:defRPr/>
            </a:pPr>
            <a:r>
              <a:rPr lang="en-US" sz="1200" b="1" dirty="0">
                <a:latin typeface="+mj-lt"/>
                <a:cs typeface="+mn-cs"/>
              </a:rPr>
              <a:t>The capitalists have an initial</a:t>
            </a:r>
          </a:p>
          <a:p>
            <a:pPr eaLnBrk="1" fontAlgn="auto" hangingPunct="1">
              <a:spcBef>
                <a:spcPts val="0"/>
              </a:spcBef>
              <a:spcAft>
                <a:spcPts val="0"/>
              </a:spcAft>
              <a:defRPr/>
            </a:pPr>
            <a:r>
              <a:rPr lang="en-US" sz="1200" b="1" dirty="0">
                <a:latin typeface="+mj-lt"/>
                <a:cs typeface="+mn-cs"/>
              </a:rPr>
              <a:t>capital, which (it is human!)                  they want to multiply.                                     To have more is better! </a:t>
            </a:r>
          </a:p>
          <a:p>
            <a:pPr eaLnBrk="1" fontAlgn="auto" hangingPunct="1">
              <a:spcBef>
                <a:spcPts val="0"/>
              </a:spcBef>
              <a:spcAft>
                <a:spcPts val="0"/>
              </a:spcAft>
              <a:defRPr/>
            </a:pPr>
            <a:endParaRPr lang="en-US" sz="1200" b="1" dirty="0">
              <a:latin typeface="+mj-lt"/>
              <a:cs typeface="+mn-cs"/>
            </a:endParaRPr>
          </a:p>
          <a:p>
            <a:pPr eaLnBrk="1" fontAlgn="auto" hangingPunct="1">
              <a:spcBef>
                <a:spcPts val="0"/>
              </a:spcBef>
              <a:spcAft>
                <a:spcPts val="0"/>
              </a:spcAft>
              <a:defRPr/>
            </a:pPr>
            <a:r>
              <a:rPr lang="en-US" sz="1200" b="1" dirty="0">
                <a:latin typeface="+mj-lt"/>
                <a:cs typeface="+mn-cs"/>
              </a:rPr>
              <a:t>On the bases of what is happening in the U.S., they decide to build cars and sell them to increase their capital.</a:t>
            </a:r>
            <a:endParaRPr lang="de-DE" sz="1200" b="1" dirty="0">
              <a:latin typeface="+mj-lt"/>
              <a:cs typeface="+mn-cs"/>
            </a:endParaRPr>
          </a:p>
        </p:txBody>
      </p:sp>
      <p:pic>
        <p:nvPicPr>
          <p:cNvPr id="230406" name="Picture 6" descr="C:\Dokumente und Einstellungen\Enrico\Eigene Dateien\Enrico\Documenti\AA Enrico nuovo\Politica\Presentazione marxismo\sacchi soldi.JPG">
            <a:extLst>
              <a:ext uri="{FF2B5EF4-FFF2-40B4-BE49-F238E27FC236}">
                <a16:creationId xmlns:a16="http://schemas.microsoft.com/office/drawing/2014/main" id="{0B12DA97-5BD8-BF16-54B2-F6546AA14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5188" y="765175"/>
            <a:ext cx="13335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9E8B6355-69A0-9CCD-6837-8D2DF1DC3AB9}"/>
              </a:ext>
            </a:extLst>
          </p:cNvPr>
          <p:cNvSpPr/>
          <p:nvPr/>
        </p:nvSpPr>
        <p:spPr bwMode="auto">
          <a:xfrm>
            <a:off x="0" y="0"/>
            <a:ext cx="9144000" cy="6858000"/>
          </a:xfrm>
          <a:prstGeom prst="rect">
            <a:avLst/>
          </a:prstGeom>
          <a:noFill/>
          <a:ln w="19050" cap="flat" cmpd="sng" algn="ctr">
            <a:solidFill>
              <a:schemeClr val="tx2">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8" name="Rettangolo 7">
            <a:extLst>
              <a:ext uri="{FF2B5EF4-FFF2-40B4-BE49-F238E27FC236}">
                <a16:creationId xmlns:a16="http://schemas.microsoft.com/office/drawing/2014/main" id="{DA6253AC-9871-2AAD-3034-834F9C9C46E1}"/>
              </a:ext>
            </a:extLst>
          </p:cNvPr>
          <p:cNvSpPr/>
          <p:nvPr/>
        </p:nvSpPr>
        <p:spPr bwMode="auto">
          <a:xfrm>
            <a:off x="0"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6802">
                                            <p:txEl>
                                              <p:pRg st="3" end="3"/>
                                            </p:txEl>
                                          </p:spTgt>
                                        </p:tgtEl>
                                        <p:attrNameLst>
                                          <p:attrName>style.visibility</p:attrName>
                                        </p:attrNameLst>
                                      </p:cBhvr>
                                      <p:to>
                                        <p:strVal val="visible"/>
                                      </p:to>
                                    </p:set>
                                    <p:animEffect transition="in" filter="fade">
                                      <p:cBhvr>
                                        <p:cTn id="7" dur="1000"/>
                                        <p:tgtEl>
                                          <p:spTgt spid="768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Text Box 3">
            <a:extLst>
              <a:ext uri="{FF2B5EF4-FFF2-40B4-BE49-F238E27FC236}">
                <a16:creationId xmlns:a16="http://schemas.microsoft.com/office/drawing/2014/main" id="{FF24325A-A09C-1480-5C51-156B462EDE23}"/>
              </a:ext>
            </a:extLst>
          </p:cNvPr>
          <p:cNvSpPr txBox="1">
            <a:spLocks noChangeArrowheads="1"/>
          </p:cNvSpPr>
          <p:nvPr/>
        </p:nvSpPr>
        <p:spPr bwMode="auto">
          <a:xfrm>
            <a:off x="6588125" y="3860800"/>
            <a:ext cx="241141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SWISS METAL-MECHANICAL INDUSTRY:</a:t>
            </a:r>
          </a:p>
          <a:p>
            <a:pPr eaLnBrk="1" hangingPunct="1">
              <a:spcBef>
                <a:spcPct val="50000"/>
              </a:spcBef>
              <a:buFontTx/>
              <a:buNone/>
            </a:pPr>
            <a:r>
              <a:rPr lang="en-US" altLang="it-CH" sz="1800">
                <a:solidFill>
                  <a:srgbClr val="FFFFFF"/>
                </a:solidFill>
              </a:rPr>
              <a:t>LARGE AUTOMATIC UTENSILES MACHINES</a:t>
            </a:r>
          </a:p>
        </p:txBody>
      </p:sp>
      <p:sp>
        <p:nvSpPr>
          <p:cNvPr id="358403" name="Text Box 5">
            <a:extLst>
              <a:ext uri="{FF2B5EF4-FFF2-40B4-BE49-F238E27FC236}">
                <a16:creationId xmlns:a16="http://schemas.microsoft.com/office/drawing/2014/main" id="{4E78E4C2-F4DF-9633-BED5-9B2FA4FF21D9}"/>
              </a:ext>
            </a:extLst>
          </p:cNvPr>
          <p:cNvSpPr txBox="1">
            <a:spLocks noChangeArrowheads="1"/>
          </p:cNvSpPr>
          <p:nvPr/>
        </p:nvSpPr>
        <p:spPr bwMode="auto">
          <a:xfrm>
            <a:off x="6619875" y="1925638"/>
            <a:ext cx="1512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Control room</a:t>
            </a:r>
            <a:endParaRPr lang="it-IT" altLang="it-CH" sz="1800">
              <a:solidFill>
                <a:srgbClr val="FFFFFF"/>
              </a:solidFill>
            </a:endParaRPr>
          </a:p>
        </p:txBody>
      </p:sp>
      <p:sp>
        <p:nvSpPr>
          <p:cNvPr id="358404" name="Segnaposto numero diapositiva 1">
            <a:extLst>
              <a:ext uri="{FF2B5EF4-FFF2-40B4-BE49-F238E27FC236}">
                <a16:creationId xmlns:a16="http://schemas.microsoft.com/office/drawing/2014/main" id="{9C3FA2CA-DC7A-6545-902D-277216C812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A775BC-4809-44EA-B656-CDB8809D8704}"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pic>
        <p:nvPicPr>
          <p:cNvPr id="7" name="Picture 2" descr="Capannone con macchine utensili">
            <a:extLst>
              <a:ext uri="{FF2B5EF4-FFF2-40B4-BE49-F238E27FC236}">
                <a16:creationId xmlns:a16="http://schemas.microsoft.com/office/drawing/2014/main" id="{4CD66F14-5B03-4426-DDCD-5FCBB5EF8701}"/>
              </a:ext>
            </a:extLst>
          </p:cNvPr>
          <p:cNvPicPr>
            <a:picLocks noChangeAspect="1" noChangeArrowheads="1"/>
          </p:cNvPicPr>
          <p:nvPr/>
        </p:nvPicPr>
        <p:blipFill>
          <a:blip r:embed="rId4"/>
          <a:srcRect/>
          <a:stretch>
            <a:fillRect/>
          </a:stretch>
        </p:blipFill>
        <p:spPr bwMode="auto">
          <a:xfrm>
            <a:off x="468313" y="404813"/>
            <a:ext cx="5870575" cy="60372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locale controllo macchina automatizzata">
            <a:extLst>
              <a:ext uri="{FF2B5EF4-FFF2-40B4-BE49-F238E27FC236}">
                <a16:creationId xmlns:a16="http://schemas.microsoft.com/office/drawing/2014/main" id="{240B40EA-2D2E-78C8-47F8-C08175388605}"/>
              </a:ext>
            </a:extLst>
          </p:cNvPr>
          <p:cNvPicPr>
            <a:picLocks noChangeAspect="1" noChangeArrowheads="1"/>
          </p:cNvPicPr>
          <p:nvPr/>
        </p:nvPicPr>
        <p:blipFill>
          <a:blip r:embed="rId5"/>
          <a:srcRect/>
          <a:stretch>
            <a:fillRect/>
          </a:stretch>
        </p:blipFill>
        <p:spPr bwMode="auto">
          <a:xfrm>
            <a:off x="6465888" y="412750"/>
            <a:ext cx="2435225" cy="15128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AC7F2C62-BBBA-EBD7-4B6B-AFA544A8928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Text Box 5">
            <a:extLst>
              <a:ext uri="{FF2B5EF4-FFF2-40B4-BE49-F238E27FC236}">
                <a16:creationId xmlns:a16="http://schemas.microsoft.com/office/drawing/2014/main" id="{B441A472-B4C3-FB03-218F-749093E02840}"/>
              </a:ext>
            </a:extLst>
          </p:cNvPr>
          <p:cNvSpPr txBox="1">
            <a:spLocks noChangeArrowheads="1"/>
          </p:cNvSpPr>
          <p:nvPr/>
        </p:nvSpPr>
        <p:spPr bwMode="auto">
          <a:xfrm>
            <a:off x="468313" y="5334000"/>
            <a:ext cx="6156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TRADITIONAL METAL MECANICAL PLANT</a:t>
            </a:r>
          </a:p>
        </p:txBody>
      </p:sp>
      <p:sp>
        <p:nvSpPr>
          <p:cNvPr id="360451" name="Text Box 9">
            <a:extLst>
              <a:ext uri="{FF2B5EF4-FFF2-40B4-BE49-F238E27FC236}">
                <a16:creationId xmlns:a16="http://schemas.microsoft.com/office/drawing/2014/main" id="{4C7DBE7C-1383-904E-F163-4448736CBB41}"/>
              </a:ext>
            </a:extLst>
          </p:cNvPr>
          <p:cNvSpPr txBox="1">
            <a:spLocks noChangeArrowheads="1"/>
          </p:cNvSpPr>
          <p:nvPr/>
        </p:nvSpPr>
        <p:spPr bwMode="auto">
          <a:xfrm>
            <a:off x="6227763" y="5365750"/>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AUTOMATED METAL MECHANICAL PLANT</a:t>
            </a:r>
            <a:endParaRPr lang="it-IT" altLang="it-CH" sz="1200" b="1">
              <a:solidFill>
                <a:srgbClr val="FFFFFF"/>
              </a:solidFill>
            </a:endParaRPr>
          </a:p>
        </p:txBody>
      </p:sp>
      <p:sp>
        <p:nvSpPr>
          <p:cNvPr id="360452" name="Segnaposto numero diapositiva 1">
            <a:extLst>
              <a:ext uri="{FF2B5EF4-FFF2-40B4-BE49-F238E27FC236}">
                <a16:creationId xmlns:a16="http://schemas.microsoft.com/office/drawing/2014/main" id="{5750B575-C8E3-B8FC-9266-AAB8FCBA1E7A}"/>
              </a:ext>
            </a:extLst>
          </p:cNvPr>
          <p:cNvSpPr>
            <a:spLocks noGrp="1"/>
          </p:cNvSpPr>
          <p:nvPr>
            <p:ph type="sldNum" sz="quarter" idx="12"/>
          </p:nvPr>
        </p:nvSpPr>
        <p:spPr>
          <a:xfrm>
            <a:off x="6084888"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442794-D21C-450B-9F6D-93308F5D1808}" type="slidenum">
              <a:rPr lang="it-IT" altLang="en-US" sz="1400" smtClean="0"/>
              <a:pPr>
                <a:spcBef>
                  <a:spcPct val="0"/>
                </a:spcBef>
                <a:buFontTx/>
                <a:buNone/>
              </a:pPr>
              <a:t>71</a:t>
            </a:fld>
            <a:endParaRPr lang="it-IT" altLang="en-US" sz="1400"/>
          </a:p>
        </p:txBody>
      </p:sp>
      <p:pic>
        <p:nvPicPr>
          <p:cNvPr id="8" name="Picture 4" descr="fabbrica officina1">
            <a:extLst>
              <a:ext uri="{FF2B5EF4-FFF2-40B4-BE49-F238E27FC236}">
                <a16:creationId xmlns:a16="http://schemas.microsoft.com/office/drawing/2014/main" id="{DF33F76A-490C-BD1C-5E96-ED0FD9356127}"/>
              </a:ext>
            </a:extLst>
          </p:cNvPr>
          <p:cNvPicPr>
            <a:picLocks noChangeAspect="1" noChangeArrowheads="1"/>
          </p:cNvPicPr>
          <p:nvPr/>
        </p:nvPicPr>
        <p:blipFill>
          <a:blip r:embed="rId4"/>
          <a:srcRect/>
          <a:stretch>
            <a:fillRect/>
          </a:stretch>
        </p:blipFill>
        <p:spPr bwMode="auto">
          <a:xfrm>
            <a:off x="900113" y="1223963"/>
            <a:ext cx="4660900" cy="39497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fabbrica lavorazione lamiere">
            <a:extLst>
              <a:ext uri="{FF2B5EF4-FFF2-40B4-BE49-F238E27FC236}">
                <a16:creationId xmlns:a16="http://schemas.microsoft.com/office/drawing/2014/main" id="{9A2F83E7-C076-8F49-D880-E45CB1E02A89}"/>
              </a:ext>
            </a:extLst>
          </p:cNvPr>
          <p:cNvPicPr>
            <a:picLocks noChangeAspect="1" noChangeArrowheads="1"/>
          </p:cNvPicPr>
          <p:nvPr/>
        </p:nvPicPr>
        <p:blipFill>
          <a:blip r:embed="rId5"/>
          <a:srcRect/>
          <a:stretch>
            <a:fillRect/>
          </a:stretch>
        </p:blipFill>
        <p:spPr bwMode="auto">
          <a:xfrm>
            <a:off x="5746750" y="1223963"/>
            <a:ext cx="2281238" cy="19002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0" name="Picture 10" descr="operatori macchine automatiche">
            <a:extLst>
              <a:ext uri="{FF2B5EF4-FFF2-40B4-BE49-F238E27FC236}">
                <a16:creationId xmlns:a16="http://schemas.microsoft.com/office/drawing/2014/main" id="{874EC039-282A-0C9C-D572-7204D953BA9A}"/>
              </a:ext>
            </a:extLst>
          </p:cNvPr>
          <p:cNvPicPr>
            <a:picLocks noChangeAspect="1" noChangeArrowheads="1"/>
          </p:cNvPicPr>
          <p:nvPr/>
        </p:nvPicPr>
        <p:blipFill>
          <a:blip r:embed="rId6"/>
          <a:srcRect/>
          <a:stretch>
            <a:fillRect/>
          </a:stretch>
        </p:blipFill>
        <p:spPr bwMode="auto">
          <a:xfrm>
            <a:off x="5746750" y="3227388"/>
            <a:ext cx="2281238" cy="1946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11262227-7531-5374-8584-C4AFC792CE9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5">
            <a:extLst>
              <a:ext uri="{FF2B5EF4-FFF2-40B4-BE49-F238E27FC236}">
                <a16:creationId xmlns:a16="http://schemas.microsoft.com/office/drawing/2014/main" id="{5D3F2867-8A4C-310F-EF2C-2E527CAB463C}"/>
              </a:ext>
            </a:extLst>
          </p:cNvPr>
          <p:cNvSpPr>
            <a:spLocks noGrp="1" noChangeArrowheads="1"/>
          </p:cNvSpPr>
          <p:nvPr>
            <p:ph type="title"/>
          </p:nvPr>
        </p:nvSpPr>
        <p:spPr>
          <a:xfrm>
            <a:off x="395288" y="5516563"/>
            <a:ext cx="8229600" cy="1143000"/>
          </a:xfrm>
        </p:spPr>
        <p:txBody>
          <a:bodyPr/>
          <a:lstStyle/>
          <a:p>
            <a:pPr eaLnBrk="1" hangingPunct="1"/>
            <a:r>
              <a:rPr lang="fr-CH" altLang="it-CH" sz="3200" b="1">
                <a:solidFill>
                  <a:schemeClr val="tx1"/>
                </a:solidFill>
              </a:rPr>
              <a:t>Welding robots in action</a:t>
            </a:r>
            <a:endParaRPr lang="it-IT" altLang="it-CH" sz="3200" b="1">
              <a:solidFill>
                <a:schemeClr val="tx1"/>
              </a:solidFill>
            </a:endParaRPr>
          </a:p>
        </p:txBody>
      </p:sp>
      <p:pic>
        <p:nvPicPr>
          <p:cNvPr id="6" name="Picture 4" descr="Fabbrica con robot a">
            <a:extLst>
              <a:ext uri="{FF2B5EF4-FFF2-40B4-BE49-F238E27FC236}">
                <a16:creationId xmlns:a16="http://schemas.microsoft.com/office/drawing/2014/main" id="{E9C5A0A0-8E8A-231C-8216-D15A8FDC7130}"/>
              </a:ext>
            </a:extLst>
          </p:cNvPr>
          <p:cNvPicPr>
            <a:picLocks noGrp="1" noChangeAspect="1" noChangeArrowheads="1"/>
          </p:cNvPicPr>
          <p:nvPr>
            <p:ph idx="1"/>
          </p:nvPr>
        </p:nvPicPr>
        <p:blipFill>
          <a:blip r:embed="rId4"/>
          <a:srcRect/>
          <a:stretch>
            <a:fillRect/>
          </a:stretch>
        </p:blipFill>
        <p:spPr>
          <a:xfrm>
            <a:off x="900113" y="476250"/>
            <a:ext cx="7273925" cy="5303838"/>
          </a:xfrm>
          <a:ln w="28575">
            <a:solidFill>
              <a:schemeClr val="tx1"/>
            </a:solidFill>
          </a:ln>
          <a:effectLst>
            <a:outerShdw blurRad="292100" dist="139700" dir="2700000" algn="tl" rotWithShape="0">
              <a:srgbClr val="333333">
                <a:alpha val="65000"/>
              </a:srgbClr>
            </a:outerShdw>
          </a:effectLst>
        </p:spPr>
      </p:pic>
      <p:sp>
        <p:nvSpPr>
          <p:cNvPr id="362500" name="Segnaposto numero diapositiva 1">
            <a:extLst>
              <a:ext uri="{FF2B5EF4-FFF2-40B4-BE49-F238E27FC236}">
                <a16:creationId xmlns:a16="http://schemas.microsoft.com/office/drawing/2014/main" id="{34D562F5-E6A3-DBB9-916C-28D7FEABA677}"/>
              </a:ext>
            </a:extLst>
          </p:cNvPr>
          <p:cNvSpPr>
            <a:spLocks noGrp="1"/>
          </p:cNvSpPr>
          <p:nvPr>
            <p:ph type="sldNum" sz="quarter" idx="12"/>
          </p:nvPr>
        </p:nvSpPr>
        <p:spPr>
          <a:xfrm>
            <a:off x="7380288" y="594995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AB26A1-DEA4-45AE-B448-CDDB8C9C0516}"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5" name="Rettangolo 4">
            <a:extLst>
              <a:ext uri="{FF2B5EF4-FFF2-40B4-BE49-F238E27FC236}">
                <a16:creationId xmlns:a16="http://schemas.microsoft.com/office/drawing/2014/main" id="{BE26D3AC-70C3-6262-0E67-475C3179FA9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Text Box 6">
            <a:extLst>
              <a:ext uri="{FF2B5EF4-FFF2-40B4-BE49-F238E27FC236}">
                <a16:creationId xmlns:a16="http://schemas.microsoft.com/office/drawing/2014/main" id="{6802E890-C79D-3B4D-4059-07DFC57AE94E}"/>
              </a:ext>
            </a:extLst>
          </p:cNvPr>
          <p:cNvSpPr txBox="1">
            <a:spLocks noChangeArrowheads="1"/>
          </p:cNvSpPr>
          <p:nvPr/>
        </p:nvSpPr>
        <p:spPr bwMode="auto">
          <a:xfrm>
            <a:off x="1738313" y="5127625"/>
            <a:ext cx="5903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AUTOMATIC PACKAGING MACHINE </a:t>
            </a:r>
          </a:p>
          <a:p>
            <a:pPr eaLnBrk="1" hangingPunct="1">
              <a:spcBef>
                <a:spcPct val="50000"/>
              </a:spcBef>
              <a:buFontTx/>
              <a:buNone/>
            </a:pPr>
            <a:r>
              <a:rPr lang="en-US" altLang="it-CH" sz="1200" b="1">
                <a:solidFill>
                  <a:srgbClr val="FFFFFF"/>
                </a:solidFill>
              </a:rPr>
              <a:t>Everything is automatic. Now there are some specialised workers only. The machine does  the manual work.</a:t>
            </a:r>
          </a:p>
        </p:txBody>
      </p:sp>
      <p:sp>
        <p:nvSpPr>
          <p:cNvPr id="364547" name="Segnaposto numero diapositiva 1">
            <a:extLst>
              <a:ext uri="{FF2B5EF4-FFF2-40B4-BE49-F238E27FC236}">
                <a16:creationId xmlns:a16="http://schemas.microsoft.com/office/drawing/2014/main" id="{D18B021A-DD0F-CBEE-E16E-C5B5C644DABC}"/>
              </a:ext>
            </a:extLst>
          </p:cNvPr>
          <p:cNvSpPr>
            <a:spLocks noGrp="1"/>
          </p:cNvSpPr>
          <p:nvPr>
            <p:ph type="sldNum" sz="quarter" idx="12"/>
          </p:nvPr>
        </p:nvSpPr>
        <p:spPr>
          <a:xfrm>
            <a:off x="6038850" y="5229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911422-1DC2-4808-8765-35B807EE9A2A}" type="slidenum">
              <a:rPr lang="it-IT" altLang="en-US" sz="1400" smtClean="0">
                <a:solidFill>
                  <a:srgbClr val="FFFFFF"/>
                </a:solidFill>
              </a:rPr>
              <a:pPr>
                <a:spcBef>
                  <a:spcPct val="0"/>
                </a:spcBef>
                <a:buFontTx/>
                <a:buNone/>
              </a:pPr>
              <a:t>73</a:t>
            </a:fld>
            <a:endParaRPr lang="it-IT" altLang="en-US" sz="1400">
              <a:solidFill>
                <a:srgbClr val="FFFFFF"/>
              </a:solidFill>
            </a:endParaRPr>
          </a:p>
        </p:txBody>
      </p:sp>
      <p:pic>
        <p:nvPicPr>
          <p:cNvPr id="6" name="Picture 5" descr="fabbrica moderna">
            <a:extLst>
              <a:ext uri="{FF2B5EF4-FFF2-40B4-BE49-F238E27FC236}">
                <a16:creationId xmlns:a16="http://schemas.microsoft.com/office/drawing/2014/main" id="{AE689561-B33A-054B-A988-A8F3ACED9427}"/>
              </a:ext>
            </a:extLst>
          </p:cNvPr>
          <p:cNvPicPr>
            <a:picLocks noChangeAspect="1" noChangeArrowheads="1"/>
          </p:cNvPicPr>
          <p:nvPr/>
        </p:nvPicPr>
        <p:blipFill>
          <a:blip r:embed="rId4"/>
          <a:srcRect/>
          <a:stretch>
            <a:fillRect/>
          </a:stretch>
        </p:blipFill>
        <p:spPr bwMode="auto">
          <a:xfrm>
            <a:off x="1216025" y="692150"/>
            <a:ext cx="6948488" cy="4279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13878AE9-EB50-0A5F-A59E-42A36BCF388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Text Box 5">
            <a:extLst>
              <a:ext uri="{FF2B5EF4-FFF2-40B4-BE49-F238E27FC236}">
                <a16:creationId xmlns:a16="http://schemas.microsoft.com/office/drawing/2014/main" id="{3258D9DB-5B71-D205-A38F-BC005EA0004B}"/>
              </a:ext>
            </a:extLst>
          </p:cNvPr>
          <p:cNvSpPr txBox="1">
            <a:spLocks noChangeArrowheads="1"/>
          </p:cNvSpPr>
          <p:nvPr/>
        </p:nvSpPr>
        <p:spPr bwMode="auto">
          <a:xfrm>
            <a:off x="574675" y="5640388"/>
            <a:ext cx="8569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SWISS METAL-MECHANICAL INDUSTRY: automatic machines             </a:t>
            </a:r>
            <a:r>
              <a:rPr lang="en-US" altLang="it-CH" sz="1200">
                <a:solidFill>
                  <a:srgbClr val="FFFFFF"/>
                </a:solidFill>
              </a:rPr>
              <a:t>The "islands" follow a pre-established path and are transporting the parts from one forming station to another.</a:t>
            </a:r>
          </a:p>
        </p:txBody>
      </p:sp>
      <p:sp>
        <p:nvSpPr>
          <p:cNvPr id="366595" name="Segnaposto numero diapositiva 1">
            <a:extLst>
              <a:ext uri="{FF2B5EF4-FFF2-40B4-BE49-F238E27FC236}">
                <a16:creationId xmlns:a16="http://schemas.microsoft.com/office/drawing/2014/main" id="{94A6E31F-C171-DA73-A981-C6DC0B23AE25}"/>
              </a:ext>
            </a:extLst>
          </p:cNvPr>
          <p:cNvSpPr>
            <a:spLocks noGrp="1"/>
          </p:cNvSpPr>
          <p:nvPr>
            <p:ph type="sldNum" sz="quarter" idx="12"/>
          </p:nvPr>
        </p:nvSpPr>
        <p:spPr>
          <a:xfrm>
            <a:off x="7339013" y="5014913"/>
            <a:ext cx="1114425" cy="46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5148E0-9A91-4CCD-BDFB-192B93DD74C3}" type="slidenum">
              <a:rPr lang="it-IT" altLang="en-US" sz="1400" smtClean="0"/>
              <a:pPr>
                <a:spcBef>
                  <a:spcPct val="0"/>
                </a:spcBef>
                <a:buFontTx/>
                <a:buNone/>
              </a:pPr>
              <a:t>74</a:t>
            </a:fld>
            <a:endParaRPr lang="it-IT" altLang="en-US" sz="1400"/>
          </a:p>
        </p:txBody>
      </p:sp>
      <p:pic>
        <p:nvPicPr>
          <p:cNvPr id="5" name="Picture 4" descr="msoB4A42">
            <a:extLst>
              <a:ext uri="{FF2B5EF4-FFF2-40B4-BE49-F238E27FC236}">
                <a16:creationId xmlns:a16="http://schemas.microsoft.com/office/drawing/2014/main" id="{418252EA-90C9-F305-727D-88B1B735D537}"/>
              </a:ext>
            </a:extLst>
          </p:cNvPr>
          <p:cNvPicPr>
            <a:picLocks noChangeAspect="1" noChangeArrowheads="1"/>
          </p:cNvPicPr>
          <p:nvPr/>
        </p:nvPicPr>
        <p:blipFill>
          <a:blip r:embed="rId4"/>
          <a:srcRect/>
          <a:stretch>
            <a:fillRect/>
          </a:stretch>
        </p:blipFill>
        <p:spPr bwMode="auto">
          <a:xfrm>
            <a:off x="1176338" y="908050"/>
            <a:ext cx="6719887" cy="4572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A7DDE2BC-DFBC-FB3A-9B8C-F7FBC7EF79B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411921CC-CE20-136E-8742-4AEA0F21AF1C}"/>
              </a:ext>
            </a:extLst>
          </p:cNvPr>
          <p:cNvSpPr>
            <a:spLocks noGrp="1" noChangeArrowheads="1"/>
          </p:cNvSpPr>
          <p:nvPr>
            <p:ph type="title"/>
          </p:nvPr>
        </p:nvSpPr>
        <p:spPr>
          <a:xfrm>
            <a:off x="5891213" y="2420938"/>
            <a:ext cx="1008062" cy="1484312"/>
          </a:xfrm>
        </p:spPr>
        <p:txBody>
          <a:bodyPr/>
          <a:lstStyle/>
          <a:p>
            <a:pPr algn="r" eaLnBrk="1" hangingPunct="1"/>
            <a:r>
              <a:rPr lang="fr-CH" altLang="it-CH" sz="1600">
                <a:solidFill>
                  <a:schemeClr val="tx1"/>
                </a:solidFill>
              </a:rPr>
              <a:t>The modern worker: </a:t>
            </a:r>
            <a:br>
              <a:rPr lang="fr-CH" altLang="it-CH" sz="1600">
                <a:solidFill>
                  <a:schemeClr val="tx1"/>
                </a:solidFill>
              </a:rPr>
            </a:br>
            <a:r>
              <a:rPr lang="fr-CH" altLang="it-CH" sz="1600">
                <a:solidFill>
                  <a:schemeClr val="tx1"/>
                </a:solidFill>
              </a:rPr>
              <a:t>the</a:t>
            </a:r>
            <a:r>
              <a:rPr lang="fr-CH" altLang="it-CH" sz="1600" b="1">
                <a:solidFill>
                  <a:schemeClr val="tx1"/>
                </a:solidFill>
              </a:rPr>
              <a:t> ROBOT</a:t>
            </a:r>
            <a:endParaRPr lang="it-IT" altLang="it-CH" sz="1600" b="1">
              <a:solidFill>
                <a:schemeClr val="tx1"/>
              </a:solidFill>
            </a:endParaRPr>
          </a:p>
        </p:txBody>
      </p:sp>
      <p:sp>
        <p:nvSpPr>
          <p:cNvPr id="368643" name="Segnaposto numero diapositiva 1">
            <a:extLst>
              <a:ext uri="{FF2B5EF4-FFF2-40B4-BE49-F238E27FC236}">
                <a16:creationId xmlns:a16="http://schemas.microsoft.com/office/drawing/2014/main" id="{1D3BFA88-32D7-8773-8B1C-92B561AA1E0A}"/>
              </a:ext>
            </a:extLst>
          </p:cNvPr>
          <p:cNvSpPr>
            <a:spLocks noGrp="1"/>
          </p:cNvSpPr>
          <p:nvPr>
            <p:ph type="sldNum" sz="quarter" idx="12"/>
          </p:nvPr>
        </p:nvSpPr>
        <p:spPr>
          <a:xfrm>
            <a:off x="6588125" y="61880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D943F3-23FB-4723-B0E7-8AC63AD1EDF9}" type="slidenum">
              <a:rPr lang="it-IT" altLang="en-US" sz="1400" smtClean="0">
                <a:solidFill>
                  <a:srgbClr val="FFFFFF"/>
                </a:solidFill>
              </a:rPr>
              <a:pPr>
                <a:spcBef>
                  <a:spcPct val="0"/>
                </a:spcBef>
                <a:buFontTx/>
                <a:buNone/>
              </a:pPr>
              <a:t>75</a:t>
            </a:fld>
            <a:endParaRPr lang="it-IT" altLang="en-US" sz="1400">
              <a:solidFill>
                <a:srgbClr val="FFFFFF"/>
              </a:solidFill>
            </a:endParaRPr>
          </a:p>
        </p:txBody>
      </p:sp>
      <p:sp>
        <p:nvSpPr>
          <p:cNvPr id="368644" name="Rectangle 13">
            <a:extLst>
              <a:ext uri="{FF2B5EF4-FFF2-40B4-BE49-F238E27FC236}">
                <a16:creationId xmlns:a16="http://schemas.microsoft.com/office/drawing/2014/main" id="{CC01B16E-5907-EF19-4860-12A7691A5E68}"/>
              </a:ext>
            </a:extLst>
          </p:cNvPr>
          <p:cNvSpPr>
            <a:spLocks noChangeArrowheads="1"/>
          </p:cNvSpPr>
          <p:nvPr/>
        </p:nvSpPr>
        <p:spPr bwMode="auto">
          <a:xfrm>
            <a:off x="4614863" y="1484313"/>
            <a:ext cx="920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Robot </a:t>
            </a:r>
            <a:r>
              <a:rPr lang="fr-CH" altLang="it-CH" sz="1600">
                <a:solidFill>
                  <a:srgbClr val="FFFFFF"/>
                </a:solidFill>
              </a:rPr>
              <a:t>working on Pelton turbine</a:t>
            </a:r>
            <a:endParaRPr lang="it-IT" altLang="it-CH" sz="1600">
              <a:solidFill>
                <a:srgbClr val="FFFFFF"/>
              </a:solidFill>
            </a:endParaRPr>
          </a:p>
        </p:txBody>
      </p:sp>
      <p:pic>
        <p:nvPicPr>
          <p:cNvPr id="9" name="Picture 4" descr="robot su turbina Pelton">
            <a:extLst>
              <a:ext uri="{FF2B5EF4-FFF2-40B4-BE49-F238E27FC236}">
                <a16:creationId xmlns:a16="http://schemas.microsoft.com/office/drawing/2014/main" id="{FEBA1EFC-084F-39B7-D81B-D577CCD69D34}"/>
              </a:ext>
            </a:extLst>
          </p:cNvPr>
          <p:cNvPicPr>
            <a:picLocks noGrp="1" noChangeAspect="1" noChangeArrowheads="1"/>
          </p:cNvPicPr>
          <p:nvPr>
            <p:ph sz="half" idx="1"/>
          </p:nvPr>
        </p:nvPicPr>
        <p:blipFill>
          <a:blip r:embed="rId4"/>
          <a:srcRect/>
          <a:stretch>
            <a:fillRect/>
          </a:stretch>
        </p:blipFill>
        <p:spPr>
          <a:xfrm>
            <a:off x="684213" y="433388"/>
            <a:ext cx="3922712" cy="3543300"/>
          </a:xfrm>
          <a:ln>
            <a:solidFill>
              <a:schemeClr val="tx1"/>
            </a:solidFill>
          </a:ln>
          <a:effectLst>
            <a:outerShdw blurRad="292100" dist="139700" dir="2700000" algn="tl" rotWithShape="0">
              <a:srgbClr val="333333">
                <a:alpha val="65000"/>
              </a:srgbClr>
            </a:outerShdw>
          </a:effectLst>
        </p:spPr>
      </p:pic>
      <p:pic>
        <p:nvPicPr>
          <p:cNvPr id="368646" name="Picture 15" descr="FABBRICA ROBOT UMANOIDE 2">
            <a:extLst>
              <a:ext uri="{FF2B5EF4-FFF2-40B4-BE49-F238E27FC236}">
                <a16:creationId xmlns:a16="http://schemas.microsoft.com/office/drawing/2014/main" id="{D133732E-0BE3-EE34-88A5-7417CC8AC79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88125" y="620713"/>
            <a:ext cx="1768475" cy="3130550"/>
          </a:xfrm>
        </p:spPr>
      </p:pic>
      <p:pic>
        <p:nvPicPr>
          <p:cNvPr id="12" name="Picture 8" descr="C:\Users\Enrico\Enrico\Documenti\AA Enrico nuovo\Politica\Presentazione marxismo\Cobot 3 jpeg.jpg">
            <a:extLst>
              <a:ext uri="{FF2B5EF4-FFF2-40B4-BE49-F238E27FC236}">
                <a16:creationId xmlns:a16="http://schemas.microsoft.com/office/drawing/2014/main" id="{56610BD9-DDEF-BD7C-3EC3-5393DADB28D8}"/>
              </a:ext>
            </a:extLst>
          </p:cNvPr>
          <p:cNvPicPr>
            <a:picLocks noChangeAspect="1" noChangeArrowheads="1"/>
          </p:cNvPicPr>
          <p:nvPr/>
        </p:nvPicPr>
        <p:blipFill>
          <a:blip r:embed="rId6"/>
          <a:srcRect/>
          <a:stretch>
            <a:fillRect/>
          </a:stretch>
        </p:blipFill>
        <p:spPr bwMode="auto">
          <a:xfrm>
            <a:off x="684213" y="4076700"/>
            <a:ext cx="3922712" cy="2349500"/>
          </a:xfrm>
          <a:prstGeom prst="rect">
            <a:avLst/>
          </a:prstGeom>
          <a:noFill/>
          <a:ln w="12700">
            <a:solidFill>
              <a:schemeClr val="accent4">
                <a:lumMod val="10000"/>
              </a:schemeClr>
            </a:solidFill>
          </a:ln>
        </p:spPr>
      </p:pic>
      <p:sp>
        <p:nvSpPr>
          <p:cNvPr id="368648" name="CasellaDiTesto 12">
            <a:extLst>
              <a:ext uri="{FF2B5EF4-FFF2-40B4-BE49-F238E27FC236}">
                <a16:creationId xmlns:a16="http://schemas.microsoft.com/office/drawing/2014/main" id="{4B729827-A4ED-E204-A8AB-1221F77A69A0}"/>
              </a:ext>
            </a:extLst>
          </p:cNvPr>
          <p:cNvSpPr txBox="1">
            <a:spLocks noChangeArrowheads="1"/>
          </p:cNvSpPr>
          <p:nvPr/>
        </p:nvSpPr>
        <p:spPr bwMode="auto">
          <a:xfrm>
            <a:off x="4614863" y="4587875"/>
            <a:ext cx="15128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600" b="1">
                <a:solidFill>
                  <a:srgbClr val="FFFFFF"/>
                </a:solidFill>
              </a:rPr>
              <a:t>The robotic personal assistant: the COBOT helps in the laboratory</a:t>
            </a:r>
            <a:endParaRPr lang="it-CH" altLang="it-CH" sz="1600" b="1">
              <a:solidFill>
                <a:srgbClr val="FFFFFF"/>
              </a:solidFill>
            </a:endParaRPr>
          </a:p>
        </p:txBody>
      </p:sp>
      <p:pic>
        <p:nvPicPr>
          <p:cNvPr id="368649" name="Picture 9">
            <a:extLst>
              <a:ext uri="{FF2B5EF4-FFF2-40B4-BE49-F238E27FC236}">
                <a16:creationId xmlns:a16="http://schemas.microsoft.com/office/drawing/2014/main" id="{86C07D9B-8930-C3F7-288A-FCF8A8FB6E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4011613"/>
            <a:ext cx="2112962" cy="128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50" name="CasellaDiTesto 14">
            <a:extLst>
              <a:ext uri="{FF2B5EF4-FFF2-40B4-BE49-F238E27FC236}">
                <a16:creationId xmlns:a16="http://schemas.microsoft.com/office/drawing/2014/main" id="{0CCC35BB-A91D-226A-AD28-45868499C4DA}"/>
              </a:ext>
            </a:extLst>
          </p:cNvPr>
          <p:cNvSpPr txBox="1">
            <a:spLocks noChangeArrowheads="1"/>
          </p:cNvSpPr>
          <p:nvPr/>
        </p:nvSpPr>
        <p:spPr bwMode="auto">
          <a:xfrm>
            <a:off x="6929438" y="5276850"/>
            <a:ext cx="15732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a:solidFill>
                  <a:srgbClr val="FFFFFF"/>
                </a:solidFill>
              </a:rPr>
              <a:t>The robotic </a:t>
            </a:r>
          </a:p>
          <a:p>
            <a:pPr algn="ctr" eaLnBrk="1" hangingPunct="1">
              <a:spcBef>
                <a:spcPct val="0"/>
              </a:spcBef>
              <a:buFontTx/>
              <a:buNone/>
            </a:pPr>
            <a:r>
              <a:rPr lang="it-CH" altLang="it-CH" sz="1600">
                <a:solidFill>
                  <a:srgbClr val="FFFFFF"/>
                </a:solidFill>
              </a:rPr>
              <a:t>vacuum cleaner</a:t>
            </a:r>
          </a:p>
        </p:txBody>
      </p:sp>
      <p:sp>
        <p:nvSpPr>
          <p:cNvPr id="11" name="Rettangolo 10">
            <a:extLst>
              <a:ext uri="{FF2B5EF4-FFF2-40B4-BE49-F238E27FC236}">
                <a16:creationId xmlns:a16="http://schemas.microsoft.com/office/drawing/2014/main" id="{C303FBEC-4975-0F70-F9CF-C715C06E5DD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descr="C:\Dokumente und Einstellungen\Enrico\Eigene Dateien\Enrico\Documenti\AA Enrico nuovo\Sito\Wirtschaft\Robot che scrive 1.bmp">
            <a:extLst>
              <a:ext uri="{FF2B5EF4-FFF2-40B4-BE49-F238E27FC236}">
                <a16:creationId xmlns:a16="http://schemas.microsoft.com/office/drawing/2014/main" id="{6CF0FEE4-A422-80E2-9126-82850AB6D16C}"/>
              </a:ext>
            </a:extLst>
          </p:cNvPr>
          <p:cNvPicPr>
            <a:picLocks noChangeAspect="1" noChangeArrowheads="1"/>
          </p:cNvPicPr>
          <p:nvPr/>
        </p:nvPicPr>
        <p:blipFill>
          <a:blip r:embed="rId4"/>
          <a:srcRect/>
          <a:stretch>
            <a:fillRect/>
          </a:stretch>
        </p:blipFill>
        <p:spPr bwMode="auto">
          <a:xfrm>
            <a:off x="4930775" y="3551238"/>
            <a:ext cx="3921125" cy="29337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70691" name="Titolo 1">
            <a:extLst>
              <a:ext uri="{FF2B5EF4-FFF2-40B4-BE49-F238E27FC236}">
                <a16:creationId xmlns:a16="http://schemas.microsoft.com/office/drawing/2014/main" id="{337E83B3-A480-5657-8DB9-491FDDF0E015}"/>
              </a:ext>
            </a:extLst>
          </p:cNvPr>
          <p:cNvSpPr>
            <a:spLocks noGrp="1" noChangeArrowheads="1"/>
          </p:cNvSpPr>
          <p:nvPr>
            <p:ph type="title"/>
          </p:nvPr>
        </p:nvSpPr>
        <p:spPr>
          <a:xfrm>
            <a:off x="423863" y="3298825"/>
            <a:ext cx="3898900" cy="488950"/>
          </a:xfrm>
        </p:spPr>
        <p:txBody>
          <a:bodyPr/>
          <a:lstStyle/>
          <a:p>
            <a:r>
              <a:rPr lang="en-US" altLang="it-CH" sz="2000" b="1">
                <a:solidFill>
                  <a:schemeClr val="tx1"/>
                </a:solidFill>
                <a:cs typeface="Arial" panose="020B0604020202020204" pitchFamily="34" charset="0"/>
              </a:rPr>
              <a:t>Robot replaces workers</a:t>
            </a:r>
          </a:p>
        </p:txBody>
      </p:sp>
      <p:sp>
        <p:nvSpPr>
          <p:cNvPr id="370692" name="Segnaposto numero diapositiva 1">
            <a:extLst>
              <a:ext uri="{FF2B5EF4-FFF2-40B4-BE49-F238E27FC236}">
                <a16:creationId xmlns:a16="http://schemas.microsoft.com/office/drawing/2014/main" id="{A58D9A37-B6FE-BF79-CA51-B79E44A021FF}"/>
              </a:ext>
            </a:extLst>
          </p:cNvPr>
          <p:cNvSpPr>
            <a:spLocks noGrp="1"/>
          </p:cNvSpPr>
          <p:nvPr>
            <p:ph type="sldNum" sz="quarter" idx="12"/>
          </p:nvPr>
        </p:nvSpPr>
        <p:spPr>
          <a:xfrm>
            <a:off x="7956550" y="6477000"/>
            <a:ext cx="590550" cy="26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87C48D-D81F-4BAD-91AC-C53107C1FC53}"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sp>
        <p:nvSpPr>
          <p:cNvPr id="370693" name="CasellaDiTesto 1">
            <a:extLst>
              <a:ext uri="{FF2B5EF4-FFF2-40B4-BE49-F238E27FC236}">
                <a16:creationId xmlns:a16="http://schemas.microsoft.com/office/drawing/2014/main" id="{DD084952-C044-BD48-2863-9590DAD491F7}"/>
              </a:ext>
            </a:extLst>
          </p:cNvPr>
          <p:cNvSpPr txBox="1">
            <a:spLocks noChangeArrowheads="1"/>
          </p:cNvSpPr>
          <p:nvPr/>
        </p:nvSpPr>
        <p:spPr bwMode="auto">
          <a:xfrm>
            <a:off x="5076825" y="6015038"/>
            <a:ext cx="790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161616"/>
                </a:solidFill>
              </a:rPr>
              <a:t>He can write ! </a:t>
            </a:r>
            <a:endParaRPr lang="it-IT" altLang="it-CH" sz="1200" b="1">
              <a:solidFill>
                <a:srgbClr val="161616"/>
              </a:solidFill>
            </a:endParaRPr>
          </a:p>
        </p:txBody>
      </p:sp>
      <p:pic>
        <p:nvPicPr>
          <p:cNvPr id="13" name="Picture 2" descr="C:\Dokumente und Einstellungen\Enrico\Eigene Dateien\Enrico\Documenti\AA Enrico nuovo\Sito\Wirtschaft\robot scatole.jpg">
            <a:extLst>
              <a:ext uri="{FF2B5EF4-FFF2-40B4-BE49-F238E27FC236}">
                <a16:creationId xmlns:a16="http://schemas.microsoft.com/office/drawing/2014/main" id="{7E21DF6B-4D5E-DB2E-E6E1-C66570D3881F}"/>
              </a:ext>
            </a:extLst>
          </p:cNvPr>
          <p:cNvPicPr>
            <a:picLocks noChangeAspect="1" noChangeArrowheads="1"/>
          </p:cNvPicPr>
          <p:nvPr/>
        </p:nvPicPr>
        <p:blipFill>
          <a:blip r:embed="rId5"/>
          <a:srcRect/>
          <a:stretch>
            <a:fillRect/>
          </a:stretch>
        </p:blipFill>
        <p:spPr bwMode="auto">
          <a:xfrm>
            <a:off x="292100" y="420688"/>
            <a:ext cx="3829050" cy="2862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C:\Dokumente und Einstellungen\Enrico\Eigene Dateien\Enrico\Documenti\AA Enrico nuovo\Sito\Wirtschaft\services-main.jpg">
            <a:extLst>
              <a:ext uri="{FF2B5EF4-FFF2-40B4-BE49-F238E27FC236}">
                <a16:creationId xmlns:a16="http://schemas.microsoft.com/office/drawing/2014/main" id="{86784CB4-6D2D-694F-AD88-91D7007394A7}"/>
              </a:ext>
            </a:extLst>
          </p:cNvPr>
          <p:cNvPicPr>
            <a:picLocks noChangeAspect="1" noChangeArrowheads="1"/>
          </p:cNvPicPr>
          <p:nvPr/>
        </p:nvPicPr>
        <p:blipFill>
          <a:blip r:embed="rId6"/>
          <a:srcRect/>
          <a:stretch>
            <a:fillRect/>
          </a:stretch>
        </p:blipFill>
        <p:spPr bwMode="auto">
          <a:xfrm>
            <a:off x="4386263" y="420688"/>
            <a:ext cx="4486275" cy="2862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70696" name="Picture 10" descr="C:\Users\Enrico\Desktop\Robot j.jpg">
            <a:extLst>
              <a:ext uri="{FF2B5EF4-FFF2-40B4-BE49-F238E27FC236}">
                <a16:creationId xmlns:a16="http://schemas.microsoft.com/office/drawing/2014/main" id="{99B1A8F0-AB3B-220F-8B03-F2E5551C1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3822700"/>
            <a:ext cx="4441825" cy="265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AA73697B-2C8F-BAD3-2DA2-A8564E3696F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6068" name="Picture 4" descr="C:\Users\Enrico\Desktop\Robot 1 j.jpg">
            <a:extLst>
              <a:ext uri="{FF2B5EF4-FFF2-40B4-BE49-F238E27FC236}">
                <a16:creationId xmlns:a16="http://schemas.microsoft.com/office/drawing/2014/main" id="{9FBEE55D-1E1F-946B-7F5D-09E83BE0A3A0}"/>
              </a:ext>
            </a:extLst>
          </p:cNvPr>
          <p:cNvPicPr>
            <a:picLocks noChangeAspect="1" noChangeArrowheads="1"/>
          </p:cNvPicPr>
          <p:nvPr/>
        </p:nvPicPr>
        <p:blipFill>
          <a:blip r:embed="rId4"/>
          <a:srcRect/>
          <a:stretch>
            <a:fillRect/>
          </a:stretch>
        </p:blipFill>
        <p:spPr bwMode="auto">
          <a:xfrm>
            <a:off x="484188" y="3592513"/>
            <a:ext cx="3894137" cy="289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69" name="Picture 5" descr="C:\Users\Enrico\Desktop\robot 2 j.jpg">
            <a:extLst>
              <a:ext uri="{FF2B5EF4-FFF2-40B4-BE49-F238E27FC236}">
                <a16:creationId xmlns:a16="http://schemas.microsoft.com/office/drawing/2014/main" id="{560D1D39-67E0-F506-5481-39F1CD76297C}"/>
              </a:ext>
            </a:extLst>
          </p:cNvPr>
          <p:cNvPicPr>
            <a:picLocks noChangeAspect="1" noChangeArrowheads="1"/>
          </p:cNvPicPr>
          <p:nvPr/>
        </p:nvPicPr>
        <p:blipFill>
          <a:blip r:embed="rId5"/>
          <a:srcRect/>
          <a:stretch>
            <a:fillRect/>
          </a:stretch>
        </p:blipFill>
        <p:spPr bwMode="auto">
          <a:xfrm>
            <a:off x="484188" y="393700"/>
            <a:ext cx="3894137" cy="2881313"/>
          </a:xfrm>
          <a:prstGeom prst="rect">
            <a:avLst/>
          </a:prstGeom>
          <a:ln w="28575">
            <a:solidFill>
              <a:schemeClr val="tx1"/>
            </a:solidFill>
          </a:ln>
          <a:effectLst>
            <a:outerShdw blurRad="292100" dist="139700" dir="2700000" algn="tl" rotWithShape="0">
              <a:srgbClr val="333333">
                <a:alpha val="65000"/>
              </a:srgbClr>
            </a:outerShdw>
          </a:effectLst>
        </p:spPr>
      </p:pic>
      <p:sp>
        <p:nvSpPr>
          <p:cNvPr id="372740" name="CasellaDiTesto 2">
            <a:extLst>
              <a:ext uri="{FF2B5EF4-FFF2-40B4-BE49-F238E27FC236}">
                <a16:creationId xmlns:a16="http://schemas.microsoft.com/office/drawing/2014/main" id="{7DC841F4-4246-37D8-EAE2-3C142A9E0203}"/>
              </a:ext>
            </a:extLst>
          </p:cNvPr>
          <p:cNvSpPr txBox="1">
            <a:spLocks noChangeArrowheads="1"/>
          </p:cNvSpPr>
          <p:nvPr/>
        </p:nvSpPr>
        <p:spPr bwMode="auto">
          <a:xfrm>
            <a:off x="4487863" y="2646363"/>
            <a:ext cx="149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THE  ROBOTIC </a:t>
            </a:r>
          </a:p>
        </p:txBody>
      </p:sp>
      <p:pic>
        <p:nvPicPr>
          <p:cNvPr id="3" name="Picture 6">
            <a:extLst>
              <a:ext uri="{FF2B5EF4-FFF2-40B4-BE49-F238E27FC236}">
                <a16:creationId xmlns:a16="http://schemas.microsoft.com/office/drawing/2014/main" id="{C8B354F5-FBE6-F58A-C2D2-36991E591D3A}"/>
              </a:ext>
            </a:extLst>
          </p:cNvPr>
          <p:cNvPicPr>
            <a:picLocks noChangeAspect="1" noChangeArrowheads="1"/>
          </p:cNvPicPr>
          <p:nvPr/>
        </p:nvPicPr>
        <p:blipFill>
          <a:blip r:embed="rId6"/>
          <a:srcRect/>
          <a:stretch>
            <a:fillRect/>
          </a:stretch>
        </p:blipFill>
        <p:spPr bwMode="auto">
          <a:xfrm>
            <a:off x="4643438" y="393700"/>
            <a:ext cx="3971925" cy="2195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72" name="Picture 8" descr="C:\Users\Enrico\Desktop\Robot 4 j.jpg">
            <a:extLst>
              <a:ext uri="{FF2B5EF4-FFF2-40B4-BE49-F238E27FC236}">
                <a16:creationId xmlns:a16="http://schemas.microsoft.com/office/drawing/2014/main" id="{146E084E-B6D8-47E1-A7B3-70E084AF0D89}"/>
              </a:ext>
            </a:extLst>
          </p:cNvPr>
          <p:cNvPicPr>
            <a:picLocks noChangeAspect="1" noChangeArrowheads="1"/>
          </p:cNvPicPr>
          <p:nvPr/>
        </p:nvPicPr>
        <p:blipFill>
          <a:blip r:embed="rId7"/>
          <a:srcRect/>
          <a:stretch>
            <a:fillRect/>
          </a:stretch>
        </p:blipFill>
        <p:spPr bwMode="auto">
          <a:xfrm>
            <a:off x="4643438" y="4291013"/>
            <a:ext cx="3971925" cy="2197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16073" name="Picture 9" descr="C:\Users\Enrico\Desktop\robot 3 j.jpg">
            <a:extLst>
              <a:ext uri="{FF2B5EF4-FFF2-40B4-BE49-F238E27FC236}">
                <a16:creationId xmlns:a16="http://schemas.microsoft.com/office/drawing/2014/main" id="{90315D6E-9329-C350-4B7B-1B7BE79A8EFB}"/>
              </a:ext>
            </a:extLst>
          </p:cNvPr>
          <p:cNvPicPr>
            <a:picLocks noChangeAspect="1" noChangeArrowheads="1"/>
          </p:cNvPicPr>
          <p:nvPr/>
        </p:nvPicPr>
        <p:blipFill>
          <a:blip r:embed="rId8"/>
          <a:srcRect/>
          <a:stretch>
            <a:fillRect/>
          </a:stretch>
        </p:blipFill>
        <p:spPr bwMode="auto">
          <a:xfrm>
            <a:off x="4640263" y="2954338"/>
            <a:ext cx="1189037" cy="950912"/>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10" name="Picture 2" descr="C:\Users\Enrico\Desktop\robot 002.jpg">
            <a:extLst>
              <a:ext uri="{FF2B5EF4-FFF2-40B4-BE49-F238E27FC236}">
                <a16:creationId xmlns:a16="http://schemas.microsoft.com/office/drawing/2014/main" id="{030C17CD-C0DA-83AD-34E3-56553AA07E1B}"/>
              </a:ext>
            </a:extLst>
          </p:cNvPr>
          <p:cNvPicPr>
            <a:picLocks noChangeAspect="1" noChangeArrowheads="1"/>
          </p:cNvPicPr>
          <p:nvPr/>
        </p:nvPicPr>
        <p:blipFill rotWithShape="1">
          <a:blip r:embed="rId9"/>
          <a:srcRect l="890" r="1799" b="3401"/>
          <a:stretch/>
        </p:blipFill>
        <p:spPr bwMode="auto">
          <a:xfrm>
            <a:off x="6086475" y="2746375"/>
            <a:ext cx="2520950" cy="1379538"/>
          </a:xfrm>
          <a:prstGeom prst="rect">
            <a:avLst/>
          </a:prstGeom>
          <a:ln w="28575">
            <a:solidFill>
              <a:schemeClr val="tx1"/>
            </a:solidFill>
          </a:ln>
          <a:effectLst>
            <a:outerShdw blurRad="292100" dist="139700" dir="2700000" algn="tl" rotWithShape="0">
              <a:srgbClr val="333333">
                <a:alpha val="65000"/>
              </a:srgbClr>
            </a:outerShdw>
          </a:effectLst>
        </p:spPr>
      </p:pic>
      <p:sp>
        <p:nvSpPr>
          <p:cNvPr id="372745" name="CasellaDiTesto 5">
            <a:extLst>
              <a:ext uri="{FF2B5EF4-FFF2-40B4-BE49-F238E27FC236}">
                <a16:creationId xmlns:a16="http://schemas.microsoft.com/office/drawing/2014/main" id="{8ADD0903-343C-6EC6-81C8-0D8F32E81916}"/>
              </a:ext>
            </a:extLst>
          </p:cNvPr>
          <p:cNvSpPr txBox="1">
            <a:spLocks noChangeArrowheads="1"/>
          </p:cNvSpPr>
          <p:nvPr/>
        </p:nvSpPr>
        <p:spPr bwMode="auto">
          <a:xfrm>
            <a:off x="4765675" y="3944938"/>
            <a:ext cx="1077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INVASION</a:t>
            </a:r>
          </a:p>
        </p:txBody>
      </p:sp>
      <p:sp>
        <p:nvSpPr>
          <p:cNvPr id="372746" name="Segnaposto numero diapositiva 1">
            <a:extLst>
              <a:ext uri="{FF2B5EF4-FFF2-40B4-BE49-F238E27FC236}">
                <a16:creationId xmlns:a16="http://schemas.microsoft.com/office/drawing/2014/main" id="{944A4D86-6794-1519-C5D7-EC0CB89159E1}"/>
              </a:ext>
            </a:extLst>
          </p:cNvPr>
          <p:cNvSpPr txBox="1">
            <a:spLocks/>
          </p:cNvSpPr>
          <p:nvPr/>
        </p:nvSpPr>
        <p:spPr bwMode="auto">
          <a:xfrm>
            <a:off x="8485188" y="6223000"/>
            <a:ext cx="5905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5A3C234-EBAE-4669-B068-B33563ACD798}" type="slidenum">
              <a:rPr lang="it-IT" altLang="en-US" sz="1400">
                <a:solidFill>
                  <a:srgbClr val="FFFFFF"/>
                </a:solidFill>
              </a:rPr>
              <a:pPr algn="r" eaLnBrk="1" hangingPunct="1">
                <a:spcBef>
                  <a:spcPct val="0"/>
                </a:spcBef>
                <a:buFontTx/>
                <a:buNone/>
              </a:pPr>
              <a:t>77</a:t>
            </a:fld>
            <a:endParaRPr lang="it-IT" altLang="en-US" sz="1400">
              <a:solidFill>
                <a:srgbClr val="FFFFFF"/>
              </a:solidFill>
            </a:endParaRPr>
          </a:p>
        </p:txBody>
      </p:sp>
      <p:sp>
        <p:nvSpPr>
          <p:cNvPr id="11" name="Rettangolo 10">
            <a:extLst>
              <a:ext uri="{FF2B5EF4-FFF2-40B4-BE49-F238E27FC236}">
                <a16:creationId xmlns:a16="http://schemas.microsoft.com/office/drawing/2014/main" id="{7318E302-E1BF-29D6-0222-BD2F1F74C77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0" descr="macchina per l'elettroerosione">
            <a:extLst>
              <a:ext uri="{FF2B5EF4-FFF2-40B4-BE49-F238E27FC236}">
                <a16:creationId xmlns:a16="http://schemas.microsoft.com/office/drawing/2014/main" id="{EB2B66C3-C594-8103-BA56-A9C436240D2D}"/>
              </a:ext>
            </a:extLst>
          </p:cNvPr>
          <p:cNvPicPr>
            <a:picLocks noChangeAspect="1" noChangeArrowheads="1"/>
          </p:cNvPicPr>
          <p:nvPr/>
        </p:nvPicPr>
        <p:blipFill>
          <a:blip r:embed="rId3"/>
          <a:srcRect/>
          <a:stretch>
            <a:fillRect/>
          </a:stretch>
        </p:blipFill>
        <p:spPr bwMode="auto">
          <a:xfrm>
            <a:off x="4859338" y="0"/>
            <a:ext cx="4284662" cy="4284663"/>
          </a:xfrm>
          <a:prstGeom prst="rect">
            <a:avLst/>
          </a:prstGeom>
          <a:ln w="9525">
            <a:solidFill>
              <a:schemeClr val="bg1"/>
            </a:solidFill>
            <a:miter lim="800000"/>
            <a:headEnd/>
            <a:tailEnd/>
          </a:ln>
          <a:effectLst>
            <a:outerShdw blurRad="292100" dist="139700" dir="2700000" algn="tl" rotWithShape="0">
              <a:srgbClr val="333333">
                <a:alpha val="65000"/>
              </a:srgbClr>
            </a:outerShdw>
          </a:effectLst>
        </p:spPr>
      </p:pic>
      <p:sp>
        <p:nvSpPr>
          <p:cNvPr id="374787" name="Line 27">
            <a:extLst>
              <a:ext uri="{FF2B5EF4-FFF2-40B4-BE49-F238E27FC236}">
                <a16:creationId xmlns:a16="http://schemas.microsoft.com/office/drawing/2014/main" id="{35E2D523-56B2-0ACF-D0F4-C8668715136F}"/>
              </a:ext>
            </a:extLst>
          </p:cNvPr>
          <p:cNvSpPr>
            <a:spLocks noChangeShapeType="1"/>
          </p:cNvSpPr>
          <p:nvPr/>
        </p:nvSpPr>
        <p:spPr bwMode="auto">
          <a:xfrm>
            <a:off x="3203575" y="3213100"/>
            <a:ext cx="0" cy="6111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74788" name="Picture 12" descr="http://www.gsmindustries.co.in/images/products/big/plastic-extruder-machine/plastic-extrusion-machine-side-view.jpg">
            <a:extLst>
              <a:ext uri="{FF2B5EF4-FFF2-40B4-BE49-F238E27FC236}">
                <a16:creationId xmlns:a16="http://schemas.microsoft.com/office/drawing/2014/main" id="{480BABA2-CF97-6060-CAC3-D664AFC6F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48"/>
          <a:stretch>
            <a:fillRect/>
          </a:stretch>
        </p:blipFill>
        <p:spPr bwMode="auto">
          <a:xfrm>
            <a:off x="0" y="3876675"/>
            <a:ext cx="4321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9" name="Picture 21" descr="http://www.micro-technica.de/img/it_s16/img_5_2.jpg">
            <a:extLst>
              <a:ext uri="{FF2B5EF4-FFF2-40B4-BE49-F238E27FC236}">
                <a16:creationId xmlns:a16="http://schemas.microsoft.com/office/drawing/2014/main" id="{9FF367D2-0551-FC1F-3407-172002B88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95250"/>
            <a:ext cx="2616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11" descr="C:\Dokumente und Einstellungen\Enrico\Eigene Dateien\Enrico\Documenti\AA Enrico nuovo\Politica\Presentazione marxismo\plastic_mould_die_makers_extrusion_mould_molds.jpg">
            <a:extLst>
              <a:ext uri="{FF2B5EF4-FFF2-40B4-BE49-F238E27FC236}">
                <a16:creationId xmlns:a16="http://schemas.microsoft.com/office/drawing/2014/main" id="{AFD42F90-E972-C37C-374B-F8368699B8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204788"/>
            <a:ext cx="18002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1" name="Picture 13" descr="http://www.retodanz.ch/images/kunststofffenster1.jpg">
            <a:extLst>
              <a:ext uri="{FF2B5EF4-FFF2-40B4-BE49-F238E27FC236}">
                <a16:creationId xmlns:a16="http://schemas.microsoft.com/office/drawing/2014/main" id="{4EC95381-DDDE-093C-8D30-E6089E010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878"/>
          <a:stretch>
            <a:fillRect/>
          </a:stretch>
        </p:blipFill>
        <p:spPr bwMode="auto">
          <a:xfrm>
            <a:off x="3028950" y="3089275"/>
            <a:ext cx="14763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2" name="Picture 16" descr="C:\Dokumente und Einstellungen\Enrico\Eigene Dateien\Enrico\Documenti\AA Enrico nuovo\Politica\Presentazione marxismo\estrusione schema.gif">
            <a:extLst>
              <a:ext uri="{FF2B5EF4-FFF2-40B4-BE49-F238E27FC236}">
                <a16:creationId xmlns:a16="http://schemas.microsoft.com/office/drawing/2014/main" id="{14E4D480-E752-4862-4AB0-C0979DE857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4597400"/>
            <a:ext cx="47879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3431A308-C73D-8F07-2C79-A91FE1BFF5A1}"/>
              </a:ext>
            </a:extLst>
          </p:cNvPr>
          <p:cNvCxnSpPr/>
          <p:nvPr/>
        </p:nvCxnSpPr>
        <p:spPr>
          <a:xfrm>
            <a:off x="3924300" y="1628775"/>
            <a:ext cx="647700" cy="1223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40C43EEF-8C75-DF99-4660-FBCE01D6CC06}"/>
              </a:ext>
            </a:extLst>
          </p:cNvPr>
          <p:cNvCxnSpPr/>
          <p:nvPr/>
        </p:nvCxnSpPr>
        <p:spPr>
          <a:xfrm>
            <a:off x="4572000" y="2852738"/>
            <a:ext cx="0" cy="1223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7496D3BE-176D-F73D-987E-553EFDD21B86}"/>
              </a:ext>
            </a:extLst>
          </p:cNvPr>
          <p:cNvCxnSpPr/>
          <p:nvPr/>
        </p:nvCxnSpPr>
        <p:spPr>
          <a:xfrm flipH="1">
            <a:off x="4302125" y="4076700"/>
            <a:ext cx="2698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0302" name="CasellaDiTesto 7">
            <a:extLst>
              <a:ext uri="{FF2B5EF4-FFF2-40B4-BE49-F238E27FC236}">
                <a16:creationId xmlns:a16="http://schemas.microsoft.com/office/drawing/2014/main" id="{864E7D36-9987-8A3C-053F-08D4E6F2A5CA}"/>
              </a:ext>
            </a:extLst>
          </p:cNvPr>
          <p:cNvSpPr txBox="1">
            <a:spLocks noChangeArrowheads="1"/>
          </p:cNvSpPr>
          <p:nvPr/>
        </p:nvSpPr>
        <p:spPr bwMode="auto">
          <a:xfrm>
            <a:off x="2268538" y="1782763"/>
            <a:ext cx="760412" cy="41592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CH" sz="1050" dirty="0">
                <a:solidFill>
                  <a:srgbClr val="000000"/>
                </a:solidFill>
                <a:cs typeface="+mn-cs"/>
              </a:rPr>
              <a:t>Head for  </a:t>
            </a:r>
            <a:r>
              <a:rPr lang="it-CH" sz="1050" dirty="0" err="1">
                <a:solidFill>
                  <a:srgbClr val="000000"/>
                </a:solidFill>
                <a:cs typeface="+mn-cs"/>
              </a:rPr>
              <a:t>extrusion</a:t>
            </a:r>
            <a:endParaRPr lang="it-IT" sz="1050" dirty="0">
              <a:solidFill>
                <a:srgbClr val="000000"/>
              </a:solidFill>
              <a:cs typeface="+mn-cs"/>
            </a:endParaRPr>
          </a:p>
        </p:txBody>
      </p:sp>
      <p:sp>
        <p:nvSpPr>
          <p:cNvPr id="374797" name="CasellaDiTesto 8">
            <a:extLst>
              <a:ext uri="{FF2B5EF4-FFF2-40B4-BE49-F238E27FC236}">
                <a16:creationId xmlns:a16="http://schemas.microsoft.com/office/drawing/2014/main" id="{C43ADD32-0519-F5E2-0D1F-1A28920B7579}"/>
              </a:ext>
            </a:extLst>
          </p:cNvPr>
          <p:cNvSpPr txBox="1">
            <a:spLocks noChangeArrowheads="1"/>
          </p:cNvSpPr>
          <p:nvPr/>
        </p:nvSpPr>
        <p:spPr bwMode="auto">
          <a:xfrm>
            <a:off x="2633663" y="3381375"/>
            <a:ext cx="790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solidFill>
                  <a:srgbClr val="000000"/>
                </a:solidFill>
              </a:rPr>
              <a:t>Plastic window</a:t>
            </a:r>
            <a:endParaRPr lang="it-IT" altLang="it-CH" sz="1100">
              <a:solidFill>
                <a:srgbClr val="000000"/>
              </a:solidFill>
            </a:endParaRPr>
          </a:p>
        </p:txBody>
      </p:sp>
      <p:sp>
        <p:nvSpPr>
          <p:cNvPr id="374798" name="CasellaDiTesto 9">
            <a:extLst>
              <a:ext uri="{FF2B5EF4-FFF2-40B4-BE49-F238E27FC236}">
                <a16:creationId xmlns:a16="http://schemas.microsoft.com/office/drawing/2014/main" id="{B11ED9AD-1A59-22F7-F135-F7E51FE3C50E}"/>
              </a:ext>
            </a:extLst>
          </p:cNvPr>
          <p:cNvSpPr txBox="1">
            <a:spLocks noChangeArrowheads="1"/>
          </p:cNvSpPr>
          <p:nvPr/>
        </p:nvSpPr>
        <p:spPr bwMode="auto">
          <a:xfrm>
            <a:off x="755650" y="6269038"/>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Extruder</a:t>
            </a:r>
            <a:endParaRPr lang="it-IT" altLang="it-CH" sz="1800">
              <a:solidFill>
                <a:srgbClr val="000000"/>
              </a:solidFill>
            </a:endParaRPr>
          </a:p>
        </p:txBody>
      </p:sp>
      <p:sp>
        <p:nvSpPr>
          <p:cNvPr id="374799" name="CasellaDiTesto 25">
            <a:extLst>
              <a:ext uri="{FF2B5EF4-FFF2-40B4-BE49-F238E27FC236}">
                <a16:creationId xmlns:a16="http://schemas.microsoft.com/office/drawing/2014/main" id="{9F2EB0F1-8A87-B794-55BA-EB29299A2C7C}"/>
              </a:ext>
            </a:extLst>
          </p:cNvPr>
          <p:cNvSpPr txBox="1">
            <a:spLocks noChangeArrowheads="1"/>
          </p:cNvSpPr>
          <p:nvPr/>
        </p:nvSpPr>
        <p:spPr bwMode="auto">
          <a:xfrm>
            <a:off x="6345238" y="6269038"/>
            <a:ext cx="131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Extrusion</a:t>
            </a:r>
            <a:endParaRPr lang="it-IT" altLang="it-CH" sz="1800">
              <a:solidFill>
                <a:srgbClr val="000000"/>
              </a:solidFill>
            </a:endParaRPr>
          </a:p>
        </p:txBody>
      </p:sp>
      <p:sp>
        <p:nvSpPr>
          <p:cNvPr id="374800" name="CasellaDiTesto 11">
            <a:extLst>
              <a:ext uri="{FF2B5EF4-FFF2-40B4-BE49-F238E27FC236}">
                <a16:creationId xmlns:a16="http://schemas.microsoft.com/office/drawing/2014/main" id="{94EA97FE-50F1-B1DE-1779-22734C139E35}"/>
              </a:ext>
            </a:extLst>
          </p:cNvPr>
          <p:cNvSpPr txBox="1">
            <a:spLocks noChangeArrowheads="1"/>
          </p:cNvSpPr>
          <p:nvPr/>
        </p:nvSpPr>
        <p:spPr bwMode="auto">
          <a:xfrm>
            <a:off x="7451725" y="204788"/>
            <a:ext cx="151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D9"/>
                </a:solidFill>
              </a:rPr>
              <a:t>Electroerosion machine</a:t>
            </a:r>
            <a:endParaRPr lang="it-IT" altLang="it-CH" sz="1200" b="1">
              <a:solidFill>
                <a:srgbClr val="FFFFD9"/>
              </a:solidFill>
            </a:endParaRPr>
          </a:p>
        </p:txBody>
      </p:sp>
      <p:sp>
        <p:nvSpPr>
          <p:cNvPr id="2" name="CasellaDiTesto 1">
            <a:extLst>
              <a:ext uri="{FF2B5EF4-FFF2-40B4-BE49-F238E27FC236}">
                <a16:creationId xmlns:a16="http://schemas.microsoft.com/office/drawing/2014/main" id="{AE466010-F1EE-DC9F-FBB7-1B4CAC102C23}"/>
              </a:ext>
            </a:extLst>
          </p:cNvPr>
          <p:cNvSpPr txBox="1"/>
          <p:nvPr/>
        </p:nvSpPr>
        <p:spPr>
          <a:xfrm>
            <a:off x="5651500" y="5880100"/>
            <a:ext cx="792163" cy="368300"/>
          </a:xfrm>
          <a:prstGeom prst="rect">
            <a:avLst/>
          </a:prstGeom>
          <a:solidFill>
            <a:schemeClr val="accent3"/>
          </a:solidFill>
        </p:spPr>
        <p:txBody>
          <a:bodyPr>
            <a:spAutoFit/>
          </a:bodyPr>
          <a:lstStyle/>
          <a:p>
            <a:pPr eaLnBrk="1" hangingPunct="1">
              <a:defRPr/>
            </a:pPr>
            <a:r>
              <a:rPr lang="it-CH" sz="900" dirty="0" err="1">
                <a:solidFill>
                  <a:srgbClr val="000000"/>
                </a:solidFill>
                <a:latin typeface="+mn-lt"/>
                <a:cs typeface="+mn-cs"/>
              </a:rPr>
              <a:t>heating</a:t>
            </a:r>
            <a:endParaRPr lang="it-CH" sz="900" dirty="0">
              <a:solidFill>
                <a:srgbClr val="000000"/>
              </a:solidFill>
              <a:latin typeface="+mn-lt"/>
              <a:cs typeface="+mn-cs"/>
            </a:endParaRPr>
          </a:p>
          <a:p>
            <a:pPr eaLnBrk="1" hangingPunct="1">
              <a:defRPr/>
            </a:pPr>
            <a:endParaRPr lang="it-IT" sz="900" dirty="0">
              <a:solidFill>
                <a:srgbClr val="000000"/>
              </a:solidFill>
              <a:latin typeface="+mn-lt"/>
              <a:cs typeface="+mn-cs"/>
            </a:endParaRPr>
          </a:p>
        </p:txBody>
      </p:sp>
      <p:sp>
        <p:nvSpPr>
          <p:cNvPr id="4" name="CasellaDiTesto 3">
            <a:extLst>
              <a:ext uri="{FF2B5EF4-FFF2-40B4-BE49-F238E27FC236}">
                <a16:creationId xmlns:a16="http://schemas.microsoft.com/office/drawing/2014/main" id="{05FE4585-9021-6226-7B6C-7E05D8EC16C5}"/>
              </a:ext>
            </a:extLst>
          </p:cNvPr>
          <p:cNvSpPr txBox="1"/>
          <p:nvPr/>
        </p:nvSpPr>
        <p:spPr>
          <a:xfrm>
            <a:off x="7094538" y="5013325"/>
            <a:ext cx="1044575" cy="230188"/>
          </a:xfrm>
          <a:prstGeom prst="rect">
            <a:avLst/>
          </a:prstGeom>
          <a:solidFill>
            <a:schemeClr val="accent5"/>
          </a:solidFill>
        </p:spPr>
        <p:txBody>
          <a:bodyPr>
            <a:spAutoFit/>
          </a:bodyPr>
          <a:lstStyle/>
          <a:p>
            <a:pPr eaLnBrk="1" hangingPunct="1">
              <a:defRPr/>
            </a:pPr>
            <a:r>
              <a:rPr lang="it-CH" sz="900" dirty="0" err="1">
                <a:solidFill>
                  <a:srgbClr val="000000"/>
                </a:solidFill>
                <a:latin typeface="+mn-lt"/>
                <a:cs typeface="+mn-cs"/>
              </a:rPr>
              <a:t>cooling</a:t>
            </a:r>
            <a:endParaRPr lang="it-IT" sz="900" dirty="0">
              <a:solidFill>
                <a:srgbClr val="000000"/>
              </a:solidFill>
              <a:latin typeface="+mn-lt"/>
              <a:cs typeface="+mn-cs"/>
            </a:endParaRPr>
          </a:p>
        </p:txBody>
      </p:sp>
      <p:sp>
        <p:nvSpPr>
          <p:cNvPr id="374803" name="CasellaDiTesto 5">
            <a:extLst>
              <a:ext uri="{FF2B5EF4-FFF2-40B4-BE49-F238E27FC236}">
                <a16:creationId xmlns:a16="http://schemas.microsoft.com/office/drawing/2014/main" id="{188B2E60-6EA5-FA54-933C-B4E04F5E7FE0}"/>
              </a:ext>
            </a:extLst>
          </p:cNvPr>
          <p:cNvSpPr txBox="1">
            <a:spLocks noChangeArrowheads="1"/>
          </p:cNvSpPr>
          <p:nvPr/>
        </p:nvSpPr>
        <p:spPr bwMode="auto">
          <a:xfrm>
            <a:off x="6750050" y="5880100"/>
            <a:ext cx="701675" cy="230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000000"/>
                </a:solidFill>
              </a:rPr>
              <a:t>head</a:t>
            </a:r>
            <a:endParaRPr lang="it-IT" altLang="it-CH" sz="900">
              <a:solidFill>
                <a:srgbClr val="000000"/>
              </a:solidFill>
            </a:endParaRPr>
          </a:p>
        </p:txBody>
      </p:sp>
      <p:sp>
        <p:nvSpPr>
          <p:cNvPr id="374804" name="CasellaDiTesto 7">
            <a:extLst>
              <a:ext uri="{FF2B5EF4-FFF2-40B4-BE49-F238E27FC236}">
                <a16:creationId xmlns:a16="http://schemas.microsoft.com/office/drawing/2014/main" id="{5DD04E58-C719-4C44-4E86-92C6D51D9D35}"/>
              </a:ext>
            </a:extLst>
          </p:cNvPr>
          <p:cNvSpPr txBox="1">
            <a:spLocks noChangeArrowheads="1"/>
          </p:cNvSpPr>
          <p:nvPr/>
        </p:nvSpPr>
        <p:spPr bwMode="auto">
          <a:xfrm>
            <a:off x="6276975" y="5013325"/>
            <a:ext cx="823913" cy="2301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900">
                <a:solidFill>
                  <a:srgbClr val="000000"/>
                </a:solidFill>
              </a:rPr>
              <a:t>Screw pump</a:t>
            </a:r>
            <a:endParaRPr lang="it-IT" altLang="it-CH" sz="900">
              <a:solidFill>
                <a:srgbClr val="000000"/>
              </a:solidFill>
            </a:endParaRPr>
          </a:p>
        </p:txBody>
      </p:sp>
      <p:sp>
        <p:nvSpPr>
          <p:cNvPr id="374805" name="Text Box 24">
            <a:extLst>
              <a:ext uri="{FF2B5EF4-FFF2-40B4-BE49-F238E27FC236}">
                <a16:creationId xmlns:a16="http://schemas.microsoft.com/office/drawing/2014/main" id="{5B62B828-51DB-3C95-AB9A-318454EE5353}"/>
              </a:ext>
            </a:extLst>
          </p:cNvPr>
          <p:cNvSpPr txBox="1">
            <a:spLocks noChangeArrowheads="1"/>
          </p:cNvSpPr>
          <p:nvPr/>
        </p:nvSpPr>
        <p:spPr bwMode="auto">
          <a:xfrm>
            <a:off x="250825" y="2398713"/>
            <a:ext cx="33131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ELECTROEROSION  </a:t>
            </a:r>
          </a:p>
          <a:p>
            <a:pPr eaLnBrk="1" hangingPunct="1">
              <a:spcBef>
                <a:spcPts val="600"/>
              </a:spcBef>
              <a:buFontTx/>
              <a:buNone/>
            </a:pPr>
            <a:r>
              <a:rPr lang="fr-CH" altLang="it-CH" sz="2400" b="1">
                <a:solidFill>
                  <a:srgbClr val="000000"/>
                </a:solidFill>
              </a:rPr>
              <a:t>AND  EXTRUSION</a:t>
            </a:r>
            <a:endParaRPr lang="it-IT" altLang="it-CH" sz="2400" b="1">
              <a:solidFill>
                <a:srgbClr val="000000"/>
              </a:solidFill>
            </a:endParaRPr>
          </a:p>
        </p:txBody>
      </p:sp>
      <p:sp>
        <p:nvSpPr>
          <p:cNvPr id="374806" name="CasellaDiTesto 5">
            <a:extLst>
              <a:ext uri="{FF2B5EF4-FFF2-40B4-BE49-F238E27FC236}">
                <a16:creationId xmlns:a16="http://schemas.microsoft.com/office/drawing/2014/main" id="{85E15790-5C4E-F996-9F28-05D0F5C65D15}"/>
              </a:ext>
            </a:extLst>
          </p:cNvPr>
          <p:cNvSpPr txBox="1">
            <a:spLocks noChangeArrowheads="1"/>
          </p:cNvSpPr>
          <p:nvPr/>
        </p:nvSpPr>
        <p:spPr bwMode="auto">
          <a:xfrm>
            <a:off x="4572000" y="5995988"/>
            <a:ext cx="720725" cy="246062"/>
          </a:xfrm>
          <a:prstGeom prst="rect">
            <a:avLst/>
          </a:prstGeom>
          <a:solidFill>
            <a:srgbClr val="FFFA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000000"/>
                </a:solidFill>
              </a:rPr>
              <a:t>Engine</a:t>
            </a:r>
            <a:endParaRPr lang="it-IT" altLang="it-CH" sz="1000">
              <a:solidFill>
                <a:srgbClr val="000000"/>
              </a:solidFill>
            </a:endParaRPr>
          </a:p>
        </p:txBody>
      </p:sp>
      <p:sp>
        <p:nvSpPr>
          <p:cNvPr id="374807" name="Segnaposto numero diapositiva 5">
            <a:extLst>
              <a:ext uri="{FF2B5EF4-FFF2-40B4-BE49-F238E27FC236}">
                <a16:creationId xmlns:a16="http://schemas.microsoft.com/office/drawing/2014/main" id="{7ECA0F72-EDE0-0757-A561-81B2542624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C4A96D-C8A2-455A-9750-04388747626B}" type="slidenum">
              <a:rPr lang="it-IT" altLang="en-US" sz="1400" smtClean="0">
                <a:solidFill>
                  <a:srgbClr val="000000"/>
                </a:solidFill>
              </a:rPr>
              <a:pPr>
                <a:spcBef>
                  <a:spcPct val="0"/>
                </a:spcBef>
                <a:buFontTx/>
                <a:buNone/>
              </a:pPr>
              <a:t>78</a:t>
            </a:fld>
            <a:endParaRPr lang="it-IT" altLang="en-US" sz="1400">
              <a:solidFill>
                <a:srgbClr val="000000"/>
              </a:solidFill>
            </a:endParaRPr>
          </a:p>
        </p:txBody>
      </p:sp>
      <p:sp>
        <p:nvSpPr>
          <p:cNvPr id="24" name="Rettangolo 23">
            <a:extLst>
              <a:ext uri="{FF2B5EF4-FFF2-40B4-BE49-F238E27FC236}">
                <a16:creationId xmlns:a16="http://schemas.microsoft.com/office/drawing/2014/main" id="{F27679E7-A98E-0043-4C4D-CA37FF0736C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05314" name="Picture 2" descr="http://www.micro-technica.de/img/it_s16/img_10_1.jpg">
            <a:extLst>
              <a:ext uri="{FF2B5EF4-FFF2-40B4-BE49-F238E27FC236}">
                <a16:creationId xmlns:a16="http://schemas.microsoft.com/office/drawing/2014/main" id="{FBC1EF4B-CA3E-A6E7-5A5E-FB4862667634}"/>
              </a:ext>
            </a:extLst>
          </p:cNvPr>
          <p:cNvPicPr>
            <a:picLocks noChangeAspect="1" noChangeArrowheads="1"/>
          </p:cNvPicPr>
          <p:nvPr/>
        </p:nvPicPr>
        <p:blipFill>
          <a:blip r:embed="rId4"/>
          <a:srcRect/>
          <a:stretch>
            <a:fillRect/>
          </a:stretch>
        </p:blipFill>
        <p:spPr bwMode="auto">
          <a:xfrm>
            <a:off x="323526" y="764704"/>
            <a:ext cx="4399925" cy="2910720"/>
          </a:xfrm>
          <a:prstGeom prst="rect">
            <a:avLst/>
          </a:prstGeom>
          <a:ln>
            <a:noFill/>
          </a:ln>
          <a:effectLst>
            <a:softEdge rad="112500"/>
          </a:effectLst>
        </p:spPr>
      </p:pic>
      <p:pic>
        <p:nvPicPr>
          <p:cNvPr id="1805316" name="Picture 4" descr="Pulitura Automatica della Matrici">
            <a:extLst>
              <a:ext uri="{FF2B5EF4-FFF2-40B4-BE49-F238E27FC236}">
                <a16:creationId xmlns:a16="http://schemas.microsoft.com/office/drawing/2014/main" id="{D53F253C-26E0-9023-474D-A5CCA67CCEE5}"/>
              </a:ext>
            </a:extLst>
          </p:cNvPr>
          <p:cNvPicPr>
            <a:picLocks noChangeAspect="1" noChangeArrowheads="1"/>
          </p:cNvPicPr>
          <p:nvPr/>
        </p:nvPicPr>
        <p:blipFill>
          <a:blip r:embed="rId5"/>
          <a:srcRect/>
          <a:stretch>
            <a:fillRect/>
          </a:stretch>
        </p:blipFill>
        <p:spPr bwMode="auto">
          <a:xfrm>
            <a:off x="4932040" y="2708920"/>
            <a:ext cx="3960440" cy="3914567"/>
          </a:xfrm>
          <a:prstGeom prst="rect">
            <a:avLst/>
          </a:prstGeom>
          <a:ln>
            <a:noFill/>
          </a:ln>
          <a:effectLst>
            <a:softEdge rad="112500"/>
          </a:effectLst>
        </p:spPr>
      </p:pic>
      <p:sp>
        <p:nvSpPr>
          <p:cNvPr id="376836" name="CasellaDiTesto 2">
            <a:extLst>
              <a:ext uri="{FF2B5EF4-FFF2-40B4-BE49-F238E27FC236}">
                <a16:creationId xmlns:a16="http://schemas.microsoft.com/office/drawing/2014/main" id="{1B4F28B2-F6BD-58A5-BA10-7B14969746E4}"/>
              </a:ext>
            </a:extLst>
          </p:cNvPr>
          <p:cNvSpPr txBox="1">
            <a:spLocks noChangeArrowheads="1"/>
          </p:cNvSpPr>
          <p:nvPr/>
        </p:nvSpPr>
        <p:spPr bwMode="auto">
          <a:xfrm>
            <a:off x="347663" y="3698875"/>
            <a:ext cx="393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Yesterday:                      manual work</a:t>
            </a:r>
            <a:endParaRPr lang="it-IT" altLang="it-CH" sz="3600" b="1">
              <a:solidFill>
                <a:srgbClr val="FFFFFF"/>
              </a:solidFill>
            </a:endParaRPr>
          </a:p>
        </p:txBody>
      </p:sp>
      <p:sp>
        <p:nvSpPr>
          <p:cNvPr id="376837" name="CasellaDiTesto 6">
            <a:extLst>
              <a:ext uri="{FF2B5EF4-FFF2-40B4-BE49-F238E27FC236}">
                <a16:creationId xmlns:a16="http://schemas.microsoft.com/office/drawing/2014/main" id="{B778DDFA-3F50-A728-5259-67A4D2CAC2B5}"/>
              </a:ext>
            </a:extLst>
          </p:cNvPr>
          <p:cNvSpPr txBox="1">
            <a:spLocks noChangeArrowheads="1"/>
          </p:cNvSpPr>
          <p:nvPr/>
        </p:nvSpPr>
        <p:spPr bwMode="auto">
          <a:xfrm>
            <a:off x="5219700" y="1477963"/>
            <a:ext cx="3313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Today:  automation</a:t>
            </a:r>
            <a:endParaRPr lang="it-IT" altLang="it-CH" sz="3600" b="1">
              <a:solidFill>
                <a:srgbClr val="FFFFFF"/>
              </a:solidFill>
            </a:endParaRPr>
          </a:p>
        </p:txBody>
      </p:sp>
      <p:sp>
        <p:nvSpPr>
          <p:cNvPr id="376838" name="Segnaposto numero diapositiva 1">
            <a:extLst>
              <a:ext uri="{FF2B5EF4-FFF2-40B4-BE49-F238E27FC236}">
                <a16:creationId xmlns:a16="http://schemas.microsoft.com/office/drawing/2014/main" id="{8D7E12A2-64BF-F3BC-566B-CDA61D6CE667}"/>
              </a:ext>
            </a:extLst>
          </p:cNvPr>
          <p:cNvSpPr>
            <a:spLocks noGrp="1"/>
          </p:cNvSpPr>
          <p:nvPr>
            <p:ph type="sldNum" sz="quarter" idx="12"/>
          </p:nvPr>
        </p:nvSpPr>
        <p:spPr>
          <a:xfrm>
            <a:off x="2524125" y="6138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90CD27-596B-4888-95C8-00739E6C5E8B}" type="slidenum">
              <a:rPr lang="it-IT" altLang="en-US" sz="1400" smtClean="0">
                <a:solidFill>
                  <a:srgbClr val="FFFFFF"/>
                </a:solidFill>
              </a:rPr>
              <a:pPr>
                <a:spcBef>
                  <a:spcPct val="0"/>
                </a:spcBef>
                <a:buFontTx/>
                <a:buNone/>
              </a:pPr>
              <a:t>79</a:t>
            </a:fld>
            <a:endParaRPr lang="it-IT" altLang="en-US" sz="1400">
              <a:solidFill>
                <a:srgbClr val="FFFFFF"/>
              </a:solidFill>
            </a:endParaRPr>
          </a:p>
        </p:txBody>
      </p:sp>
      <p:sp>
        <p:nvSpPr>
          <p:cNvPr id="7" name="Rettangolo 6">
            <a:extLst>
              <a:ext uri="{FF2B5EF4-FFF2-40B4-BE49-F238E27FC236}">
                <a16:creationId xmlns:a16="http://schemas.microsoft.com/office/drawing/2014/main" id="{26605DD5-2910-8C2A-B9B7-5A6F6F636D4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F1E80CE9-A194-85A4-0A57-86D8ED9D8AF0}"/>
              </a:ext>
            </a:extLst>
          </p:cNvPr>
          <p:cNvSpPr>
            <a:spLocks noChangeArrowheads="1"/>
          </p:cNvSpPr>
          <p:nvPr/>
        </p:nvSpPr>
        <p:spPr bwMode="auto">
          <a:xfrm>
            <a:off x="6124575" y="1247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32451" name="Rectangle 9">
            <a:extLst>
              <a:ext uri="{FF2B5EF4-FFF2-40B4-BE49-F238E27FC236}">
                <a16:creationId xmlns:a16="http://schemas.microsoft.com/office/drawing/2014/main" id="{9C58D913-D701-9D42-9486-EE384BB8F370}"/>
              </a:ext>
            </a:extLst>
          </p:cNvPr>
          <p:cNvSpPr>
            <a:spLocks noChangeArrowheads="1"/>
          </p:cNvSpPr>
          <p:nvPr/>
        </p:nvSpPr>
        <p:spPr bwMode="auto">
          <a:xfrm>
            <a:off x="5703888"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232452" name="Picture 10" descr="C:\Dokumente und Einstellungen\Enrico\Eigene Dateien\Enrico\Documenti\AA Enrico nuovo\Politica\Presentazione marxismo\10 F.JPG">
            <a:extLst>
              <a:ext uri="{FF2B5EF4-FFF2-40B4-BE49-F238E27FC236}">
                <a16:creationId xmlns:a16="http://schemas.microsoft.com/office/drawing/2014/main" id="{5F4B05FD-408A-77B6-AAB1-692409648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9144000"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CasellaDiTesto 1">
            <a:extLst>
              <a:ext uri="{FF2B5EF4-FFF2-40B4-BE49-F238E27FC236}">
                <a16:creationId xmlns:a16="http://schemas.microsoft.com/office/drawing/2014/main" id="{86E7B3B0-E55A-A4C5-68BD-0A940EC10549}"/>
              </a:ext>
            </a:extLst>
          </p:cNvPr>
          <p:cNvSpPr txBox="1">
            <a:spLocks noChangeArrowheads="1"/>
          </p:cNvSpPr>
          <p:nvPr/>
        </p:nvSpPr>
        <p:spPr bwMode="auto">
          <a:xfrm>
            <a:off x="5076825" y="3109913"/>
            <a:ext cx="3240088" cy="954087"/>
          </a:xfrm>
          <a:prstGeom prst="rect">
            <a:avLst/>
          </a:prstGeom>
          <a:solidFill>
            <a:srgbClr val="7F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CH" sz="2800" b="1">
                <a:solidFill>
                  <a:srgbClr val="FFFFFF"/>
                </a:solidFill>
              </a:rPr>
              <a:t>Before the arrival of motor-cars</a:t>
            </a:r>
          </a:p>
        </p:txBody>
      </p:sp>
      <p:sp>
        <p:nvSpPr>
          <p:cNvPr id="232454" name="Segnaposto numero diapositiva 1">
            <a:extLst>
              <a:ext uri="{FF2B5EF4-FFF2-40B4-BE49-F238E27FC236}">
                <a16:creationId xmlns:a16="http://schemas.microsoft.com/office/drawing/2014/main" id="{642D16E2-2121-EDC3-8542-BE360A2794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489097-83AB-459F-8FEA-BCE8DA4CFD05}" type="slidenum">
              <a:rPr lang="it-IT" altLang="en-US" sz="1400" smtClean="0">
                <a:solidFill>
                  <a:srgbClr val="000000"/>
                </a:solidFill>
              </a:rPr>
              <a:pPr>
                <a:spcBef>
                  <a:spcPct val="0"/>
                </a:spcBef>
                <a:buFontTx/>
                <a:buNone/>
              </a:pPr>
              <a:t>8</a:t>
            </a:fld>
            <a:endParaRPr lang="it-IT" altLang="en-US" sz="1400">
              <a:solidFill>
                <a:srgbClr val="000000"/>
              </a:solidFill>
            </a:endParaRPr>
          </a:p>
        </p:txBody>
      </p:sp>
      <p:sp>
        <p:nvSpPr>
          <p:cNvPr id="7" name="Rettangolo 6">
            <a:extLst>
              <a:ext uri="{FF2B5EF4-FFF2-40B4-BE49-F238E27FC236}">
                <a16:creationId xmlns:a16="http://schemas.microsoft.com/office/drawing/2014/main" id="{43D3B2F7-C344-C575-EF3B-43A05B15BD58}"/>
              </a:ext>
            </a:extLst>
          </p:cNvPr>
          <p:cNvSpPr/>
          <p:nvPr/>
        </p:nvSpPr>
        <p:spPr bwMode="auto">
          <a:xfrm>
            <a:off x="0" y="0"/>
            <a:ext cx="9144000" cy="6858000"/>
          </a:xfrm>
          <a:prstGeom prst="rect">
            <a:avLst/>
          </a:prstGeom>
          <a:noFill/>
          <a:ln w="19050"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00" u="sng" kern="0">
              <a:solidFill>
                <a:srgbClr val="000000"/>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882" name="Picture 2" descr="http://image.made-in-china.com/2f0j00RMFQjKEggVqz/HDPE-Pipe-Extrusion-Machine.jpg">
            <a:extLst>
              <a:ext uri="{FF2B5EF4-FFF2-40B4-BE49-F238E27FC236}">
                <a16:creationId xmlns:a16="http://schemas.microsoft.com/office/drawing/2014/main" id="{8BF5CCCF-527C-22FB-CF67-EA38B2C3E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9144000" cy="60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CasellaDiTesto 2">
            <a:extLst>
              <a:ext uri="{FF2B5EF4-FFF2-40B4-BE49-F238E27FC236}">
                <a16:creationId xmlns:a16="http://schemas.microsoft.com/office/drawing/2014/main" id="{E3F34214-BC36-3A91-7731-488CFEF802FC}"/>
              </a:ext>
            </a:extLst>
          </p:cNvPr>
          <p:cNvSpPr txBox="1">
            <a:spLocks noChangeArrowheads="1"/>
          </p:cNvSpPr>
          <p:nvPr/>
        </p:nvSpPr>
        <p:spPr bwMode="auto">
          <a:xfrm>
            <a:off x="2339975" y="6237288"/>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solidFill>
                  <a:srgbClr val="FFFFFF"/>
                </a:solidFill>
              </a:rPr>
              <a:t>Production of plastic pipes by extrusion</a:t>
            </a:r>
          </a:p>
        </p:txBody>
      </p:sp>
      <p:sp>
        <p:nvSpPr>
          <p:cNvPr id="378884" name="Segnaposto numero diapositiva 1">
            <a:extLst>
              <a:ext uri="{FF2B5EF4-FFF2-40B4-BE49-F238E27FC236}">
                <a16:creationId xmlns:a16="http://schemas.microsoft.com/office/drawing/2014/main" id="{B32E57D4-3842-749C-2B2A-A11D1A0791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F8A32C-2BAF-46B2-A3A8-1ED6BFADEFF4}"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sp>
        <p:nvSpPr>
          <p:cNvPr id="5" name="Rettangolo 4">
            <a:extLst>
              <a:ext uri="{FF2B5EF4-FFF2-40B4-BE49-F238E27FC236}">
                <a16:creationId xmlns:a16="http://schemas.microsoft.com/office/drawing/2014/main" id="{56C24638-15DC-1331-3FD8-4B6F51F76BD0}"/>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Slide Number Placeholder 3">
            <a:extLst>
              <a:ext uri="{FF2B5EF4-FFF2-40B4-BE49-F238E27FC236}">
                <a16:creationId xmlns:a16="http://schemas.microsoft.com/office/drawing/2014/main" id="{057A8ABF-738B-6F10-891C-78477BF055F4}"/>
              </a:ext>
            </a:extLst>
          </p:cNvPr>
          <p:cNvSpPr>
            <a:spLocks noGrp="1"/>
          </p:cNvSpPr>
          <p:nvPr>
            <p:ph type="sldNum" sz="quarter" idx="12"/>
          </p:nvPr>
        </p:nvSpPr>
        <p:spPr>
          <a:xfrm>
            <a:off x="8386763" y="5948363"/>
            <a:ext cx="549275"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A1998B-C12E-45F4-81D7-EC70E10CD9E7}" type="slidenum">
              <a:rPr lang="it-IT" altLang="en-US" sz="1400" smtClean="0">
                <a:solidFill>
                  <a:srgbClr val="FFFFFF"/>
                </a:solidFill>
              </a:rPr>
              <a:pPr>
                <a:spcBef>
                  <a:spcPct val="0"/>
                </a:spcBef>
                <a:buFontTx/>
                <a:buNone/>
              </a:pPr>
              <a:t>81</a:t>
            </a:fld>
            <a:endParaRPr lang="it-IT" altLang="en-US" sz="1400">
              <a:solidFill>
                <a:srgbClr val="FFFFFF"/>
              </a:solidFill>
            </a:endParaRPr>
          </a:p>
        </p:txBody>
      </p:sp>
      <p:pic>
        <p:nvPicPr>
          <p:cNvPr id="245763" name="Picture 2" descr="fabbrica telaio automatico">
            <a:extLst>
              <a:ext uri="{FF2B5EF4-FFF2-40B4-BE49-F238E27FC236}">
                <a16:creationId xmlns:a16="http://schemas.microsoft.com/office/drawing/2014/main" id="{7A4CA3F3-B311-7BFE-A4CF-010719D939D8}"/>
              </a:ext>
            </a:extLst>
          </p:cNvPr>
          <p:cNvPicPr>
            <a:picLocks noGrp="1" noChangeAspect="1" noChangeArrowheads="1"/>
          </p:cNvPicPr>
          <p:nvPr>
            <p:ph idx="4294967295"/>
          </p:nvPr>
        </p:nvPicPr>
        <p:blipFill>
          <a:blip r:embed="rId4"/>
          <a:srcRect/>
          <a:stretch>
            <a:fillRect/>
          </a:stretch>
        </p:blipFill>
        <p:spPr>
          <a:xfrm>
            <a:off x="5956300" y="381000"/>
            <a:ext cx="2447925" cy="3194050"/>
          </a:xfrm>
          <a:ln w="12700">
            <a:solidFill>
              <a:schemeClr val="tx1"/>
            </a:solidFill>
          </a:ln>
          <a:effectLst>
            <a:outerShdw blurRad="292100" dist="139700" dir="2700000" algn="tl" rotWithShape="0">
              <a:srgbClr val="333333">
                <a:alpha val="65000"/>
              </a:srgbClr>
            </a:outerShdw>
          </a:effectLst>
        </p:spPr>
      </p:pic>
      <p:sp>
        <p:nvSpPr>
          <p:cNvPr id="380932" name="Text Box 3">
            <a:extLst>
              <a:ext uri="{FF2B5EF4-FFF2-40B4-BE49-F238E27FC236}">
                <a16:creationId xmlns:a16="http://schemas.microsoft.com/office/drawing/2014/main" id="{F7405D03-5978-7FB5-63CB-63EE9D79CAE3}"/>
              </a:ext>
            </a:extLst>
          </p:cNvPr>
          <p:cNvSpPr txBox="1">
            <a:spLocks noChangeArrowheads="1"/>
          </p:cNvSpPr>
          <p:nvPr/>
        </p:nvSpPr>
        <p:spPr bwMode="auto">
          <a:xfrm>
            <a:off x="5435600" y="3624263"/>
            <a:ext cx="312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1745</a:t>
            </a:r>
            <a:r>
              <a:rPr lang="fr-CH" altLang="it-CH" sz="1200">
                <a:solidFill>
                  <a:srgbClr val="FFFF99"/>
                </a:solidFill>
              </a:rPr>
              <a:t>  </a:t>
            </a:r>
            <a:r>
              <a:rPr lang="en-US" altLang="it-CH" sz="1200">
                <a:solidFill>
                  <a:srgbClr val="FFFFFF"/>
                </a:solidFill>
              </a:rPr>
              <a:t>The first completely automatic loom. </a:t>
            </a:r>
          </a:p>
        </p:txBody>
      </p:sp>
      <p:sp>
        <p:nvSpPr>
          <p:cNvPr id="380933" name="Text Box 8">
            <a:extLst>
              <a:ext uri="{FF2B5EF4-FFF2-40B4-BE49-F238E27FC236}">
                <a16:creationId xmlns:a16="http://schemas.microsoft.com/office/drawing/2014/main" id="{F5B44AB9-E92D-9A65-84D9-09F24DFBE492}"/>
              </a:ext>
            </a:extLst>
          </p:cNvPr>
          <p:cNvSpPr txBox="1">
            <a:spLocks noChangeArrowheads="1"/>
          </p:cNvSpPr>
          <p:nvPr/>
        </p:nvSpPr>
        <p:spPr bwMode="auto">
          <a:xfrm>
            <a:off x="1616075" y="35750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Manual loom</a:t>
            </a:r>
            <a:endParaRPr lang="it-IT" altLang="it-CH" sz="1200">
              <a:solidFill>
                <a:srgbClr val="FFFFFF"/>
              </a:solidFill>
            </a:endParaRPr>
          </a:p>
        </p:txBody>
      </p:sp>
      <p:pic>
        <p:nvPicPr>
          <p:cNvPr id="149511" name="Picture 7" descr="C:\Users\Enrico\Desktop\Telaio manuale.jpg">
            <a:extLst>
              <a:ext uri="{FF2B5EF4-FFF2-40B4-BE49-F238E27FC236}">
                <a16:creationId xmlns:a16="http://schemas.microsoft.com/office/drawing/2014/main" id="{9699BA55-7A73-3950-E54E-1161B23F3263}"/>
              </a:ext>
            </a:extLst>
          </p:cNvPr>
          <p:cNvPicPr>
            <a:picLocks noChangeAspect="1" noChangeArrowheads="1"/>
          </p:cNvPicPr>
          <p:nvPr/>
        </p:nvPicPr>
        <p:blipFill>
          <a:blip r:embed="rId5"/>
          <a:srcRect/>
          <a:stretch>
            <a:fillRect/>
          </a:stretch>
        </p:blipFill>
        <p:spPr bwMode="auto">
          <a:xfrm>
            <a:off x="608013" y="384175"/>
            <a:ext cx="3989387" cy="322262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pic>
        <p:nvPicPr>
          <p:cNvPr id="8" name="Picture 6" descr="C:\Dokumente und Einstellungen\Enrico\Eigene Dateien\Enrico\Documenti\AA Enrico nuovo\Politica\Presentazione marxismo\telaio meccanico.JPG">
            <a:extLst>
              <a:ext uri="{FF2B5EF4-FFF2-40B4-BE49-F238E27FC236}">
                <a16:creationId xmlns:a16="http://schemas.microsoft.com/office/drawing/2014/main" id="{AFB467B9-3D3D-804E-E96D-38A7F8F4A78F}"/>
              </a:ext>
            </a:extLst>
          </p:cNvPr>
          <p:cNvPicPr>
            <a:picLocks noChangeAspect="1" noChangeArrowheads="1"/>
          </p:cNvPicPr>
          <p:nvPr/>
        </p:nvPicPr>
        <p:blipFill>
          <a:blip r:embed="rId6"/>
          <a:srcRect/>
          <a:stretch>
            <a:fillRect/>
          </a:stretch>
        </p:blipFill>
        <p:spPr bwMode="auto">
          <a:xfrm>
            <a:off x="608013" y="4032250"/>
            <a:ext cx="3989387" cy="2308225"/>
          </a:xfrm>
          <a:prstGeom prst="rect">
            <a:avLst/>
          </a:prstGeom>
          <a:ln w="12700">
            <a:solidFill>
              <a:schemeClr val="tx1"/>
            </a:solidFill>
          </a:ln>
          <a:effectLst>
            <a:outerShdw blurRad="292100" dist="139700" dir="2700000" algn="tl" rotWithShape="0">
              <a:srgbClr val="333333">
                <a:alpha val="65000"/>
              </a:srgbClr>
            </a:outerShdw>
          </a:effectLst>
        </p:spPr>
      </p:pic>
      <p:pic>
        <p:nvPicPr>
          <p:cNvPr id="9" name="Picture 5" descr="C:\Users\Enrico\Desktop\textile jpeg.jpg">
            <a:extLst>
              <a:ext uri="{FF2B5EF4-FFF2-40B4-BE49-F238E27FC236}">
                <a16:creationId xmlns:a16="http://schemas.microsoft.com/office/drawing/2014/main" id="{11ACD54B-C0F6-9124-1272-E10F073D6F28}"/>
              </a:ext>
            </a:extLst>
          </p:cNvPr>
          <p:cNvPicPr>
            <a:picLocks noChangeAspect="1" noChangeArrowheads="1"/>
          </p:cNvPicPr>
          <p:nvPr/>
        </p:nvPicPr>
        <p:blipFill>
          <a:blip r:embed="rId7"/>
          <a:srcRect/>
          <a:stretch>
            <a:fillRect/>
          </a:stretch>
        </p:blipFill>
        <p:spPr bwMode="auto">
          <a:xfrm>
            <a:off x="4999038" y="4032250"/>
            <a:ext cx="3444875" cy="2308225"/>
          </a:xfrm>
          <a:prstGeom prst="rect">
            <a:avLst/>
          </a:prstGeom>
          <a:ln w="12700">
            <a:solidFill>
              <a:schemeClr val="tx1"/>
            </a:solidFill>
          </a:ln>
          <a:effectLst>
            <a:outerShdw blurRad="292100" dist="139700" dir="2700000" algn="tl" rotWithShape="0">
              <a:srgbClr val="333333">
                <a:alpha val="65000"/>
              </a:srgbClr>
            </a:outerShdw>
          </a:effectLst>
        </p:spPr>
      </p:pic>
      <p:sp>
        <p:nvSpPr>
          <p:cNvPr id="380937" name="CasellaDiTesto 1">
            <a:extLst>
              <a:ext uri="{FF2B5EF4-FFF2-40B4-BE49-F238E27FC236}">
                <a16:creationId xmlns:a16="http://schemas.microsoft.com/office/drawing/2014/main" id="{90DED41B-81AD-02AF-DD66-CCB60532C42C}"/>
              </a:ext>
            </a:extLst>
          </p:cNvPr>
          <p:cNvSpPr txBox="1">
            <a:spLocks noChangeArrowheads="1"/>
          </p:cNvSpPr>
          <p:nvPr/>
        </p:nvSpPr>
        <p:spPr bwMode="auto">
          <a:xfrm>
            <a:off x="450850" y="6334125"/>
            <a:ext cx="4748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The mechanical loom driven  by steam  power machine appears </a:t>
            </a:r>
          </a:p>
        </p:txBody>
      </p:sp>
      <p:sp>
        <p:nvSpPr>
          <p:cNvPr id="380938" name="CasellaDiTesto 2">
            <a:extLst>
              <a:ext uri="{FF2B5EF4-FFF2-40B4-BE49-F238E27FC236}">
                <a16:creationId xmlns:a16="http://schemas.microsoft.com/office/drawing/2014/main" id="{67BF9231-3AA1-B61D-4B7F-DFB515E1B6ED}"/>
              </a:ext>
            </a:extLst>
          </p:cNvPr>
          <p:cNvSpPr txBox="1">
            <a:spLocks noChangeArrowheads="1"/>
          </p:cNvSpPr>
          <p:nvPr/>
        </p:nvSpPr>
        <p:spPr bwMode="auto">
          <a:xfrm>
            <a:off x="5800725" y="6337300"/>
            <a:ext cx="1795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Modern textile industry</a:t>
            </a:r>
          </a:p>
        </p:txBody>
      </p:sp>
      <p:sp>
        <p:nvSpPr>
          <p:cNvPr id="380939" name="CasellaDiTesto 3">
            <a:extLst>
              <a:ext uri="{FF2B5EF4-FFF2-40B4-BE49-F238E27FC236}">
                <a16:creationId xmlns:a16="http://schemas.microsoft.com/office/drawing/2014/main" id="{7F8B8098-B11A-433B-455F-71F217D916E4}"/>
              </a:ext>
            </a:extLst>
          </p:cNvPr>
          <p:cNvSpPr txBox="1">
            <a:spLocks noChangeArrowheads="1"/>
          </p:cNvSpPr>
          <p:nvPr/>
        </p:nvSpPr>
        <p:spPr bwMode="auto">
          <a:xfrm>
            <a:off x="3949700" y="5984875"/>
            <a:ext cx="546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161616"/>
                </a:solidFill>
              </a:rPr>
              <a:t>1800</a:t>
            </a:r>
          </a:p>
        </p:txBody>
      </p:sp>
      <p:sp>
        <p:nvSpPr>
          <p:cNvPr id="380940" name="CasellaDiTesto 4">
            <a:extLst>
              <a:ext uri="{FF2B5EF4-FFF2-40B4-BE49-F238E27FC236}">
                <a16:creationId xmlns:a16="http://schemas.microsoft.com/office/drawing/2014/main" id="{A366162E-A90D-5B5D-024D-8D04B668715E}"/>
              </a:ext>
            </a:extLst>
          </p:cNvPr>
          <p:cNvSpPr txBox="1">
            <a:spLocks noChangeArrowheads="1"/>
          </p:cNvSpPr>
          <p:nvPr/>
        </p:nvSpPr>
        <p:spPr bwMode="auto">
          <a:xfrm>
            <a:off x="4678363" y="841375"/>
            <a:ext cx="1371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Progress  in the textile sector has eliminated many workplaces</a:t>
            </a:r>
            <a:endParaRPr lang="it-CH" altLang="it-CH" sz="1800">
              <a:solidFill>
                <a:srgbClr val="FFFFFF"/>
              </a:solidFill>
            </a:endParaRPr>
          </a:p>
        </p:txBody>
      </p:sp>
      <p:sp>
        <p:nvSpPr>
          <p:cNvPr id="13" name="Rettangolo 12">
            <a:extLst>
              <a:ext uri="{FF2B5EF4-FFF2-40B4-BE49-F238E27FC236}">
                <a16:creationId xmlns:a16="http://schemas.microsoft.com/office/drawing/2014/main" id="{93065B90-26FA-F385-140C-D1754A5981B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Text Box 3">
            <a:extLst>
              <a:ext uri="{FF2B5EF4-FFF2-40B4-BE49-F238E27FC236}">
                <a16:creationId xmlns:a16="http://schemas.microsoft.com/office/drawing/2014/main" id="{2DE1F54C-79F5-67AB-B821-2E3B6C159E34}"/>
              </a:ext>
            </a:extLst>
          </p:cNvPr>
          <p:cNvSpPr txBox="1">
            <a:spLocks noChangeArrowheads="1"/>
          </p:cNvSpPr>
          <p:nvPr/>
        </p:nvSpPr>
        <p:spPr bwMode="auto">
          <a:xfrm>
            <a:off x="4479925" y="407988"/>
            <a:ext cx="2089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Streamlining in the construction industry</a:t>
            </a:r>
            <a:endParaRPr lang="it-IT" altLang="it-CH" sz="2400" b="1">
              <a:solidFill>
                <a:srgbClr val="FFFFFF"/>
              </a:solidFill>
            </a:endParaRPr>
          </a:p>
        </p:txBody>
      </p:sp>
      <p:sp>
        <p:nvSpPr>
          <p:cNvPr id="382979" name="Segnaposto numero diapositiva 1">
            <a:extLst>
              <a:ext uri="{FF2B5EF4-FFF2-40B4-BE49-F238E27FC236}">
                <a16:creationId xmlns:a16="http://schemas.microsoft.com/office/drawing/2014/main" id="{144DF9E5-3ECC-3978-BABD-57FA00ED0BDB}"/>
              </a:ext>
            </a:extLst>
          </p:cNvPr>
          <p:cNvSpPr>
            <a:spLocks noGrp="1"/>
          </p:cNvSpPr>
          <p:nvPr>
            <p:ph type="sldNum" sz="quarter" idx="12"/>
          </p:nvPr>
        </p:nvSpPr>
        <p:spPr>
          <a:xfrm>
            <a:off x="5940425" y="2111375"/>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621BBF-826A-4204-A7ED-697AFC0F59FF}" type="slidenum">
              <a:rPr lang="it-IT" altLang="en-US" sz="1400" smtClean="0"/>
              <a:pPr>
                <a:spcBef>
                  <a:spcPct val="0"/>
                </a:spcBef>
                <a:buFontTx/>
                <a:buNone/>
              </a:pPr>
              <a:t>82</a:t>
            </a:fld>
            <a:endParaRPr lang="it-IT" altLang="en-US" sz="1400"/>
          </a:p>
        </p:txBody>
      </p:sp>
      <p:pic>
        <p:nvPicPr>
          <p:cNvPr id="7" name="Picture 2" descr="case prefabbricazione nell'edilizia 3">
            <a:extLst>
              <a:ext uri="{FF2B5EF4-FFF2-40B4-BE49-F238E27FC236}">
                <a16:creationId xmlns:a16="http://schemas.microsoft.com/office/drawing/2014/main" id="{EA07FEFE-AC80-EAA9-5ACB-E5726D862F61}"/>
              </a:ext>
            </a:extLst>
          </p:cNvPr>
          <p:cNvPicPr>
            <a:picLocks noChangeAspect="1" noChangeArrowheads="1"/>
          </p:cNvPicPr>
          <p:nvPr/>
        </p:nvPicPr>
        <p:blipFill>
          <a:blip r:embed="rId4"/>
          <a:srcRect/>
          <a:stretch>
            <a:fillRect/>
          </a:stretch>
        </p:blipFill>
        <p:spPr bwMode="auto">
          <a:xfrm>
            <a:off x="611188" y="3190875"/>
            <a:ext cx="2376487" cy="3462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ase ponte prefabbricazione 2">
            <a:extLst>
              <a:ext uri="{FF2B5EF4-FFF2-40B4-BE49-F238E27FC236}">
                <a16:creationId xmlns:a16="http://schemas.microsoft.com/office/drawing/2014/main" id="{BD62D55B-E0EF-E471-5320-032F19048850}"/>
              </a:ext>
            </a:extLst>
          </p:cNvPr>
          <p:cNvPicPr>
            <a:picLocks noChangeAspect="1" noChangeArrowheads="1"/>
          </p:cNvPicPr>
          <p:nvPr/>
        </p:nvPicPr>
        <p:blipFill>
          <a:blip r:embed="rId5"/>
          <a:srcRect/>
          <a:stretch>
            <a:fillRect/>
          </a:stretch>
        </p:blipFill>
        <p:spPr bwMode="auto">
          <a:xfrm>
            <a:off x="3203575" y="2568575"/>
            <a:ext cx="5473700" cy="4106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9" name="Picture 5" descr="case prefabbricazione nell'edilizia 6">
            <a:extLst>
              <a:ext uri="{FF2B5EF4-FFF2-40B4-BE49-F238E27FC236}">
                <a16:creationId xmlns:a16="http://schemas.microsoft.com/office/drawing/2014/main" id="{5D2DB101-78C5-3A41-C938-2DC79A395BDD}"/>
              </a:ext>
            </a:extLst>
          </p:cNvPr>
          <p:cNvPicPr>
            <a:picLocks noChangeAspect="1" noChangeArrowheads="1"/>
          </p:cNvPicPr>
          <p:nvPr/>
        </p:nvPicPr>
        <p:blipFill>
          <a:blip r:embed="rId6"/>
          <a:srcRect/>
          <a:stretch>
            <a:fillRect/>
          </a:stretch>
        </p:blipFill>
        <p:spPr bwMode="auto">
          <a:xfrm>
            <a:off x="630238" y="266700"/>
            <a:ext cx="3836987" cy="27289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C:\Users\Enrico\Desktop\Muro jpeg.jpg">
            <a:extLst>
              <a:ext uri="{FF2B5EF4-FFF2-40B4-BE49-F238E27FC236}">
                <a16:creationId xmlns:a16="http://schemas.microsoft.com/office/drawing/2014/main" id="{1ED3D8B2-D42F-8652-CB3B-854B2E87771D}"/>
              </a:ext>
            </a:extLst>
          </p:cNvPr>
          <p:cNvPicPr>
            <a:picLocks noChangeAspect="1" noChangeArrowheads="1"/>
          </p:cNvPicPr>
          <p:nvPr/>
        </p:nvPicPr>
        <p:blipFill>
          <a:blip r:embed="rId7"/>
          <a:srcRect/>
          <a:stretch>
            <a:fillRect/>
          </a:stretch>
        </p:blipFill>
        <p:spPr bwMode="auto">
          <a:xfrm>
            <a:off x="6556375" y="288925"/>
            <a:ext cx="2120900" cy="2176463"/>
          </a:xfrm>
          <a:prstGeom prst="rect">
            <a:avLst/>
          </a:prstGeom>
          <a:ln w="12700">
            <a:solidFill>
              <a:schemeClr val="tx1"/>
            </a:solid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2397939C-E44A-3C1F-9A4F-B8D7CEE0EFD6}"/>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Segnaposto numero diapositiva 1">
            <a:extLst>
              <a:ext uri="{FF2B5EF4-FFF2-40B4-BE49-F238E27FC236}">
                <a16:creationId xmlns:a16="http://schemas.microsoft.com/office/drawing/2014/main" id="{86E3CCE1-ACCB-ACD6-6EB0-FC386037B5ED}"/>
              </a:ext>
            </a:extLst>
          </p:cNvPr>
          <p:cNvSpPr>
            <a:spLocks noGrp="1"/>
          </p:cNvSpPr>
          <p:nvPr>
            <p:ph type="sldNum" sz="quarter" idx="12"/>
          </p:nvPr>
        </p:nvSpPr>
        <p:spPr>
          <a:xfrm>
            <a:off x="6789738" y="31924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3F189C-27E2-45A0-AED2-87CF330DEF94}" type="slidenum">
              <a:rPr lang="it-IT" altLang="en-US" sz="1400" smtClean="0"/>
              <a:pPr>
                <a:spcBef>
                  <a:spcPct val="0"/>
                </a:spcBef>
                <a:buFontTx/>
                <a:buNone/>
              </a:pPr>
              <a:t>83</a:t>
            </a:fld>
            <a:endParaRPr lang="it-IT" altLang="en-US" sz="1400"/>
          </a:p>
        </p:txBody>
      </p:sp>
      <p:sp>
        <p:nvSpPr>
          <p:cNvPr id="385027" name="Text Box 3">
            <a:extLst>
              <a:ext uri="{FF2B5EF4-FFF2-40B4-BE49-F238E27FC236}">
                <a16:creationId xmlns:a16="http://schemas.microsoft.com/office/drawing/2014/main" id="{0007823D-732A-8DBC-2550-2C7F4C0FEBF0}"/>
              </a:ext>
            </a:extLst>
          </p:cNvPr>
          <p:cNvSpPr txBox="1">
            <a:spLocks noChangeArrowheads="1"/>
          </p:cNvSpPr>
          <p:nvPr/>
        </p:nvSpPr>
        <p:spPr bwMode="auto">
          <a:xfrm>
            <a:off x="4730750" y="3192463"/>
            <a:ext cx="374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 CONSTRUCTION IN THE FUTURE</a:t>
            </a:r>
            <a:endParaRPr lang="it-IT" altLang="it-CH" sz="1400" b="1">
              <a:solidFill>
                <a:srgbClr val="FFFFFF"/>
              </a:solidFill>
            </a:endParaRPr>
          </a:p>
        </p:txBody>
      </p:sp>
      <p:pic>
        <p:nvPicPr>
          <p:cNvPr id="7" name="Picture 2" descr="case la razionalizzazione nell'edilizia">
            <a:extLst>
              <a:ext uri="{FF2B5EF4-FFF2-40B4-BE49-F238E27FC236}">
                <a16:creationId xmlns:a16="http://schemas.microsoft.com/office/drawing/2014/main" id="{F40E3BF1-927B-D187-FA42-140E418B62AC}"/>
              </a:ext>
            </a:extLst>
          </p:cNvPr>
          <p:cNvPicPr>
            <a:picLocks noChangeAspect="1" noChangeArrowheads="1"/>
          </p:cNvPicPr>
          <p:nvPr/>
        </p:nvPicPr>
        <p:blipFill>
          <a:blip r:embed="rId4">
            <a:lum bright="-16000" contrast="34000"/>
          </a:blip>
          <a:srcRect/>
          <a:stretch>
            <a:fillRect/>
          </a:stretch>
        </p:blipFill>
        <p:spPr bwMode="auto">
          <a:xfrm>
            <a:off x="223838" y="260350"/>
            <a:ext cx="3938587" cy="6408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7" descr="C:\Users\Enrico\Desktop\Container home 1 jpeg.jpg">
            <a:extLst>
              <a:ext uri="{FF2B5EF4-FFF2-40B4-BE49-F238E27FC236}">
                <a16:creationId xmlns:a16="http://schemas.microsoft.com/office/drawing/2014/main" id="{0EFBF99A-D61F-C230-AC01-469977A7C07D}"/>
              </a:ext>
            </a:extLst>
          </p:cNvPr>
          <p:cNvPicPr>
            <a:picLocks noChangeAspect="1" noChangeArrowheads="1"/>
          </p:cNvPicPr>
          <p:nvPr/>
        </p:nvPicPr>
        <p:blipFill>
          <a:blip r:embed="rId5"/>
          <a:srcRect/>
          <a:stretch>
            <a:fillRect/>
          </a:stretch>
        </p:blipFill>
        <p:spPr bwMode="auto">
          <a:xfrm>
            <a:off x="4284663" y="266700"/>
            <a:ext cx="4638675" cy="2874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C:\Users\Enrico\Desktop\Container home 2 jpeg.jpg">
            <a:extLst>
              <a:ext uri="{FF2B5EF4-FFF2-40B4-BE49-F238E27FC236}">
                <a16:creationId xmlns:a16="http://schemas.microsoft.com/office/drawing/2014/main" id="{3873B1A7-FB75-8782-33F0-807FBBD0EC5F}"/>
              </a:ext>
            </a:extLst>
          </p:cNvPr>
          <p:cNvPicPr>
            <a:picLocks noChangeAspect="1" noChangeArrowheads="1"/>
          </p:cNvPicPr>
          <p:nvPr/>
        </p:nvPicPr>
        <p:blipFill>
          <a:blip r:embed="rId6"/>
          <a:srcRect/>
          <a:stretch>
            <a:fillRect/>
          </a:stretch>
        </p:blipFill>
        <p:spPr bwMode="auto">
          <a:xfrm>
            <a:off x="4284663" y="3578225"/>
            <a:ext cx="4638675" cy="3090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143F7377-9E9B-58CF-F03E-4DB90CD2564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Text Box 12">
            <a:extLst>
              <a:ext uri="{FF2B5EF4-FFF2-40B4-BE49-F238E27FC236}">
                <a16:creationId xmlns:a16="http://schemas.microsoft.com/office/drawing/2014/main" id="{0AF56BE8-2F1C-BE76-E62B-5BBA179FE2B7}"/>
              </a:ext>
            </a:extLst>
          </p:cNvPr>
          <p:cNvSpPr txBox="1">
            <a:spLocks noChangeArrowheads="1"/>
          </p:cNvSpPr>
          <p:nvPr/>
        </p:nvSpPr>
        <p:spPr bwMode="auto">
          <a:xfrm>
            <a:off x="546100" y="3265488"/>
            <a:ext cx="3924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1448</a:t>
            </a:r>
            <a:r>
              <a:rPr lang="fr-CH" altLang="it-CH" sz="1600" b="1">
                <a:solidFill>
                  <a:srgbClr val="FFFFFF"/>
                </a:solidFill>
              </a:rPr>
              <a:t> Gutenberg printing press</a:t>
            </a:r>
            <a:endParaRPr lang="it-IT" altLang="it-CH" sz="1600" b="1">
              <a:solidFill>
                <a:srgbClr val="FFFFFF"/>
              </a:solidFill>
            </a:endParaRPr>
          </a:p>
        </p:txBody>
      </p:sp>
      <p:sp>
        <p:nvSpPr>
          <p:cNvPr id="387075" name="Text Box 13">
            <a:extLst>
              <a:ext uri="{FF2B5EF4-FFF2-40B4-BE49-F238E27FC236}">
                <a16:creationId xmlns:a16="http://schemas.microsoft.com/office/drawing/2014/main" id="{2FA256E2-2DF1-7F3D-DFAD-AEA2C448C793}"/>
              </a:ext>
            </a:extLst>
          </p:cNvPr>
          <p:cNvSpPr txBox="1">
            <a:spLocks noChangeArrowheads="1"/>
          </p:cNvSpPr>
          <p:nvPr/>
        </p:nvSpPr>
        <p:spPr bwMode="auto">
          <a:xfrm>
            <a:off x="4643438" y="3271838"/>
            <a:ext cx="4176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t>1880</a:t>
            </a:r>
            <a:r>
              <a:rPr lang="fr-FR" altLang="it-CH" sz="1600" b="1">
                <a:solidFill>
                  <a:srgbClr val="00FF00"/>
                </a:solidFill>
              </a:rPr>
              <a:t> </a:t>
            </a:r>
            <a:r>
              <a:rPr lang="fr-FR" altLang="it-CH" sz="1600" b="1">
                <a:solidFill>
                  <a:srgbClr val="FFFFFF"/>
                </a:solidFill>
              </a:rPr>
              <a:t>Linotype machines for composition</a:t>
            </a:r>
          </a:p>
        </p:txBody>
      </p:sp>
      <p:sp>
        <p:nvSpPr>
          <p:cNvPr id="387076" name="Text Box 14">
            <a:extLst>
              <a:ext uri="{FF2B5EF4-FFF2-40B4-BE49-F238E27FC236}">
                <a16:creationId xmlns:a16="http://schemas.microsoft.com/office/drawing/2014/main" id="{42E2707B-04D0-D241-DFF1-A1FE620FE66A}"/>
              </a:ext>
            </a:extLst>
          </p:cNvPr>
          <p:cNvSpPr txBox="1">
            <a:spLocks noChangeArrowheads="1"/>
          </p:cNvSpPr>
          <p:nvPr/>
        </p:nvSpPr>
        <p:spPr bwMode="auto">
          <a:xfrm>
            <a:off x="3381375" y="4432300"/>
            <a:ext cx="1585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Manual composition</a:t>
            </a:r>
          </a:p>
        </p:txBody>
      </p:sp>
      <p:sp>
        <p:nvSpPr>
          <p:cNvPr id="387077" name="Text Box 16">
            <a:extLst>
              <a:ext uri="{FF2B5EF4-FFF2-40B4-BE49-F238E27FC236}">
                <a16:creationId xmlns:a16="http://schemas.microsoft.com/office/drawing/2014/main" id="{D276D5E5-8396-D569-79A4-14CFA65D2DFA}"/>
              </a:ext>
            </a:extLst>
          </p:cNvPr>
          <p:cNvSpPr txBox="1">
            <a:spLocks noChangeArrowheads="1"/>
          </p:cNvSpPr>
          <p:nvPr/>
        </p:nvSpPr>
        <p:spPr bwMode="auto">
          <a:xfrm>
            <a:off x="3635375" y="5373688"/>
            <a:ext cx="1008063"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10000"/>
              </a:lnSpc>
              <a:spcBef>
                <a:spcPct val="50000"/>
              </a:spcBef>
              <a:buFontTx/>
              <a:buNone/>
            </a:pPr>
            <a:r>
              <a:rPr lang="fr-CH" altLang="it-CH" sz="1600" b="1">
                <a:solidFill>
                  <a:srgbClr val="FFFFFF"/>
                </a:solidFill>
              </a:rPr>
              <a:t>Old mecha-nical rotary</a:t>
            </a:r>
            <a:endParaRPr lang="it-IT" altLang="it-CH" sz="1600" b="1">
              <a:solidFill>
                <a:srgbClr val="FFFFFF"/>
              </a:solidFill>
            </a:endParaRPr>
          </a:p>
        </p:txBody>
      </p:sp>
      <p:sp>
        <p:nvSpPr>
          <p:cNvPr id="387078" name="Segnaposto numero diapositiva 1">
            <a:extLst>
              <a:ext uri="{FF2B5EF4-FFF2-40B4-BE49-F238E27FC236}">
                <a16:creationId xmlns:a16="http://schemas.microsoft.com/office/drawing/2014/main" id="{3098AA5E-70D1-077F-FBEB-337A3A68A39F}"/>
              </a:ext>
            </a:extLst>
          </p:cNvPr>
          <p:cNvSpPr>
            <a:spLocks noGrp="1"/>
          </p:cNvSpPr>
          <p:nvPr>
            <p:ph type="sldNum" sz="quarter" idx="12"/>
          </p:nvPr>
        </p:nvSpPr>
        <p:spPr>
          <a:xfrm>
            <a:off x="6875463" y="60817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F0740E-28B4-4C67-A708-7856CA776624}" type="slidenum">
              <a:rPr lang="it-IT" altLang="en-US" sz="1400" smtClean="0">
                <a:solidFill>
                  <a:srgbClr val="FFFFFF"/>
                </a:solidFill>
              </a:rPr>
              <a:pPr>
                <a:spcBef>
                  <a:spcPct val="0"/>
                </a:spcBef>
                <a:buFontTx/>
                <a:buNone/>
              </a:pPr>
              <a:t>84</a:t>
            </a:fld>
            <a:endParaRPr lang="it-IT" altLang="en-US" sz="1400">
              <a:solidFill>
                <a:srgbClr val="FFFFFF"/>
              </a:solidFill>
            </a:endParaRPr>
          </a:p>
        </p:txBody>
      </p:sp>
      <p:pic>
        <p:nvPicPr>
          <p:cNvPr id="11" name="Picture 4" descr="fabbrica composizione">
            <a:extLst>
              <a:ext uri="{FF2B5EF4-FFF2-40B4-BE49-F238E27FC236}">
                <a16:creationId xmlns:a16="http://schemas.microsoft.com/office/drawing/2014/main" id="{67231DDE-BAF2-14B0-DDF9-31EBDC562776}"/>
              </a:ext>
            </a:extLst>
          </p:cNvPr>
          <p:cNvPicPr>
            <a:picLocks noChangeAspect="1" noChangeArrowheads="1"/>
          </p:cNvPicPr>
          <p:nvPr/>
        </p:nvPicPr>
        <p:blipFill>
          <a:blip r:embed="rId4"/>
          <a:srcRect/>
          <a:stretch>
            <a:fillRect/>
          </a:stretch>
        </p:blipFill>
        <p:spPr bwMode="auto">
          <a:xfrm>
            <a:off x="642938" y="3681413"/>
            <a:ext cx="2738437" cy="2876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fabbrica LINOTYPE MACHINES">
            <a:extLst>
              <a:ext uri="{FF2B5EF4-FFF2-40B4-BE49-F238E27FC236}">
                <a16:creationId xmlns:a16="http://schemas.microsoft.com/office/drawing/2014/main" id="{67B769CB-59D1-F81B-FA3E-28B4AA9965DE}"/>
              </a:ext>
            </a:extLst>
          </p:cNvPr>
          <p:cNvPicPr>
            <a:picLocks noChangeAspect="1" noChangeArrowheads="1"/>
          </p:cNvPicPr>
          <p:nvPr/>
        </p:nvPicPr>
        <p:blipFill>
          <a:blip r:embed="rId5"/>
          <a:srcRect/>
          <a:stretch>
            <a:fillRect/>
          </a:stretch>
        </p:blipFill>
        <p:spPr bwMode="auto">
          <a:xfrm>
            <a:off x="4643438" y="293688"/>
            <a:ext cx="3921125" cy="297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9" descr="fabbrica stampa gutenberg ">
            <a:extLst>
              <a:ext uri="{FF2B5EF4-FFF2-40B4-BE49-F238E27FC236}">
                <a16:creationId xmlns:a16="http://schemas.microsoft.com/office/drawing/2014/main" id="{6932A851-F001-4C10-A3CA-A12C411054FB}"/>
              </a:ext>
            </a:extLst>
          </p:cNvPr>
          <p:cNvPicPr>
            <a:picLocks noChangeAspect="1" noChangeArrowheads="1"/>
          </p:cNvPicPr>
          <p:nvPr/>
        </p:nvPicPr>
        <p:blipFill>
          <a:blip r:embed="rId6"/>
          <a:srcRect/>
          <a:stretch>
            <a:fillRect/>
          </a:stretch>
        </p:blipFill>
        <p:spPr bwMode="auto">
          <a:xfrm>
            <a:off x="642938" y="293688"/>
            <a:ext cx="3833812" cy="297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10" descr="fabbrica vecchia rotativa">
            <a:extLst>
              <a:ext uri="{FF2B5EF4-FFF2-40B4-BE49-F238E27FC236}">
                <a16:creationId xmlns:a16="http://schemas.microsoft.com/office/drawing/2014/main" id="{341B5662-105B-AA8F-030E-817B28E934DB}"/>
              </a:ext>
            </a:extLst>
          </p:cNvPr>
          <p:cNvPicPr>
            <a:picLocks noChangeAspect="1" noChangeArrowheads="1"/>
          </p:cNvPicPr>
          <p:nvPr/>
        </p:nvPicPr>
        <p:blipFill>
          <a:blip r:embed="rId7"/>
          <a:srcRect/>
          <a:stretch>
            <a:fillRect/>
          </a:stretch>
        </p:blipFill>
        <p:spPr bwMode="auto">
          <a:xfrm>
            <a:off x="4716463" y="3681413"/>
            <a:ext cx="3848100" cy="2876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845ADD65-58B1-D467-1492-7D9226044D05}"/>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0" descr="fabbrica rotativa">
            <a:extLst>
              <a:ext uri="{FF2B5EF4-FFF2-40B4-BE49-F238E27FC236}">
                <a16:creationId xmlns:a16="http://schemas.microsoft.com/office/drawing/2014/main" id="{DAB454F8-ED9D-D3C8-2ECD-33D2F6D5767D}"/>
              </a:ext>
            </a:extLst>
          </p:cNvPr>
          <p:cNvPicPr>
            <a:picLocks noGrp="1" noChangeAspect="1" noChangeArrowheads="1"/>
          </p:cNvPicPr>
          <p:nvPr>
            <p:ph sz="half" idx="1"/>
          </p:nvPr>
        </p:nvPicPr>
        <p:blipFill>
          <a:blip r:embed="rId4"/>
          <a:srcRect/>
          <a:stretch>
            <a:fillRect/>
          </a:stretch>
        </p:blipFill>
        <p:spPr>
          <a:xfrm>
            <a:off x="4641850" y="619125"/>
            <a:ext cx="3830638" cy="2727325"/>
          </a:xfrm>
          <a:ln w="12700">
            <a:solidFill>
              <a:schemeClr val="tx1"/>
            </a:solidFill>
          </a:ln>
          <a:effectLst>
            <a:outerShdw blurRad="292100" dist="139700" dir="2700000" algn="tl" rotWithShape="0">
              <a:srgbClr val="333333">
                <a:alpha val="65000"/>
              </a:srgbClr>
            </a:outerShdw>
          </a:effectLst>
        </p:spPr>
      </p:pic>
      <p:pic>
        <p:nvPicPr>
          <p:cNvPr id="13" name="Picture 11" descr="fabbrica rotativa 2">
            <a:extLst>
              <a:ext uri="{FF2B5EF4-FFF2-40B4-BE49-F238E27FC236}">
                <a16:creationId xmlns:a16="http://schemas.microsoft.com/office/drawing/2014/main" id="{3CC6B3B7-F8DC-D731-1F52-0B443EB8C447}"/>
              </a:ext>
            </a:extLst>
          </p:cNvPr>
          <p:cNvPicPr>
            <a:picLocks noGrp="1" noChangeAspect="1" noChangeArrowheads="1"/>
          </p:cNvPicPr>
          <p:nvPr>
            <p:ph sz="quarter" idx="2"/>
          </p:nvPr>
        </p:nvPicPr>
        <p:blipFill>
          <a:blip r:embed="rId5"/>
          <a:srcRect/>
          <a:stretch>
            <a:fillRect/>
          </a:stretch>
        </p:blipFill>
        <p:spPr>
          <a:xfrm>
            <a:off x="684213" y="3505200"/>
            <a:ext cx="3816350" cy="2743200"/>
          </a:xfrm>
          <a:ln w="12700">
            <a:solidFill>
              <a:schemeClr val="tx1"/>
            </a:solidFill>
          </a:ln>
          <a:effectLst>
            <a:outerShdw blurRad="292100" dist="139700" dir="2700000" algn="tl" rotWithShape="0">
              <a:srgbClr val="333333">
                <a:alpha val="65000"/>
              </a:srgbClr>
            </a:outerShdw>
          </a:effectLst>
        </p:spPr>
      </p:pic>
      <p:pic>
        <p:nvPicPr>
          <p:cNvPr id="14" name="Picture 14" descr="fabbrica fotocomposizione">
            <a:extLst>
              <a:ext uri="{FF2B5EF4-FFF2-40B4-BE49-F238E27FC236}">
                <a16:creationId xmlns:a16="http://schemas.microsoft.com/office/drawing/2014/main" id="{3E9C8608-F2B3-5E08-227F-16CA9388B867}"/>
              </a:ext>
            </a:extLst>
          </p:cNvPr>
          <p:cNvPicPr>
            <a:picLocks noGrp="1" noChangeAspect="1" noChangeArrowheads="1"/>
          </p:cNvPicPr>
          <p:nvPr>
            <p:ph sz="quarter" idx="3"/>
          </p:nvPr>
        </p:nvPicPr>
        <p:blipFill>
          <a:blip r:embed="rId6"/>
          <a:srcRect/>
          <a:stretch>
            <a:fillRect/>
          </a:stretch>
        </p:blipFill>
        <p:spPr>
          <a:xfrm>
            <a:off x="684213" y="615950"/>
            <a:ext cx="3816350" cy="2727325"/>
          </a:xfrm>
          <a:ln w="12700">
            <a:solidFill>
              <a:schemeClr val="tx1"/>
            </a:solidFill>
          </a:ln>
          <a:effectLst>
            <a:outerShdw blurRad="292100" dist="139700" dir="2700000" algn="tl" rotWithShape="0">
              <a:srgbClr val="333333">
                <a:alpha val="65000"/>
              </a:srgbClr>
            </a:outerShdw>
          </a:effectLst>
        </p:spPr>
      </p:pic>
      <p:sp>
        <p:nvSpPr>
          <p:cNvPr id="389125" name="Segnaposto numero diapositiva 1">
            <a:extLst>
              <a:ext uri="{FF2B5EF4-FFF2-40B4-BE49-F238E27FC236}">
                <a16:creationId xmlns:a16="http://schemas.microsoft.com/office/drawing/2014/main" id="{75DA49C8-9539-396C-4C4C-1F66EE0DC1FF}"/>
              </a:ext>
            </a:extLst>
          </p:cNvPr>
          <p:cNvSpPr>
            <a:spLocks noGrp="1"/>
          </p:cNvSpPr>
          <p:nvPr>
            <p:ph type="sldNum" sz="quarter" idx="12"/>
          </p:nvPr>
        </p:nvSpPr>
        <p:spPr>
          <a:xfrm>
            <a:off x="6675438" y="58150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5DDD17-8EE6-4C96-9AF2-9E559DC0278B}" type="slidenum">
              <a:rPr lang="it-IT" altLang="en-US" sz="1400" smtClean="0">
                <a:solidFill>
                  <a:srgbClr val="FFFFFF"/>
                </a:solidFill>
              </a:rPr>
              <a:pPr>
                <a:spcBef>
                  <a:spcPct val="0"/>
                </a:spcBef>
                <a:buFontTx/>
                <a:buNone/>
              </a:pPr>
              <a:t>85</a:t>
            </a:fld>
            <a:endParaRPr lang="it-IT" altLang="en-US" sz="1400">
              <a:solidFill>
                <a:srgbClr val="FFFFFF"/>
              </a:solidFill>
            </a:endParaRPr>
          </a:p>
        </p:txBody>
      </p:sp>
      <p:sp>
        <p:nvSpPr>
          <p:cNvPr id="389126" name="Text Box 17">
            <a:extLst>
              <a:ext uri="{FF2B5EF4-FFF2-40B4-BE49-F238E27FC236}">
                <a16:creationId xmlns:a16="http://schemas.microsoft.com/office/drawing/2014/main" id="{33B3D056-A58A-4EBC-D56E-296062855D03}"/>
              </a:ext>
            </a:extLst>
          </p:cNvPr>
          <p:cNvSpPr txBox="1">
            <a:spLocks noChangeArrowheads="1"/>
          </p:cNvSpPr>
          <p:nvPr/>
        </p:nvSpPr>
        <p:spPr bwMode="auto">
          <a:xfrm>
            <a:off x="4932363" y="3429000"/>
            <a:ext cx="28098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1990</a:t>
            </a:r>
            <a:r>
              <a:rPr lang="fr-CH" altLang="it-CH" sz="1600" b="1">
                <a:solidFill>
                  <a:srgbClr val="FFFFFF"/>
                </a:solidFill>
              </a:rPr>
              <a:t> :  </a:t>
            </a:r>
          </a:p>
          <a:p>
            <a:pPr eaLnBrk="1" hangingPunct="1">
              <a:spcBef>
                <a:spcPct val="50000"/>
              </a:spcBef>
              <a:buFontTx/>
              <a:buNone/>
            </a:pPr>
            <a:r>
              <a:rPr lang="fr-CH" altLang="it-CH" sz="1600" b="1">
                <a:solidFill>
                  <a:srgbClr val="FFFFFF"/>
                </a:solidFill>
              </a:rPr>
              <a:t>Computerized composition                  and photocomposition               Automatic rotary</a:t>
            </a:r>
            <a:r>
              <a:rPr lang="fr-CH" altLang="it-CH" sz="1800">
                <a:solidFill>
                  <a:srgbClr val="FFFFFF"/>
                </a:solidFill>
              </a:rPr>
              <a:t>	</a:t>
            </a:r>
            <a:endParaRPr lang="it-IT" altLang="it-CH" sz="1800">
              <a:solidFill>
                <a:srgbClr val="FFFFFF"/>
              </a:solidFill>
            </a:endParaRPr>
          </a:p>
        </p:txBody>
      </p:sp>
      <p:sp>
        <p:nvSpPr>
          <p:cNvPr id="389127" name="Text Box 17">
            <a:extLst>
              <a:ext uri="{FF2B5EF4-FFF2-40B4-BE49-F238E27FC236}">
                <a16:creationId xmlns:a16="http://schemas.microsoft.com/office/drawing/2014/main" id="{2B5C3D33-C1C3-4A1F-A914-64023713DE90}"/>
              </a:ext>
            </a:extLst>
          </p:cNvPr>
          <p:cNvSpPr txBox="1">
            <a:spLocks noChangeArrowheads="1"/>
          </p:cNvSpPr>
          <p:nvPr/>
        </p:nvSpPr>
        <p:spPr bwMode="auto">
          <a:xfrm>
            <a:off x="4932363" y="4714875"/>
            <a:ext cx="14049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2011</a:t>
            </a:r>
            <a:r>
              <a:rPr lang="fr-CH" altLang="it-CH" sz="1600" b="1">
                <a:solidFill>
                  <a:srgbClr val="FFFFFF"/>
                </a:solidFill>
              </a:rPr>
              <a:t> : </a:t>
            </a:r>
          </a:p>
          <a:p>
            <a:pPr eaLnBrk="1" hangingPunct="1">
              <a:spcBef>
                <a:spcPts val="600"/>
              </a:spcBef>
              <a:buFontTx/>
              <a:buNone/>
            </a:pPr>
            <a:r>
              <a:rPr lang="en-US" altLang="it-CH" sz="1600" b="1">
                <a:solidFill>
                  <a:srgbClr val="FFFFFF"/>
                </a:solidFill>
              </a:rPr>
              <a:t>Tablet,                                    the electronic virtual newspaper</a:t>
            </a:r>
            <a:endParaRPr lang="fr-CH" altLang="it-CH" sz="1600" b="1">
              <a:solidFill>
                <a:srgbClr val="FFFFFF"/>
              </a:solidFill>
            </a:endParaRPr>
          </a:p>
        </p:txBody>
      </p:sp>
      <p:pic>
        <p:nvPicPr>
          <p:cNvPr id="15" name="Picture 12" descr="C:\Users\Enrico\Desktop\Apple-Digital-Newsstand.jpg">
            <a:extLst>
              <a:ext uri="{FF2B5EF4-FFF2-40B4-BE49-F238E27FC236}">
                <a16:creationId xmlns:a16="http://schemas.microsoft.com/office/drawing/2014/main" id="{68463A7A-76E5-33C6-2777-643498C12790}"/>
              </a:ext>
            </a:extLst>
          </p:cNvPr>
          <p:cNvPicPr>
            <a:picLocks noChangeAspect="1" noChangeArrowheads="1"/>
          </p:cNvPicPr>
          <p:nvPr/>
        </p:nvPicPr>
        <p:blipFill>
          <a:blip r:embed="rId7"/>
          <a:srcRect l="3937" t="1314" r="7780"/>
          <a:stretch>
            <a:fillRect/>
          </a:stretch>
        </p:blipFill>
        <p:spPr bwMode="auto">
          <a:xfrm>
            <a:off x="6894513" y="4318000"/>
            <a:ext cx="1455737" cy="1973263"/>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86B55455-3763-611A-4E0B-34186F8E013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Text Box 12">
            <a:extLst>
              <a:ext uri="{FF2B5EF4-FFF2-40B4-BE49-F238E27FC236}">
                <a16:creationId xmlns:a16="http://schemas.microsoft.com/office/drawing/2014/main" id="{BBDB51EA-966B-1594-038C-14455D6593AD}"/>
              </a:ext>
            </a:extLst>
          </p:cNvPr>
          <p:cNvSpPr txBox="1">
            <a:spLocks noChangeArrowheads="1"/>
          </p:cNvSpPr>
          <p:nvPr/>
        </p:nvSpPr>
        <p:spPr bwMode="auto">
          <a:xfrm>
            <a:off x="4284663" y="4541838"/>
            <a:ext cx="719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Today </a:t>
            </a:r>
            <a:endParaRPr lang="it-IT" altLang="it-CH" sz="1200" b="1">
              <a:solidFill>
                <a:srgbClr val="FFFFFF"/>
              </a:solidFill>
            </a:endParaRPr>
          </a:p>
        </p:txBody>
      </p:sp>
      <p:sp>
        <p:nvSpPr>
          <p:cNvPr id="391171" name="Segnaposto numero diapositiva 1">
            <a:extLst>
              <a:ext uri="{FF2B5EF4-FFF2-40B4-BE49-F238E27FC236}">
                <a16:creationId xmlns:a16="http://schemas.microsoft.com/office/drawing/2014/main" id="{D1A72E5E-5AF1-1508-5080-93FFA0361459}"/>
              </a:ext>
            </a:extLst>
          </p:cNvPr>
          <p:cNvSpPr>
            <a:spLocks noGrp="1"/>
          </p:cNvSpPr>
          <p:nvPr>
            <p:ph type="sldNum" sz="quarter" idx="12"/>
          </p:nvPr>
        </p:nvSpPr>
        <p:spPr>
          <a:xfrm>
            <a:off x="8216900" y="3903663"/>
            <a:ext cx="684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B0C395-495D-4CFB-8A33-DF79140BE09A}" type="slidenum">
              <a:rPr lang="it-IT" altLang="en-US" sz="1400" smtClean="0"/>
              <a:pPr>
                <a:spcBef>
                  <a:spcPct val="0"/>
                </a:spcBef>
                <a:buFontTx/>
                <a:buNone/>
              </a:pPr>
              <a:t>86</a:t>
            </a:fld>
            <a:endParaRPr lang="it-IT" altLang="en-US" sz="1400"/>
          </a:p>
        </p:txBody>
      </p:sp>
      <p:pic>
        <p:nvPicPr>
          <p:cNvPr id="10" name="Picture 4" descr="vecchio ufficio 3">
            <a:extLst>
              <a:ext uri="{FF2B5EF4-FFF2-40B4-BE49-F238E27FC236}">
                <a16:creationId xmlns:a16="http://schemas.microsoft.com/office/drawing/2014/main" id="{63C4EC66-339A-3423-5702-790C765F584A}"/>
              </a:ext>
            </a:extLst>
          </p:cNvPr>
          <p:cNvPicPr>
            <a:picLocks noChangeAspect="1" noChangeArrowheads="1"/>
          </p:cNvPicPr>
          <p:nvPr/>
        </p:nvPicPr>
        <p:blipFill>
          <a:blip r:embed="rId4">
            <a:lum bright="20000" contrast="-8000"/>
          </a:blip>
          <a:srcRect/>
          <a:stretch>
            <a:fillRect/>
          </a:stretch>
        </p:blipFill>
        <p:spPr bwMode="auto">
          <a:xfrm>
            <a:off x="323850" y="188913"/>
            <a:ext cx="3744913" cy="2965450"/>
          </a:xfrm>
          <a:prstGeom prst="rect">
            <a:avLst/>
          </a:prstGeom>
          <a:ln w="9525">
            <a:solidFill>
              <a:schemeClr val="tx1"/>
            </a:solidFill>
          </a:ln>
          <a:effectLst>
            <a:outerShdw blurRad="292100" dist="139700" dir="2700000" algn="tl" rotWithShape="0">
              <a:srgbClr val="333333">
                <a:alpha val="65000"/>
              </a:srgbClr>
            </a:outerShdw>
          </a:effectLst>
        </p:spPr>
      </p:pic>
      <p:pic>
        <p:nvPicPr>
          <p:cNvPr id="11" name="Picture 5" descr="vecchio ufficio">
            <a:extLst>
              <a:ext uri="{FF2B5EF4-FFF2-40B4-BE49-F238E27FC236}">
                <a16:creationId xmlns:a16="http://schemas.microsoft.com/office/drawing/2014/main" id="{D6563A56-828C-711B-794A-15B7878A0C6A}"/>
              </a:ext>
            </a:extLst>
          </p:cNvPr>
          <p:cNvPicPr>
            <a:picLocks noChangeAspect="1" noChangeArrowheads="1"/>
          </p:cNvPicPr>
          <p:nvPr/>
        </p:nvPicPr>
        <p:blipFill>
          <a:blip r:embed="rId5"/>
          <a:srcRect/>
          <a:stretch>
            <a:fillRect/>
          </a:stretch>
        </p:blipFill>
        <p:spPr bwMode="auto">
          <a:xfrm>
            <a:off x="323850" y="3330575"/>
            <a:ext cx="3744913" cy="3384550"/>
          </a:xfrm>
          <a:prstGeom prst="rect">
            <a:avLst/>
          </a:prstGeom>
          <a:ln w="9525">
            <a:solidFill>
              <a:schemeClr val="tx1"/>
            </a:solidFill>
          </a:ln>
          <a:effectLst>
            <a:outerShdw blurRad="292100" dist="139700" dir="2700000" algn="tl" rotWithShape="0">
              <a:srgbClr val="333333">
                <a:alpha val="65000"/>
              </a:srgbClr>
            </a:outerShdw>
          </a:effectLst>
        </p:spPr>
      </p:pic>
      <p:pic>
        <p:nvPicPr>
          <p:cNvPr id="12" name="Picture 7" descr="vecchio ufficio 2">
            <a:extLst>
              <a:ext uri="{FF2B5EF4-FFF2-40B4-BE49-F238E27FC236}">
                <a16:creationId xmlns:a16="http://schemas.microsoft.com/office/drawing/2014/main" id="{06A5433A-AEEF-02D9-7019-E4CBEC3947E4}"/>
              </a:ext>
            </a:extLst>
          </p:cNvPr>
          <p:cNvPicPr>
            <a:picLocks noChangeAspect="1" noChangeArrowheads="1"/>
          </p:cNvPicPr>
          <p:nvPr/>
        </p:nvPicPr>
        <p:blipFill rotWithShape="1">
          <a:blip r:embed="rId6"/>
          <a:srcRect/>
          <a:stretch/>
        </p:blipFill>
        <p:spPr bwMode="auto">
          <a:xfrm>
            <a:off x="4284663" y="188913"/>
            <a:ext cx="4605337" cy="2965450"/>
          </a:xfrm>
          <a:prstGeom prst="rect">
            <a:avLst/>
          </a:prstGeom>
          <a:ln w="9525">
            <a:solidFill>
              <a:schemeClr val="tx1"/>
            </a:solidFill>
          </a:ln>
          <a:effectLst>
            <a:outerShdw blurRad="292100" dist="139700" dir="2700000" algn="tl" rotWithShape="0">
              <a:srgbClr val="333333">
                <a:alpha val="65000"/>
              </a:srgbClr>
            </a:outerShdw>
          </a:effectLst>
        </p:spPr>
      </p:pic>
      <p:sp>
        <p:nvSpPr>
          <p:cNvPr id="391175" name="CasellaDiTesto 2">
            <a:extLst>
              <a:ext uri="{FF2B5EF4-FFF2-40B4-BE49-F238E27FC236}">
                <a16:creationId xmlns:a16="http://schemas.microsoft.com/office/drawing/2014/main" id="{477BD552-6431-FD72-BA7D-E1E6BF300FD2}"/>
              </a:ext>
            </a:extLst>
          </p:cNvPr>
          <p:cNvSpPr txBox="1">
            <a:spLocks noChangeArrowheads="1"/>
          </p:cNvSpPr>
          <p:nvPr/>
        </p:nvSpPr>
        <p:spPr bwMode="auto">
          <a:xfrm>
            <a:off x="4857750" y="3559175"/>
            <a:ext cx="3168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b="1"/>
              <a:t>Administrative work before computerization required a        large number of employees</a:t>
            </a:r>
          </a:p>
        </p:txBody>
      </p:sp>
      <p:sp>
        <p:nvSpPr>
          <p:cNvPr id="391176" name="CasellaDiTesto 3">
            <a:extLst>
              <a:ext uri="{FF2B5EF4-FFF2-40B4-BE49-F238E27FC236}">
                <a16:creationId xmlns:a16="http://schemas.microsoft.com/office/drawing/2014/main" id="{9A5D3E94-7170-655B-5483-219864869BE9}"/>
              </a:ext>
            </a:extLst>
          </p:cNvPr>
          <p:cNvSpPr txBox="1">
            <a:spLocks noChangeArrowheads="1"/>
          </p:cNvSpPr>
          <p:nvPr/>
        </p:nvSpPr>
        <p:spPr bwMode="auto">
          <a:xfrm>
            <a:off x="4427538" y="3170238"/>
            <a:ext cx="4319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Western Union operating room, Broadway, New York, 1881</a:t>
            </a:r>
          </a:p>
        </p:txBody>
      </p:sp>
      <p:pic>
        <p:nvPicPr>
          <p:cNvPr id="15" name="Picture 9" descr="uffici2">
            <a:extLst>
              <a:ext uri="{FF2B5EF4-FFF2-40B4-BE49-F238E27FC236}">
                <a16:creationId xmlns:a16="http://schemas.microsoft.com/office/drawing/2014/main" id="{DBA8A218-6E1B-36F8-037F-A5652C264807}"/>
              </a:ext>
            </a:extLst>
          </p:cNvPr>
          <p:cNvPicPr>
            <a:picLocks noChangeAspect="1" noChangeArrowheads="1"/>
          </p:cNvPicPr>
          <p:nvPr/>
        </p:nvPicPr>
        <p:blipFill>
          <a:blip r:embed="rId7"/>
          <a:srcRect/>
          <a:stretch>
            <a:fillRect/>
          </a:stretch>
        </p:blipFill>
        <p:spPr bwMode="auto">
          <a:xfrm>
            <a:off x="4284663" y="4837113"/>
            <a:ext cx="1971675" cy="1878012"/>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0" descr="C:\Users\Enrico\Desktop\Uff jpeg.jpg">
            <a:extLst>
              <a:ext uri="{FF2B5EF4-FFF2-40B4-BE49-F238E27FC236}">
                <a16:creationId xmlns:a16="http://schemas.microsoft.com/office/drawing/2014/main" id="{30CB0788-61A4-90B5-9D29-A374D85A86DA}"/>
              </a:ext>
            </a:extLst>
          </p:cNvPr>
          <p:cNvPicPr>
            <a:picLocks noChangeAspect="1" noChangeArrowheads="1"/>
          </p:cNvPicPr>
          <p:nvPr/>
        </p:nvPicPr>
        <p:blipFill>
          <a:blip r:embed="rId8"/>
          <a:srcRect/>
          <a:stretch>
            <a:fillRect/>
          </a:stretch>
        </p:blipFill>
        <p:spPr bwMode="auto">
          <a:xfrm>
            <a:off x="6442075" y="4837113"/>
            <a:ext cx="2447925" cy="1846262"/>
          </a:xfrm>
          <a:prstGeom prst="rect">
            <a:avLst/>
          </a:prstGeom>
          <a:ln>
            <a:solidFill>
              <a:schemeClr val="tx1"/>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23B87B57-3D11-A5EE-8102-DFF5446C103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2" descr="C:\Dokumente und Einstellungen\Enrico\Eigene Dateien\Enrico\Documenti\AA Enrico nuovo\Politica\Presentazione marxismo\RTEmagicC_Briefsortierung_1900_Holzstich_bmp.jpg">
            <a:extLst>
              <a:ext uri="{FF2B5EF4-FFF2-40B4-BE49-F238E27FC236}">
                <a16:creationId xmlns:a16="http://schemas.microsoft.com/office/drawing/2014/main" id="{783DC617-8D59-9E99-DBDD-DDEC647FC59C}"/>
              </a:ext>
            </a:extLst>
          </p:cNvPr>
          <p:cNvPicPr>
            <a:picLocks noChangeAspect="1" noChangeArrowheads="1"/>
          </p:cNvPicPr>
          <p:nvPr/>
        </p:nvPicPr>
        <p:blipFill>
          <a:blip r:embed="rId4"/>
          <a:srcRect l="23070" t="7179" r="4942" b="5849"/>
          <a:stretch>
            <a:fillRect/>
          </a:stretch>
        </p:blipFill>
        <p:spPr bwMode="auto">
          <a:xfrm>
            <a:off x="285750" y="333375"/>
            <a:ext cx="3998913" cy="3540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3219" name="CasellaDiTesto 1">
            <a:extLst>
              <a:ext uri="{FF2B5EF4-FFF2-40B4-BE49-F238E27FC236}">
                <a16:creationId xmlns:a16="http://schemas.microsoft.com/office/drawing/2014/main" id="{1711F401-1C54-5C90-17FA-A18B1F84ABA3}"/>
              </a:ext>
            </a:extLst>
          </p:cNvPr>
          <p:cNvSpPr txBox="1">
            <a:spLocks noChangeArrowheads="1"/>
          </p:cNvSpPr>
          <p:nvPr/>
        </p:nvSpPr>
        <p:spPr bwMode="auto">
          <a:xfrm>
            <a:off x="179388" y="3873500"/>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For the manual sorting of letters a lot of employees  were needed</a:t>
            </a:r>
          </a:p>
        </p:txBody>
      </p:sp>
      <p:pic>
        <p:nvPicPr>
          <p:cNvPr id="242693" name="Picture 7" descr="C:\Dokumente und Einstellungen\Enrico\Eigene Dateien\Enrico\Documenti\AA Enrico nuovo\Politica\Presentazione marxismo\Spartizione manuale.bmp">
            <a:extLst>
              <a:ext uri="{FF2B5EF4-FFF2-40B4-BE49-F238E27FC236}">
                <a16:creationId xmlns:a16="http://schemas.microsoft.com/office/drawing/2014/main" id="{73B1B700-B5D8-F69D-BA61-301A107EE627}"/>
              </a:ext>
            </a:extLst>
          </p:cNvPr>
          <p:cNvPicPr>
            <a:picLocks noChangeAspect="1" noChangeArrowheads="1"/>
          </p:cNvPicPr>
          <p:nvPr/>
        </p:nvPicPr>
        <p:blipFill>
          <a:blip r:embed="rId5"/>
          <a:srcRect t="12862" b="15170"/>
          <a:stretch>
            <a:fillRect/>
          </a:stretch>
        </p:blipFill>
        <p:spPr bwMode="auto">
          <a:xfrm>
            <a:off x="285750" y="4273550"/>
            <a:ext cx="2024063" cy="2293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3221" name="Rettangolo 3">
            <a:extLst>
              <a:ext uri="{FF2B5EF4-FFF2-40B4-BE49-F238E27FC236}">
                <a16:creationId xmlns:a16="http://schemas.microsoft.com/office/drawing/2014/main" id="{08762423-2326-EA91-79AA-13A67807B1D4}"/>
              </a:ext>
            </a:extLst>
          </p:cNvPr>
          <p:cNvSpPr>
            <a:spLocks noChangeArrowheads="1"/>
          </p:cNvSpPr>
          <p:nvPr/>
        </p:nvSpPr>
        <p:spPr bwMode="auto">
          <a:xfrm>
            <a:off x="2530475" y="4125913"/>
            <a:ext cx="17541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Today an optical system reads addresses even if         they are handwritten.</a:t>
            </a:r>
          </a:p>
        </p:txBody>
      </p:sp>
      <p:pic>
        <p:nvPicPr>
          <p:cNvPr id="242695" name="Picture 8" descr="C:\Dokumente und Einstellungen\Enrico\Eigene Dateien\Enrico\Documenti\AA Enrico nuovo\Politica\Presentazione marxismo\4868_20061220073556.jpg">
            <a:extLst>
              <a:ext uri="{FF2B5EF4-FFF2-40B4-BE49-F238E27FC236}">
                <a16:creationId xmlns:a16="http://schemas.microsoft.com/office/drawing/2014/main" id="{75B9268C-C20A-BBFA-E821-5F3A3ADDDEFE}"/>
              </a:ext>
            </a:extLst>
          </p:cNvPr>
          <p:cNvPicPr>
            <a:picLocks noChangeAspect="1" noChangeArrowheads="1"/>
          </p:cNvPicPr>
          <p:nvPr/>
        </p:nvPicPr>
        <p:blipFill>
          <a:blip r:embed="rId6"/>
          <a:srcRect/>
          <a:stretch>
            <a:fillRect/>
          </a:stretch>
        </p:blipFill>
        <p:spPr bwMode="auto">
          <a:xfrm>
            <a:off x="4500563" y="333375"/>
            <a:ext cx="4392612" cy="2865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2696" name="Picture 12" descr="C:\Dokumente und Einstellungen\Enrico\Eigene Dateien\Enrico\Documenti\AA Enrico nuovo\Politica\Presentazione marxismo\centro postale.bmp">
            <a:extLst>
              <a:ext uri="{FF2B5EF4-FFF2-40B4-BE49-F238E27FC236}">
                <a16:creationId xmlns:a16="http://schemas.microsoft.com/office/drawing/2014/main" id="{F0F6C2BE-7EBA-06DD-AE64-22E50176DE65}"/>
              </a:ext>
            </a:extLst>
          </p:cNvPr>
          <p:cNvPicPr>
            <a:picLocks noChangeAspect="1" noChangeArrowheads="1"/>
          </p:cNvPicPr>
          <p:nvPr/>
        </p:nvPicPr>
        <p:blipFill>
          <a:blip r:embed="rId7"/>
          <a:srcRect/>
          <a:stretch>
            <a:fillRect/>
          </a:stretch>
        </p:blipFill>
        <p:spPr bwMode="auto">
          <a:xfrm>
            <a:off x="4500563" y="3425825"/>
            <a:ext cx="4392612" cy="3165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3224" name="CasellaDiTesto 4">
            <a:extLst>
              <a:ext uri="{FF2B5EF4-FFF2-40B4-BE49-F238E27FC236}">
                <a16:creationId xmlns:a16="http://schemas.microsoft.com/office/drawing/2014/main" id="{C0CBDF37-4B7E-E466-F185-51150DE4502E}"/>
              </a:ext>
            </a:extLst>
          </p:cNvPr>
          <p:cNvSpPr txBox="1">
            <a:spLocks noChangeArrowheads="1"/>
          </p:cNvSpPr>
          <p:nvPr/>
        </p:nvSpPr>
        <p:spPr bwMode="auto">
          <a:xfrm>
            <a:off x="4508500" y="6137275"/>
            <a:ext cx="1935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Modern postal sorting office  </a:t>
            </a:r>
            <a:endParaRPr lang="it-IT" altLang="it-CH" sz="1200" b="1">
              <a:solidFill>
                <a:srgbClr val="002060"/>
              </a:solidFill>
            </a:endParaRPr>
          </a:p>
        </p:txBody>
      </p:sp>
      <p:sp>
        <p:nvSpPr>
          <p:cNvPr id="393225" name="CasellaDiTesto 5">
            <a:extLst>
              <a:ext uri="{FF2B5EF4-FFF2-40B4-BE49-F238E27FC236}">
                <a16:creationId xmlns:a16="http://schemas.microsoft.com/office/drawing/2014/main" id="{FBFDA706-A293-4375-0CD1-DE5703B529BD}"/>
              </a:ext>
            </a:extLst>
          </p:cNvPr>
          <p:cNvSpPr txBox="1">
            <a:spLocks noChangeArrowheads="1"/>
          </p:cNvSpPr>
          <p:nvPr/>
        </p:nvSpPr>
        <p:spPr bwMode="auto">
          <a:xfrm>
            <a:off x="4381500" y="3163888"/>
            <a:ext cx="4762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Postal workers have been replaced by automatic sorting machines</a:t>
            </a:r>
          </a:p>
        </p:txBody>
      </p:sp>
      <p:sp>
        <p:nvSpPr>
          <p:cNvPr id="393226" name="CasellaDiTesto 6">
            <a:extLst>
              <a:ext uri="{FF2B5EF4-FFF2-40B4-BE49-F238E27FC236}">
                <a16:creationId xmlns:a16="http://schemas.microsoft.com/office/drawing/2014/main" id="{F9BA153D-4ED5-B26F-937E-ADE4837F76A5}"/>
              </a:ext>
            </a:extLst>
          </p:cNvPr>
          <p:cNvSpPr txBox="1">
            <a:spLocks noChangeArrowheads="1"/>
          </p:cNvSpPr>
          <p:nvPr/>
        </p:nvSpPr>
        <p:spPr bwMode="auto">
          <a:xfrm>
            <a:off x="280988" y="655638"/>
            <a:ext cx="1187450"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2060"/>
                </a:solidFill>
              </a:rPr>
              <a:t>Old manual      sorting office</a:t>
            </a:r>
            <a:endParaRPr lang="it-IT" altLang="it-CH" sz="1200" b="1">
              <a:solidFill>
                <a:srgbClr val="FFFFFF"/>
              </a:solidFill>
            </a:endParaRPr>
          </a:p>
        </p:txBody>
      </p:sp>
      <p:sp>
        <p:nvSpPr>
          <p:cNvPr id="393227" name="CasellaDiTesto 7">
            <a:extLst>
              <a:ext uri="{FF2B5EF4-FFF2-40B4-BE49-F238E27FC236}">
                <a16:creationId xmlns:a16="http://schemas.microsoft.com/office/drawing/2014/main" id="{622F5A40-C30F-0806-FCAB-7AF69192B1B2}"/>
              </a:ext>
            </a:extLst>
          </p:cNvPr>
          <p:cNvSpPr txBox="1">
            <a:spLocks noChangeArrowheads="1"/>
          </p:cNvSpPr>
          <p:nvPr/>
        </p:nvSpPr>
        <p:spPr bwMode="auto">
          <a:xfrm>
            <a:off x="280988" y="6291263"/>
            <a:ext cx="119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002060"/>
                </a:solidFill>
                <a:latin typeface="Arial Black" panose="020B0A04020102020204" pitchFamily="34" charset="0"/>
              </a:rPr>
              <a:t>Until 1990…</a:t>
            </a:r>
            <a:endParaRPr lang="it-IT" altLang="it-CH" sz="1200">
              <a:solidFill>
                <a:srgbClr val="002060"/>
              </a:solidFill>
              <a:latin typeface="Arial Black" panose="020B0A04020102020204" pitchFamily="34" charset="0"/>
            </a:endParaRPr>
          </a:p>
        </p:txBody>
      </p:sp>
      <p:pic>
        <p:nvPicPr>
          <p:cNvPr id="14" name="Picture 3" descr="C:\Dokumente und Einstellungen\Enrico\Eigene Dateien\Enrico\Documenti\AA Enrico nuovo\Politica\Presentazione marxismo\RTEmagicC_opt__Anschriftlesung_Wiesbaden_bmp.jpg">
            <a:extLst>
              <a:ext uri="{FF2B5EF4-FFF2-40B4-BE49-F238E27FC236}">
                <a16:creationId xmlns:a16="http://schemas.microsoft.com/office/drawing/2014/main" id="{E33E0AD8-01E2-412D-D8EB-A05F94932AA8}"/>
              </a:ext>
            </a:extLst>
          </p:cNvPr>
          <p:cNvPicPr>
            <a:picLocks noChangeAspect="1" noChangeArrowheads="1"/>
          </p:cNvPicPr>
          <p:nvPr/>
        </p:nvPicPr>
        <p:blipFill rotWithShape="1">
          <a:blip r:embed="rId8"/>
          <a:srcRect/>
          <a:stretch/>
        </p:blipFill>
        <p:spPr bwMode="auto">
          <a:xfrm>
            <a:off x="2484438" y="4929188"/>
            <a:ext cx="1897062" cy="1638300"/>
          </a:xfrm>
          <a:prstGeom prst="rect">
            <a:avLst/>
          </a:prstGeom>
          <a:ln w="12700">
            <a:solidFill>
              <a:schemeClr val="tx1"/>
            </a:solidFill>
          </a:ln>
          <a:effectLst>
            <a:outerShdw blurRad="292100" dist="139700" dir="2700000" algn="tl" rotWithShape="0">
              <a:srgbClr val="333333">
                <a:alpha val="65000"/>
              </a:srgbClr>
            </a:outerShdw>
          </a:effectLst>
        </p:spPr>
      </p:pic>
      <p:sp>
        <p:nvSpPr>
          <p:cNvPr id="393229" name="Segnaposto numero diapositiva 1">
            <a:extLst>
              <a:ext uri="{FF2B5EF4-FFF2-40B4-BE49-F238E27FC236}">
                <a16:creationId xmlns:a16="http://schemas.microsoft.com/office/drawing/2014/main" id="{43E8F202-AFD4-4F28-9FB8-0925F6576A73}"/>
              </a:ext>
            </a:extLst>
          </p:cNvPr>
          <p:cNvSpPr>
            <a:spLocks noGrp="1"/>
          </p:cNvSpPr>
          <p:nvPr>
            <p:ph type="sldNum" sz="quarter" idx="12"/>
          </p:nvPr>
        </p:nvSpPr>
        <p:spPr>
          <a:xfrm>
            <a:off x="3760788" y="39338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170117-32E5-473C-860D-4C27EC9C3CDC}"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15" name="Rettangolo 14">
            <a:extLst>
              <a:ext uri="{FF2B5EF4-FFF2-40B4-BE49-F238E27FC236}">
                <a16:creationId xmlns:a16="http://schemas.microsoft.com/office/drawing/2014/main" id="{3B94DECA-624F-686F-0E10-2425ED1970B8}"/>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descr="C:\Dokumente und Einstellungen\Enrico\Eigene Dateien\Enrico\Documenti\AA Enrico nuovo\Sito\Call center.bmp">
            <a:extLst>
              <a:ext uri="{FF2B5EF4-FFF2-40B4-BE49-F238E27FC236}">
                <a16:creationId xmlns:a16="http://schemas.microsoft.com/office/drawing/2014/main" id="{59D2E2EE-FC8D-9CD7-B6F3-7919327EB7DD}"/>
              </a:ext>
            </a:extLst>
          </p:cNvPr>
          <p:cNvPicPr>
            <a:picLocks noChangeAspect="1" noChangeArrowheads="1"/>
          </p:cNvPicPr>
          <p:nvPr/>
        </p:nvPicPr>
        <p:blipFill>
          <a:blip r:embed="rId4"/>
          <a:srcRect/>
          <a:stretch>
            <a:fillRect/>
          </a:stretch>
        </p:blipFill>
        <p:spPr bwMode="auto">
          <a:xfrm>
            <a:off x="3492500" y="142875"/>
            <a:ext cx="5497513" cy="36845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3714" name="Picture 2" descr="http://www.mediamente.rai.it/mediamentetv/learning/ed_multimediale/lezioni/03/immagini/centr.jpg">
            <a:extLst>
              <a:ext uri="{FF2B5EF4-FFF2-40B4-BE49-F238E27FC236}">
                <a16:creationId xmlns:a16="http://schemas.microsoft.com/office/drawing/2014/main" id="{5867C845-6C86-1721-E396-96D4D2F47421}"/>
              </a:ext>
            </a:extLst>
          </p:cNvPr>
          <p:cNvPicPr>
            <a:picLocks noChangeAspect="1" noChangeArrowheads="1"/>
          </p:cNvPicPr>
          <p:nvPr/>
        </p:nvPicPr>
        <p:blipFill>
          <a:blip r:embed="rId5"/>
          <a:srcRect/>
          <a:stretch>
            <a:fillRect/>
          </a:stretch>
        </p:blipFill>
        <p:spPr bwMode="auto">
          <a:xfrm>
            <a:off x="142875" y="142875"/>
            <a:ext cx="3214688" cy="36845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3716" name="Picture 5" descr="http://www.ausweichsitz-nrw.de/images/missing/specialist/Telefonanlage-4.jpg">
            <a:extLst>
              <a:ext uri="{FF2B5EF4-FFF2-40B4-BE49-F238E27FC236}">
                <a16:creationId xmlns:a16="http://schemas.microsoft.com/office/drawing/2014/main" id="{A82D341C-E26C-AFCB-95DE-F0B40ACE3767}"/>
              </a:ext>
            </a:extLst>
          </p:cNvPr>
          <p:cNvPicPr>
            <a:picLocks noChangeAspect="1" noChangeArrowheads="1"/>
          </p:cNvPicPr>
          <p:nvPr/>
        </p:nvPicPr>
        <p:blipFill>
          <a:blip r:embed="rId6"/>
          <a:srcRect/>
          <a:stretch>
            <a:fillRect/>
          </a:stretch>
        </p:blipFill>
        <p:spPr bwMode="auto">
          <a:xfrm>
            <a:off x="7072313" y="4000500"/>
            <a:ext cx="1917700" cy="2667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3717" name="Picture 7" descr="http://www.ausweichsitz-nrw.de/images/missing/specialist/Telefonanlage-5.jpg">
            <a:extLst>
              <a:ext uri="{FF2B5EF4-FFF2-40B4-BE49-F238E27FC236}">
                <a16:creationId xmlns:a16="http://schemas.microsoft.com/office/drawing/2014/main" id="{CB0F1CF1-BC2E-4E98-2D71-5CEF258D9B58}"/>
              </a:ext>
            </a:extLst>
          </p:cNvPr>
          <p:cNvPicPr>
            <a:picLocks noChangeAspect="1" noChangeArrowheads="1"/>
          </p:cNvPicPr>
          <p:nvPr/>
        </p:nvPicPr>
        <p:blipFill>
          <a:blip r:embed="rId7"/>
          <a:srcRect/>
          <a:stretch>
            <a:fillRect/>
          </a:stretch>
        </p:blipFill>
        <p:spPr bwMode="auto">
          <a:xfrm>
            <a:off x="3786188" y="4000500"/>
            <a:ext cx="1928812" cy="2682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3718" name="Picture 9" descr="http://de.academic.ru/pictures/dewiki/102/fernmelderelais.jpg">
            <a:extLst>
              <a:ext uri="{FF2B5EF4-FFF2-40B4-BE49-F238E27FC236}">
                <a16:creationId xmlns:a16="http://schemas.microsoft.com/office/drawing/2014/main" id="{8EADB399-7247-5B29-84BA-A532694FA6F2}"/>
              </a:ext>
            </a:extLst>
          </p:cNvPr>
          <p:cNvPicPr>
            <a:picLocks noChangeAspect="1" noChangeArrowheads="1"/>
          </p:cNvPicPr>
          <p:nvPr/>
        </p:nvPicPr>
        <p:blipFill>
          <a:blip r:embed="rId8"/>
          <a:srcRect/>
          <a:stretch>
            <a:fillRect/>
          </a:stretch>
        </p:blipFill>
        <p:spPr bwMode="auto">
          <a:xfrm>
            <a:off x="142875" y="4000500"/>
            <a:ext cx="3571875" cy="2679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95271" name="TextBox 7">
            <a:extLst>
              <a:ext uri="{FF2B5EF4-FFF2-40B4-BE49-F238E27FC236}">
                <a16:creationId xmlns:a16="http://schemas.microsoft.com/office/drawing/2014/main" id="{CDA9FA98-5A77-D14F-8AFB-A2880DB66E41}"/>
              </a:ext>
            </a:extLst>
          </p:cNvPr>
          <p:cNvSpPr txBox="1">
            <a:spLocks noChangeArrowheads="1"/>
          </p:cNvSpPr>
          <p:nvPr/>
        </p:nvSpPr>
        <p:spPr bwMode="auto">
          <a:xfrm>
            <a:off x="5715000" y="5000625"/>
            <a:ext cx="1357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Evolution of the telephone</a:t>
            </a:r>
            <a:endParaRPr lang="it-IT" altLang="it-CH" sz="1600" b="1">
              <a:solidFill>
                <a:srgbClr val="FFFFFF"/>
              </a:solidFill>
            </a:endParaRPr>
          </a:p>
        </p:txBody>
      </p:sp>
      <p:pic>
        <p:nvPicPr>
          <p:cNvPr id="395272" name="Picture 9" descr="C:\Dokumente und Einstellungen\Enrico\Eigene Dateien\Enrico\Documenti\AA Enrico nuovo\Politica\Presentazione marxismo\telefono 1 corretto.JPG">
            <a:extLst>
              <a:ext uri="{FF2B5EF4-FFF2-40B4-BE49-F238E27FC236}">
                <a16:creationId xmlns:a16="http://schemas.microsoft.com/office/drawing/2014/main" id="{0FC4A841-C06F-1C81-E64C-DEF98C983D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6775" y="4044950"/>
            <a:ext cx="8937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3" name="Picture 10" descr="C:\Dokumente und Einstellungen\Enrico\Eigene Dateien\Enrico\Documenti\AA Enrico nuovo\Politica\Presentazione marxismo\Telefono 2corretto.JPG">
            <a:extLst>
              <a:ext uri="{FF2B5EF4-FFF2-40B4-BE49-F238E27FC236}">
                <a16:creationId xmlns:a16="http://schemas.microsoft.com/office/drawing/2014/main" id="{F2BB8073-F44A-2C7D-4538-1F75A01EA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4713" y="5922963"/>
            <a:ext cx="8937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74" name="CasellaDiTesto 1">
            <a:extLst>
              <a:ext uri="{FF2B5EF4-FFF2-40B4-BE49-F238E27FC236}">
                <a16:creationId xmlns:a16="http://schemas.microsoft.com/office/drawing/2014/main" id="{9455FF82-4E2F-10FD-6A04-C5C442C0E0E3}"/>
              </a:ext>
            </a:extLst>
          </p:cNvPr>
          <p:cNvSpPr txBox="1">
            <a:spLocks noChangeArrowheads="1"/>
          </p:cNvSpPr>
          <p:nvPr/>
        </p:nvSpPr>
        <p:spPr bwMode="auto">
          <a:xfrm>
            <a:off x="7970838" y="333375"/>
            <a:ext cx="1008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Modern call center</a:t>
            </a:r>
            <a:endParaRPr lang="it-IT" altLang="it-CH" sz="1200" b="1">
              <a:solidFill>
                <a:srgbClr val="002060"/>
              </a:solidFill>
            </a:endParaRPr>
          </a:p>
        </p:txBody>
      </p:sp>
      <p:sp>
        <p:nvSpPr>
          <p:cNvPr id="395275" name="CasellaDiTesto 2">
            <a:extLst>
              <a:ext uri="{FF2B5EF4-FFF2-40B4-BE49-F238E27FC236}">
                <a16:creationId xmlns:a16="http://schemas.microsoft.com/office/drawing/2014/main" id="{1B57CF9C-5ECA-2DA5-DA2F-6D8002715EDF}"/>
              </a:ext>
            </a:extLst>
          </p:cNvPr>
          <p:cNvSpPr txBox="1">
            <a:spLocks noChangeArrowheads="1"/>
          </p:cNvSpPr>
          <p:nvPr/>
        </p:nvSpPr>
        <p:spPr bwMode="auto">
          <a:xfrm>
            <a:off x="2339975" y="2852738"/>
            <a:ext cx="936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Once there were  operators </a:t>
            </a:r>
          </a:p>
        </p:txBody>
      </p:sp>
      <p:sp>
        <p:nvSpPr>
          <p:cNvPr id="395276" name="CasellaDiTesto 3">
            <a:extLst>
              <a:ext uri="{FF2B5EF4-FFF2-40B4-BE49-F238E27FC236}">
                <a16:creationId xmlns:a16="http://schemas.microsoft.com/office/drawing/2014/main" id="{50432D83-9266-57FD-B8C2-90BB2C05791D}"/>
              </a:ext>
            </a:extLst>
          </p:cNvPr>
          <p:cNvSpPr txBox="1">
            <a:spLocks noChangeArrowheads="1"/>
          </p:cNvSpPr>
          <p:nvPr/>
        </p:nvSpPr>
        <p:spPr bwMode="auto">
          <a:xfrm>
            <a:off x="7505700" y="6015038"/>
            <a:ext cx="1050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  Today                                                                                                                              it is all automatic</a:t>
            </a:r>
            <a:endParaRPr lang="it-IT" altLang="it-CH" sz="1200" b="1">
              <a:solidFill>
                <a:srgbClr val="002060"/>
              </a:solidFill>
            </a:endParaRPr>
          </a:p>
        </p:txBody>
      </p:sp>
      <p:sp>
        <p:nvSpPr>
          <p:cNvPr id="395277" name="Slide Number Placeholder 3">
            <a:extLst>
              <a:ext uri="{FF2B5EF4-FFF2-40B4-BE49-F238E27FC236}">
                <a16:creationId xmlns:a16="http://schemas.microsoft.com/office/drawing/2014/main" id="{7E0BF797-F443-EDA7-E7BC-6D789B03EBFC}"/>
              </a:ext>
            </a:extLst>
          </p:cNvPr>
          <p:cNvSpPr>
            <a:spLocks noGrp="1"/>
          </p:cNvSpPr>
          <p:nvPr>
            <p:ph type="sldNum" sz="quarter" idx="12"/>
          </p:nvPr>
        </p:nvSpPr>
        <p:spPr>
          <a:xfrm>
            <a:off x="8080375" y="806450"/>
            <a:ext cx="7889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D25C49-591A-46AF-8A71-C9B3632D582A}" type="slidenum">
              <a:rPr lang="it-IT" altLang="en-US" sz="1400" smtClean="0">
                <a:solidFill>
                  <a:srgbClr val="161616"/>
                </a:solidFill>
              </a:rPr>
              <a:pPr>
                <a:spcBef>
                  <a:spcPct val="0"/>
                </a:spcBef>
                <a:buFontTx/>
                <a:buNone/>
              </a:pPr>
              <a:t>88</a:t>
            </a:fld>
            <a:endParaRPr lang="it-IT" altLang="en-US" sz="1400">
              <a:solidFill>
                <a:srgbClr val="161616"/>
              </a:solidFill>
            </a:endParaRPr>
          </a:p>
        </p:txBody>
      </p:sp>
      <p:sp>
        <p:nvSpPr>
          <p:cNvPr id="15" name="Rettangolo 14">
            <a:extLst>
              <a:ext uri="{FF2B5EF4-FFF2-40B4-BE49-F238E27FC236}">
                <a16:creationId xmlns:a16="http://schemas.microsoft.com/office/drawing/2014/main" id="{60699EC1-A1B5-965D-2FD1-70692A3C287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314" name="TextBox 6">
            <a:extLst>
              <a:ext uri="{FF2B5EF4-FFF2-40B4-BE49-F238E27FC236}">
                <a16:creationId xmlns:a16="http://schemas.microsoft.com/office/drawing/2014/main" id="{97580BB6-6C05-A7BE-5307-AC1DCDBD9FA9}"/>
              </a:ext>
            </a:extLst>
          </p:cNvPr>
          <p:cNvSpPr txBox="1">
            <a:spLocks noChangeArrowheads="1"/>
          </p:cNvSpPr>
          <p:nvPr/>
        </p:nvSpPr>
        <p:spPr bwMode="auto">
          <a:xfrm>
            <a:off x="1763713" y="3143250"/>
            <a:ext cx="6308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400" b="1">
                <a:solidFill>
                  <a:srgbClr val="FFFFFF"/>
                </a:solidFill>
              </a:rPr>
              <a:t>Mining and stone processing:                      machines replace the human workforce</a:t>
            </a:r>
          </a:p>
        </p:txBody>
      </p:sp>
      <p:sp>
        <p:nvSpPr>
          <p:cNvPr id="397315" name="Segnaposto numero diapositiva 1">
            <a:extLst>
              <a:ext uri="{FF2B5EF4-FFF2-40B4-BE49-F238E27FC236}">
                <a16:creationId xmlns:a16="http://schemas.microsoft.com/office/drawing/2014/main" id="{FBA9A58E-4760-70B2-8BF2-D32CD301EC3A}"/>
              </a:ext>
            </a:extLst>
          </p:cNvPr>
          <p:cNvSpPr>
            <a:spLocks noGrp="1"/>
          </p:cNvSpPr>
          <p:nvPr>
            <p:ph type="sldNum" sz="quarter" idx="12"/>
          </p:nvPr>
        </p:nvSpPr>
        <p:spPr>
          <a:xfrm>
            <a:off x="7596188" y="3497263"/>
            <a:ext cx="10699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5FB5FF-3861-4201-A6BD-C46C0F960607}" type="slidenum">
              <a:rPr lang="it-IT" altLang="en-US" sz="1400" smtClean="0">
                <a:solidFill>
                  <a:srgbClr val="FFFFFF"/>
                </a:solidFill>
              </a:rPr>
              <a:pPr>
                <a:spcBef>
                  <a:spcPct val="0"/>
                </a:spcBef>
                <a:buFontTx/>
                <a:buNone/>
              </a:pPr>
              <a:t>89</a:t>
            </a:fld>
            <a:endParaRPr lang="it-IT" altLang="en-US" sz="1400">
              <a:solidFill>
                <a:srgbClr val="FFFFFF"/>
              </a:solidFill>
            </a:endParaRPr>
          </a:p>
        </p:txBody>
      </p:sp>
      <p:pic>
        <p:nvPicPr>
          <p:cNvPr id="8" name="Picture 2" descr="C:\Dokumente und Einstellungen\Enrico\Eigene Dateien\Enrico\Documenti\AA Enrico nuovo\Sito\macchina lavorazione della pietra.jpg">
            <a:extLst>
              <a:ext uri="{FF2B5EF4-FFF2-40B4-BE49-F238E27FC236}">
                <a16:creationId xmlns:a16="http://schemas.microsoft.com/office/drawing/2014/main" id="{B118F9F0-D91F-A32D-97FC-3E461F85FCDE}"/>
              </a:ext>
            </a:extLst>
          </p:cNvPr>
          <p:cNvPicPr>
            <a:picLocks noChangeAspect="1" noChangeArrowheads="1"/>
          </p:cNvPicPr>
          <p:nvPr/>
        </p:nvPicPr>
        <p:blipFill>
          <a:blip r:embed="rId4"/>
          <a:srcRect l="22647" t="8533" r="5000" b="10336"/>
          <a:stretch>
            <a:fillRect/>
          </a:stretch>
        </p:blipFill>
        <p:spPr bwMode="auto">
          <a:xfrm>
            <a:off x="4362450" y="4119563"/>
            <a:ext cx="4271963" cy="23796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Sito\scalpellini_miniera1.jpg">
            <a:extLst>
              <a:ext uri="{FF2B5EF4-FFF2-40B4-BE49-F238E27FC236}">
                <a16:creationId xmlns:a16="http://schemas.microsoft.com/office/drawing/2014/main" id="{E3B38284-BC0F-328E-A7CC-E046C8166BE0}"/>
              </a:ext>
            </a:extLst>
          </p:cNvPr>
          <p:cNvPicPr>
            <a:picLocks noChangeAspect="1" noChangeArrowheads="1"/>
          </p:cNvPicPr>
          <p:nvPr/>
        </p:nvPicPr>
        <p:blipFill>
          <a:blip r:embed="rId5"/>
          <a:srcRect/>
          <a:stretch>
            <a:fillRect/>
          </a:stretch>
        </p:blipFill>
        <p:spPr bwMode="auto">
          <a:xfrm>
            <a:off x="474663" y="349250"/>
            <a:ext cx="4071937" cy="27892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Sito\cava 6.jpg">
            <a:extLst>
              <a:ext uri="{FF2B5EF4-FFF2-40B4-BE49-F238E27FC236}">
                <a16:creationId xmlns:a16="http://schemas.microsoft.com/office/drawing/2014/main" id="{870EAC22-33D5-462B-E08B-85443209D25C}"/>
              </a:ext>
            </a:extLst>
          </p:cNvPr>
          <p:cNvPicPr>
            <a:picLocks noChangeAspect="1" noChangeArrowheads="1"/>
          </p:cNvPicPr>
          <p:nvPr/>
        </p:nvPicPr>
        <p:blipFill>
          <a:blip r:embed="rId6"/>
          <a:srcRect/>
          <a:stretch>
            <a:fillRect/>
          </a:stretch>
        </p:blipFill>
        <p:spPr bwMode="auto">
          <a:xfrm>
            <a:off x="4932363" y="357188"/>
            <a:ext cx="3716337" cy="27860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Sito\scalpellino.jpg">
            <a:extLst>
              <a:ext uri="{FF2B5EF4-FFF2-40B4-BE49-F238E27FC236}">
                <a16:creationId xmlns:a16="http://schemas.microsoft.com/office/drawing/2014/main" id="{A3EAE633-2E07-B715-784A-1F96B6629172}"/>
              </a:ext>
            </a:extLst>
          </p:cNvPr>
          <p:cNvPicPr>
            <a:picLocks noChangeAspect="1" noChangeArrowheads="1"/>
          </p:cNvPicPr>
          <p:nvPr/>
        </p:nvPicPr>
        <p:blipFill>
          <a:blip r:embed="rId7"/>
          <a:srcRect/>
          <a:stretch>
            <a:fillRect/>
          </a:stretch>
        </p:blipFill>
        <p:spPr bwMode="auto">
          <a:xfrm>
            <a:off x="474663" y="4119563"/>
            <a:ext cx="3679825" cy="23796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9AE523C4-43D2-2988-EC9A-DD87A2020F22}"/>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CasellaDiTesto 1">
            <a:extLst>
              <a:ext uri="{FF2B5EF4-FFF2-40B4-BE49-F238E27FC236}">
                <a16:creationId xmlns:a16="http://schemas.microsoft.com/office/drawing/2014/main" id="{7943488C-219F-1FC1-CA6D-1043A12246F8}"/>
              </a:ext>
            </a:extLst>
          </p:cNvPr>
          <p:cNvSpPr txBox="1">
            <a:spLocks noChangeArrowheads="1"/>
          </p:cNvSpPr>
          <p:nvPr/>
        </p:nvSpPr>
        <p:spPr bwMode="auto">
          <a:xfrm>
            <a:off x="4140200" y="3321050"/>
            <a:ext cx="496887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000" b="1">
                <a:solidFill>
                  <a:srgbClr val="000000"/>
                </a:solidFill>
              </a:rPr>
              <a:t>Cars at the beginning of the 20th century</a:t>
            </a:r>
          </a:p>
        </p:txBody>
      </p:sp>
      <p:pic>
        <p:nvPicPr>
          <p:cNvPr id="5" name="Picture 3" descr="Auto del 1900">
            <a:extLst>
              <a:ext uri="{FF2B5EF4-FFF2-40B4-BE49-F238E27FC236}">
                <a16:creationId xmlns:a16="http://schemas.microsoft.com/office/drawing/2014/main" id="{9D11CF25-5A16-24EA-7135-FD60E355DC57}"/>
              </a:ext>
            </a:extLst>
          </p:cNvPr>
          <p:cNvPicPr>
            <a:picLocks noChangeAspect="1" noChangeArrowheads="1"/>
          </p:cNvPicPr>
          <p:nvPr/>
        </p:nvPicPr>
        <p:blipFill>
          <a:blip r:embed="rId3"/>
          <a:srcRect/>
          <a:stretch>
            <a:fillRect/>
          </a:stretch>
        </p:blipFill>
        <p:spPr bwMode="auto">
          <a:xfrm>
            <a:off x="2597150" y="2720975"/>
            <a:ext cx="1543050" cy="1252538"/>
          </a:xfrm>
          <a:prstGeom prst="rect">
            <a:avLst/>
          </a:prstGeom>
          <a:noFill/>
          <a:ln>
            <a:solidFill>
              <a:schemeClr val="accent4">
                <a:lumMod val="95000"/>
                <a:lumOff val="5000"/>
              </a:schemeClr>
            </a:solidFill>
          </a:ln>
        </p:spPr>
      </p:pic>
      <p:pic>
        <p:nvPicPr>
          <p:cNvPr id="6" name="Content Placeholder 5" descr="Ford T">
            <a:extLst>
              <a:ext uri="{FF2B5EF4-FFF2-40B4-BE49-F238E27FC236}">
                <a16:creationId xmlns:a16="http://schemas.microsoft.com/office/drawing/2014/main" id="{9535522D-CC4C-6327-96F5-B16547EA1595}"/>
              </a:ext>
            </a:extLst>
          </p:cNvPr>
          <p:cNvPicPr>
            <a:picLocks noGrp="1" noChangeAspect="1" noChangeArrowheads="1"/>
          </p:cNvPicPr>
          <p:nvPr>
            <p:ph sz="quarter" idx="4294967295"/>
          </p:nvPr>
        </p:nvPicPr>
        <p:blipFill rotWithShape="1">
          <a:blip r:embed="rId4"/>
          <a:srcRect/>
          <a:stretch/>
        </p:blipFill>
        <p:spPr>
          <a:xfrm>
            <a:off x="112713" y="4027488"/>
            <a:ext cx="2411412" cy="1509712"/>
          </a:xfrm>
          <a:ln>
            <a:solidFill>
              <a:schemeClr val="accent4">
                <a:lumMod val="95000"/>
                <a:lumOff val="5000"/>
              </a:schemeClr>
            </a:solidFill>
          </a:ln>
        </p:spPr>
      </p:pic>
      <p:pic>
        <p:nvPicPr>
          <p:cNvPr id="7" name="Picture 6" descr="Vecchia auto 5">
            <a:extLst>
              <a:ext uri="{FF2B5EF4-FFF2-40B4-BE49-F238E27FC236}">
                <a16:creationId xmlns:a16="http://schemas.microsoft.com/office/drawing/2014/main" id="{C5AE3E1A-2276-C220-AACF-14B927EA52F5}"/>
              </a:ext>
            </a:extLst>
          </p:cNvPr>
          <p:cNvPicPr>
            <a:picLocks noChangeAspect="1" noChangeArrowheads="1"/>
          </p:cNvPicPr>
          <p:nvPr/>
        </p:nvPicPr>
        <p:blipFill>
          <a:blip r:embed="rId5"/>
          <a:srcRect/>
          <a:stretch>
            <a:fillRect/>
          </a:stretch>
        </p:blipFill>
        <p:spPr bwMode="auto">
          <a:xfrm>
            <a:off x="112713" y="12700"/>
            <a:ext cx="2411412" cy="1400175"/>
          </a:xfrm>
          <a:prstGeom prst="rect">
            <a:avLst/>
          </a:prstGeom>
          <a:noFill/>
          <a:ln w="9525">
            <a:solidFill>
              <a:schemeClr val="accent4">
                <a:lumMod val="95000"/>
                <a:lumOff val="5000"/>
              </a:schemeClr>
            </a:solidFill>
            <a:miter lim="800000"/>
            <a:headEnd/>
            <a:tailEnd/>
          </a:ln>
        </p:spPr>
      </p:pic>
      <p:pic>
        <p:nvPicPr>
          <p:cNvPr id="8" name="Picture 7" descr="Vecchia Fiat 7">
            <a:extLst>
              <a:ext uri="{FF2B5EF4-FFF2-40B4-BE49-F238E27FC236}">
                <a16:creationId xmlns:a16="http://schemas.microsoft.com/office/drawing/2014/main" id="{AF3A6C03-9085-8A1B-F57B-796B6521EF00}"/>
              </a:ext>
            </a:extLst>
          </p:cNvPr>
          <p:cNvPicPr>
            <a:picLocks noChangeAspect="1" noChangeArrowheads="1"/>
          </p:cNvPicPr>
          <p:nvPr/>
        </p:nvPicPr>
        <p:blipFill>
          <a:blip r:embed="rId6"/>
          <a:srcRect/>
          <a:stretch>
            <a:fillRect/>
          </a:stretch>
        </p:blipFill>
        <p:spPr bwMode="auto">
          <a:xfrm>
            <a:off x="112713" y="1425575"/>
            <a:ext cx="2411412" cy="1212850"/>
          </a:xfrm>
          <a:prstGeom prst="rect">
            <a:avLst/>
          </a:prstGeom>
          <a:noFill/>
          <a:ln w="9525">
            <a:solidFill>
              <a:schemeClr val="accent4">
                <a:lumMod val="95000"/>
                <a:lumOff val="5000"/>
              </a:schemeClr>
            </a:solidFill>
            <a:miter lim="800000"/>
            <a:headEnd/>
            <a:tailEnd/>
          </a:ln>
        </p:spPr>
      </p:pic>
      <p:pic>
        <p:nvPicPr>
          <p:cNvPr id="9" name="Picture 13" descr="Vecchia auto 6">
            <a:extLst>
              <a:ext uri="{FF2B5EF4-FFF2-40B4-BE49-F238E27FC236}">
                <a16:creationId xmlns:a16="http://schemas.microsoft.com/office/drawing/2014/main" id="{7E8B8A3D-373E-42DF-4B30-B2234A1AAB8C}"/>
              </a:ext>
            </a:extLst>
          </p:cNvPr>
          <p:cNvPicPr>
            <a:picLocks noChangeAspect="1" noChangeArrowheads="1"/>
          </p:cNvPicPr>
          <p:nvPr/>
        </p:nvPicPr>
        <p:blipFill>
          <a:blip r:embed="rId7"/>
          <a:srcRect/>
          <a:stretch>
            <a:fillRect/>
          </a:stretch>
        </p:blipFill>
        <p:spPr bwMode="auto">
          <a:xfrm>
            <a:off x="2597150" y="4017963"/>
            <a:ext cx="2808288" cy="1455737"/>
          </a:xfrm>
          <a:prstGeom prst="rect">
            <a:avLst/>
          </a:prstGeom>
          <a:noFill/>
          <a:ln w="9525">
            <a:solidFill>
              <a:schemeClr val="accent4">
                <a:lumMod val="95000"/>
                <a:lumOff val="5000"/>
              </a:schemeClr>
            </a:solidFill>
            <a:miter lim="800000"/>
            <a:headEnd/>
            <a:tailEnd/>
          </a:ln>
        </p:spPr>
      </p:pic>
      <p:pic>
        <p:nvPicPr>
          <p:cNvPr id="10" name="Picture 14" descr="vecchia auto">
            <a:extLst>
              <a:ext uri="{FF2B5EF4-FFF2-40B4-BE49-F238E27FC236}">
                <a16:creationId xmlns:a16="http://schemas.microsoft.com/office/drawing/2014/main" id="{85BC0085-72C9-A477-6F69-4044AA9E1B82}"/>
              </a:ext>
            </a:extLst>
          </p:cNvPr>
          <p:cNvPicPr>
            <a:picLocks noChangeAspect="1" noChangeArrowheads="1"/>
          </p:cNvPicPr>
          <p:nvPr/>
        </p:nvPicPr>
        <p:blipFill>
          <a:blip r:embed="rId8"/>
          <a:srcRect/>
          <a:stretch>
            <a:fillRect/>
          </a:stretch>
        </p:blipFill>
        <p:spPr bwMode="auto">
          <a:xfrm>
            <a:off x="112713" y="5589588"/>
            <a:ext cx="2411412" cy="1281112"/>
          </a:xfrm>
          <a:prstGeom prst="rect">
            <a:avLst/>
          </a:prstGeom>
          <a:noFill/>
          <a:ln w="9525">
            <a:solidFill>
              <a:schemeClr val="accent4">
                <a:lumMod val="95000"/>
                <a:lumOff val="5000"/>
              </a:schemeClr>
            </a:solidFill>
            <a:miter lim="800000"/>
            <a:headEnd/>
            <a:tailEnd/>
          </a:ln>
        </p:spPr>
      </p:pic>
      <p:pic>
        <p:nvPicPr>
          <p:cNvPr id="11" name="Picture 16" descr="Vecchia Fiat 6">
            <a:extLst>
              <a:ext uri="{FF2B5EF4-FFF2-40B4-BE49-F238E27FC236}">
                <a16:creationId xmlns:a16="http://schemas.microsoft.com/office/drawing/2014/main" id="{9BA4EFCA-96E1-7459-6985-8E44F2427227}"/>
              </a:ext>
            </a:extLst>
          </p:cNvPr>
          <p:cNvPicPr>
            <a:picLocks noChangeAspect="1" noChangeArrowheads="1"/>
          </p:cNvPicPr>
          <p:nvPr/>
        </p:nvPicPr>
        <p:blipFill>
          <a:blip r:embed="rId9"/>
          <a:srcRect/>
          <a:stretch>
            <a:fillRect/>
          </a:stretch>
        </p:blipFill>
        <p:spPr bwMode="auto">
          <a:xfrm>
            <a:off x="2597150" y="1425575"/>
            <a:ext cx="1546225" cy="1263650"/>
          </a:xfrm>
          <a:prstGeom prst="rect">
            <a:avLst/>
          </a:prstGeom>
          <a:noFill/>
          <a:ln w="9525">
            <a:solidFill>
              <a:schemeClr val="accent4">
                <a:lumMod val="95000"/>
                <a:lumOff val="5000"/>
              </a:schemeClr>
            </a:solidFill>
            <a:miter lim="800000"/>
            <a:headEnd/>
            <a:tailEnd/>
          </a:ln>
        </p:spPr>
      </p:pic>
      <p:pic>
        <p:nvPicPr>
          <p:cNvPr id="12" name="Picture 18" descr="Vecchia Fiat sportiva">
            <a:extLst>
              <a:ext uri="{FF2B5EF4-FFF2-40B4-BE49-F238E27FC236}">
                <a16:creationId xmlns:a16="http://schemas.microsoft.com/office/drawing/2014/main" id="{C9093596-BD36-9C52-C850-D8D467C8847C}"/>
              </a:ext>
            </a:extLst>
          </p:cNvPr>
          <p:cNvPicPr>
            <a:picLocks noChangeAspect="1" noChangeArrowheads="1"/>
          </p:cNvPicPr>
          <p:nvPr/>
        </p:nvPicPr>
        <p:blipFill>
          <a:blip r:embed="rId10"/>
          <a:srcRect/>
          <a:stretch>
            <a:fillRect/>
          </a:stretch>
        </p:blipFill>
        <p:spPr bwMode="auto">
          <a:xfrm>
            <a:off x="2597150" y="5559425"/>
            <a:ext cx="3276600" cy="1311275"/>
          </a:xfrm>
          <a:prstGeom prst="rect">
            <a:avLst/>
          </a:prstGeom>
          <a:noFill/>
          <a:ln w="9525">
            <a:solidFill>
              <a:schemeClr val="accent4">
                <a:lumMod val="95000"/>
                <a:lumOff val="5000"/>
              </a:schemeClr>
            </a:solidFill>
            <a:miter lim="800000"/>
            <a:headEnd/>
            <a:tailEnd/>
          </a:ln>
        </p:spPr>
      </p:pic>
      <p:pic>
        <p:nvPicPr>
          <p:cNvPr id="13" name="Picture 19" descr="Vecchia Fiat 1">
            <a:extLst>
              <a:ext uri="{FF2B5EF4-FFF2-40B4-BE49-F238E27FC236}">
                <a16:creationId xmlns:a16="http://schemas.microsoft.com/office/drawing/2014/main" id="{42CD2727-A1E2-29FA-FA8C-F868639E2D6C}"/>
              </a:ext>
            </a:extLst>
          </p:cNvPr>
          <p:cNvPicPr>
            <a:picLocks noGrp="1" noChangeAspect="1" noChangeArrowheads="1"/>
          </p:cNvPicPr>
          <p:nvPr>
            <p:ph sz="quarter" idx="4294967295"/>
          </p:nvPr>
        </p:nvPicPr>
        <p:blipFill>
          <a:blip r:embed="rId11"/>
          <a:srcRect/>
          <a:stretch>
            <a:fillRect/>
          </a:stretch>
        </p:blipFill>
        <p:spPr>
          <a:xfrm>
            <a:off x="4241800" y="1436688"/>
            <a:ext cx="2105025" cy="1703387"/>
          </a:xfrm>
          <a:ln>
            <a:solidFill>
              <a:schemeClr val="accent4">
                <a:lumMod val="95000"/>
                <a:lumOff val="5000"/>
              </a:schemeClr>
            </a:solidFill>
          </a:ln>
        </p:spPr>
      </p:pic>
      <p:pic>
        <p:nvPicPr>
          <p:cNvPr id="14" name="Picture 20" descr="Vecchia Fiat 3">
            <a:extLst>
              <a:ext uri="{FF2B5EF4-FFF2-40B4-BE49-F238E27FC236}">
                <a16:creationId xmlns:a16="http://schemas.microsoft.com/office/drawing/2014/main" id="{ABB8C832-3FFE-0B71-5AE2-48F84FEAFACE}"/>
              </a:ext>
            </a:extLst>
          </p:cNvPr>
          <p:cNvPicPr>
            <a:picLocks noChangeAspect="1" noChangeArrowheads="1"/>
          </p:cNvPicPr>
          <p:nvPr/>
        </p:nvPicPr>
        <p:blipFill>
          <a:blip r:embed="rId12"/>
          <a:srcRect/>
          <a:stretch>
            <a:fillRect/>
          </a:stretch>
        </p:blipFill>
        <p:spPr bwMode="auto">
          <a:xfrm>
            <a:off x="4235450" y="12700"/>
            <a:ext cx="2105025" cy="1384300"/>
          </a:xfrm>
          <a:prstGeom prst="rect">
            <a:avLst/>
          </a:prstGeom>
          <a:noFill/>
          <a:ln w="9525">
            <a:solidFill>
              <a:schemeClr val="accent4">
                <a:lumMod val="95000"/>
                <a:lumOff val="5000"/>
              </a:schemeClr>
            </a:solidFill>
            <a:miter lim="800000"/>
            <a:headEnd/>
            <a:tailEnd/>
          </a:ln>
        </p:spPr>
      </p:pic>
      <p:pic>
        <p:nvPicPr>
          <p:cNvPr id="15" name="Picture 21" descr="Vecchia Fiat 5">
            <a:extLst>
              <a:ext uri="{FF2B5EF4-FFF2-40B4-BE49-F238E27FC236}">
                <a16:creationId xmlns:a16="http://schemas.microsoft.com/office/drawing/2014/main" id="{2EA83799-A9A2-8FB4-472B-6FA259425DD4}"/>
              </a:ext>
            </a:extLst>
          </p:cNvPr>
          <p:cNvPicPr>
            <a:picLocks noChangeAspect="1" noChangeArrowheads="1"/>
          </p:cNvPicPr>
          <p:nvPr/>
        </p:nvPicPr>
        <p:blipFill>
          <a:blip r:embed="rId13"/>
          <a:srcRect/>
          <a:stretch>
            <a:fillRect/>
          </a:stretch>
        </p:blipFill>
        <p:spPr bwMode="auto">
          <a:xfrm>
            <a:off x="2597150" y="12700"/>
            <a:ext cx="1546225" cy="1423988"/>
          </a:xfrm>
          <a:prstGeom prst="rect">
            <a:avLst/>
          </a:prstGeom>
          <a:noFill/>
          <a:ln w="9525">
            <a:solidFill>
              <a:schemeClr val="accent4">
                <a:lumMod val="95000"/>
                <a:lumOff val="5000"/>
              </a:schemeClr>
            </a:solidFill>
            <a:miter lim="800000"/>
            <a:headEnd/>
            <a:tailEnd/>
          </a:ln>
        </p:spPr>
      </p:pic>
      <p:pic>
        <p:nvPicPr>
          <p:cNvPr id="16" name="Picture 22" descr="Vecchia Fiat 4">
            <a:extLst>
              <a:ext uri="{FF2B5EF4-FFF2-40B4-BE49-F238E27FC236}">
                <a16:creationId xmlns:a16="http://schemas.microsoft.com/office/drawing/2014/main" id="{1A5DA063-87F4-F353-41B2-2F00348B398A}"/>
              </a:ext>
            </a:extLst>
          </p:cNvPr>
          <p:cNvPicPr>
            <a:picLocks noChangeAspect="1" noChangeArrowheads="1"/>
          </p:cNvPicPr>
          <p:nvPr/>
        </p:nvPicPr>
        <p:blipFill>
          <a:blip r:embed="rId14"/>
          <a:srcRect/>
          <a:stretch>
            <a:fillRect/>
          </a:stretch>
        </p:blipFill>
        <p:spPr bwMode="auto">
          <a:xfrm>
            <a:off x="112713" y="2668588"/>
            <a:ext cx="2411412" cy="1304925"/>
          </a:xfrm>
          <a:prstGeom prst="rect">
            <a:avLst/>
          </a:prstGeom>
          <a:noFill/>
          <a:ln w="9525">
            <a:solidFill>
              <a:schemeClr val="accent4">
                <a:lumMod val="95000"/>
                <a:lumOff val="5000"/>
              </a:schemeClr>
            </a:solidFill>
            <a:miter lim="800000"/>
            <a:headEnd/>
            <a:tailEnd/>
          </a:ln>
        </p:spPr>
      </p:pic>
      <p:sp>
        <p:nvSpPr>
          <p:cNvPr id="234511" name="Segnaposto numero diapositiva 1">
            <a:extLst>
              <a:ext uri="{FF2B5EF4-FFF2-40B4-BE49-F238E27FC236}">
                <a16:creationId xmlns:a16="http://schemas.microsoft.com/office/drawing/2014/main" id="{BE8D162C-D7B0-FCDF-30E6-2F9D9AE36553}"/>
              </a:ext>
            </a:extLst>
          </p:cNvPr>
          <p:cNvSpPr txBox="1">
            <a:spLocks/>
          </p:cNvSpPr>
          <p:nvPr/>
        </p:nvSpPr>
        <p:spPr bwMode="auto">
          <a:xfrm>
            <a:off x="5072063" y="4506913"/>
            <a:ext cx="8016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0625EBF2-7464-4341-889E-214689FB546F}" type="slidenum">
              <a:rPr lang="it-IT" altLang="it-CH" sz="1800" b="1">
                <a:solidFill>
                  <a:srgbClr val="000000"/>
                </a:solidFill>
              </a:rPr>
              <a:pPr algn="r" eaLnBrk="1" hangingPunct="1">
                <a:spcBef>
                  <a:spcPct val="0"/>
                </a:spcBef>
                <a:buFontTx/>
                <a:buNone/>
              </a:pPr>
              <a:t>9</a:t>
            </a:fld>
            <a:endParaRPr lang="it-IT" altLang="it-CH" sz="1800" b="1">
              <a:solidFill>
                <a:srgbClr val="000000"/>
              </a:solidFill>
            </a:endParaRPr>
          </a:p>
        </p:txBody>
      </p:sp>
      <p:pic>
        <p:nvPicPr>
          <p:cNvPr id="18" name="Picture 4" descr="Auto vecchie 12">
            <a:extLst>
              <a:ext uri="{FF2B5EF4-FFF2-40B4-BE49-F238E27FC236}">
                <a16:creationId xmlns:a16="http://schemas.microsoft.com/office/drawing/2014/main" id="{6B7D93CD-31E8-5E6F-5BF7-D3832FC1A807}"/>
              </a:ext>
            </a:extLst>
          </p:cNvPr>
          <p:cNvPicPr>
            <a:picLocks noChangeAspect="1" noChangeArrowheads="1"/>
          </p:cNvPicPr>
          <p:nvPr/>
        </p:nvPicPr>
        <p:blipFill>
          <a:blip r:embed="rId15"/>
          <a:srcRect/>
          <a:stretch>
            <a:fillRect/>
          </a:stretch>
        </p:blipFill>
        <p:spPr bwMode="auto">
          <a:xfrm>
            <a:off x="6440488" y="12700"/>
            <a:ext cx="2557462" cy="1771650"/>
          </a:xfrm>
          <a:prstGeom prst="rect">
            <a:avLst/>
          </a:prstGeom>
          <a:noFill/>
          <a:ln>
            <a:solidFill>
              <a:schemeClr val="accent4">
                <a:lumMod val="95000"/>
                <a:lumOff val="5000"/>
              </a:schemeClr>
            </a:solidFill>
          </a:ln>
        </p:spPr>
      </p:pic>
      <p:pic>
        <p:nvPicPr>
          <p:cNvPr id="19" name="Picture 9" descr="Vecchia auto 2">
            <a:extLst>
              <a:ext uri="{FF2B5EF4-FFF2-40B4-BE49-F238E27FC236}">
                <a16:creationId xmlns:a16="http://schemas.microsoft.com/office/drawing/2014/main" id="{F618702C-733C-23E2-A6AA-F3682211A142}"/>
              </a:ext>
            </a:extLst>
          </p:cNvPr>
          <p:cNvPicPr>
            <a:picLocks noChangeAspect="1" noChangeArrowheads="1"/>
          </p:cNvPicPr>
          <p:nvPr/>
        </p:nvPicPr>
        <p:blipFill>
          <a:blip r:embed="rId16"/>
          <a:srcRect/>
          <a:stretch>
            <a:fillRect/>
          </a:stretch>
        </p:blipFill>
        <p:spPr bwMode="auto">
          <a:xfrm>
            <a:off x="6081713" y="4017963"/>
            <a:ext cx="2916237" cy="1335087"/>
          </a:xfrm>
          <a:prstGeom prst="rect">
            <a:avLst/>
          </a:prstGeom>
          <a:noFill/>
          <a:ln w="9525">
            <a:solidFill>
              <a:schemeClr val="accent4">
                <a:lumMod val="95000"/>
                <a:lumOff val="5000"/>
              </a:schemeClr>
            </a:solidFill>
            <a:miter lim="800000"/>
            <a:headEnd/>
            <a:tailEnd/>
          </a:ln>
        </p:spPr>
      </p:pic>
      <p:pic>
        <p:nvPicPr>
          <p:cNvPr id="20" name="Picture 10" descr="Vecchia Fiat 2">
            <a:extLst>
              <a:ext uri="{FF2B5EF4-FFF2-40B4-BE49-F238E27FC236}">
                <a16:creationId xmlns:a16="http://schemas.microsoft.com/office/drawing/2014/main" id="{D12F41F1-756F-BCA8-E336-BA7EBB0A86F7}"/>
              </a:ext>
            </a:extLst>
          </p:cNvPr>
          <p:cNvPicPr>
            <a:picLocks noChangeAspect="1" noChangeArrowheads="1"/>
          </p:cNvPicPr>
          <p:nvPr/>
        </p:nvPicPr>
        <p:blipFill>
          <a:blip r:embed="rId17"/>
          <a:srcRect/>
          <a:stretch>
            <a:fillRect/>
          </a:stretch>
        </p:blipFill>
        <p:spPr bwMode="auto">
          <a:xfrm>
            <a:off x="6096000" y="5427663"/>
            <a:ext cx="2916238" cy="1443037"/>
          </a:xfrm>
          <a:prstGeom prst="rect">
            <a:avLst/>
          </a:prstGeom>
          <a:noFill/>
          <a:ln w="9525">
            <a:solidFill>
              <a:schemeClr val="accent4">
                <a:lumMod val="95000"/>
                <a:lumOff val="5000"/>
              </a:schemeClr>
            </a:solidFill>
            <a:miter lim="800000"/>
            <a:headEnd/>
            <a:tailEnd/>
          </a:ln>
        </p:spPr>
      </p:pic>
      <p:pic>
        <p:nvPicPr>
          <p:cNvPr id="21" name="Picture 12" descr="Vecchia fiat 8">
            <a:extLst>
              <a:ext uri="{FF2B5EF4-FFF2-40B4-BE49-F238E27FC236}">
                <a16:creationId xmlns:a16="http://schemas.microsoft.com/office/drawing/2014/main" id="{9856B384-5569-370D-7005-1F9229C243AA}"/>
              </a:ext>
            </a:extLst>
          </p:cNvPr>
          <p:cNvPicPr>
            <a:picLocks noChangeAspect="1" noChangeArrowheads="1"/>
          </p:cNvPicPr>
          <p:nvPr/>
        </p:nvPicPr>
        <p:blipFill>
          <a:blip r:embed="rId18"/>
          <a:srcRect/>
          <a:stretch>
            <a:fillRect/>
          </a:stretch>
        </p:blipFill>
        <p:spPr bwMode="auto">
          <a:xfrm>
            <a:off x="6440488" y="1866900"/>
            <a:ext cx="2557462" cy="1273175"/>
          </a:xfrm>
          <a:prstGeom prst="rect">
            <a:avLst/>
          </a:prstGeom>
          <a:noFill/>
          <a:ln w="9525">
            <a:solidFill>
              <a:schemeClr val="accent4">
                <a:lumMod val="95000"/>
                <a:lumOff val="5000"/>
              </a:schemeClr>
            </a:solidFill>
            <a:miter lim="800000"/>
            <a:headEnd/>
            <a:tailEnd/>
          </a:ln>
        </p:spPr>
      </p:pic>
      <p:sp>
        <p:nvSpPr>
          <p:cNvPr id="22" name="Rettangolo 21">
            <a:extLst>
              <a:ext uri="{FF2B5EF4-FFF2-40B4-BE49-F238E27FC236}">
                <a16:creationId xmlns:a16="http://schemas.microsoft.com/office/drawing/2014/main" id="{61D176F9-C291-B464-EFBF-509DC901CA50}"/>
              </a:ext>
            </a:extLst>
          </p:cNvPr>
          <p:cNvSpPr/>
          <p:nvPr/>
        </p:nvSpPr>
        <p:spPr bwMode="auto">
          <a:xfrm>
            <a:off x="0" y="0"/>
            <a:ext cx="9144000" cy="6858000"/>
          </a:xfrm>
          <a:prstGeom prst="rect">
            <a:avLst/>
          </a:prstGeom>
          <a:noFill/>
          <a:ln w="19050" cap="flat" cmpd="sng" algn="ctr">
            <a:solidFill>
              <a:schemeClr val="tx2">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62" name="Picture 3" descr="C:\Users\Enrico\Desktop\Agri 4 jpeg.jpg">
            <a:extLst>
              <a:ext uri="{FF2B5EF4-FFF2-40B4-BE49-F238E27FC236}">
                <a16:creationId xmlns:a16="http://schemas.microsoft.com/office/drawing/2014/main" id="{2402E410-E394-C726-11CA-8D856E6DFCEF}"/>
              </a:ext>
            </a:extLst>
          </p:cNvPr>
          <p:cNvPicPr>
            <a:picLocks noChangeAspect="1" noChangeArrowheads="1"/>
          </p:cNvPicPr>
          <p:nvPr/>
        </p:nvPicPr>
        <p:blipFill>
          <a:blip r:embed="rId4"/>
          <a:srcRect/>
          <a:stretch>
            <a:fillRect/>
          </a:stretch>
        </p:blipFill>
        <p:spPr bwMode="auto">
          <a:xfrm>
            <a:off x="5675313" y="2301875"/>
            <a:ext cx="3178175" cy="2133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3" name="Picture 4" descr="C:\Users\Enrico\Desktop\Agri 3 jpeg.jpg">
            <a:extLst>
              <a:ext uri="{FF2B5EF4-FFF2-40B4-BE49-F238E27FC236}">
                <a16:creationId xmlns:a16="http://schemas.microsoft.com/office/drawing/2014/main" id="{4F67A2BC-ECA0-7A04-7193-EE88190B1CF3}"/>
              </a:ext>
            </a:extLst>
          </p:cNvPr>
          <p:cNvPicPr>
            <a:picLocks noChangeAspect="1" noChangeArrowheads="1"/>
          </p:cNvPicPr>
          <p:nvPr/>
        </p:nvPicPr>
        <p:blipFill>
          <a:blip r:embed="rId5"/>
          <a:srcRect b="5006"/>
          <a:stretch>
            <a:fillRect/>
          </a:stretch>
        </p:blipFill>
        <p:spPr bwMode="auto">
          <a:xfrm>
            <a:off x="5008563" y="206375"/>
            <a:ext cx="3844925" cy="19764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4" name="Picture 5" descr="C:\Users\Enrico\Desktop\Agri 2 jpeg.jpg">
            <a:extLst>
              <a:ext uri="{FF2B5EF4-FFF2-40B4-BE49-F238E27FC236}">
                <a16:creationId xmlns:a16="http://schemas.microsoft.com/office/drawing/2014/main" id="{A335FF2A-378D-D9E9-818A-3F8009E975AD}"/>
              </a:ext>
            </a:extLst>
          </p:cNvPr>
          <p:cNvPicPr>
            <a:picLocks noChangeAspect="1" noChangeArrowheads="1"/>
          </p:cNvPicPr>
          <p:nvPr/>
        </p:nvPicPr>
        <p:blipFill>
          <a:blip r:embed="rId6"/>
          <a:srcRect b="22661"/>
          <a:stretch>
            <a:fillRect/>
          </a:stretch>
        </p:blipFill>
        <p:spPr bwMode="auto">
          <a:xfrm>
            <a:off x="5148263" y="4565650"/>
            <a:ext cx="3705225" cy="20526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5" name="Picture 6" descr="C:\Users\Enrico\Desktop\Agri 1 jpeg.jpg">
            <a:extLst>
              <a:ext uri="{FF2B5EF4-FFF2-40B4-BE49-F238E27FC236}">
                <a16:creationId xmlns:a16="http://schemas.microsoft.com/office/drawing/2014/main" id="{9A74045F-6D10-C0A5-F054-5CE2ABFC6967}"/>
              </a:ext>
            </a:extLst>
          </p:cNvPr>
          <p:cNvPicPr>
            <a:picLocks noChangeAspect="1" noChangeArrowheads="1"/>
          </p:cNvPicPr>
          <p:nvPr/>
        </p:nvPicPr>
        <p:blipFill>
          <a:blip r:embed="rId7"/>
          <a:srcRect/>
          <a:stretch>
            <a:fillRect/>
          </a:stretch>
        </p:blipFill>
        <p:spPr bwMode="auto">
          <a:xfrm>
            <a:off x="484188" y="206375"/>
            <a:ext cx="3095625" cy="19764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6" name="Picture 7" descr="C:\Users\Enrico\Desktop\Agri 6 jpeg.jpg">
            <a:extLst>
              <a:ext uri="{FF2B5EF4-FFF2-40B4-BE49-F238E27FC236}">
                <a16:creationId xmlns:a16="http://schemas.microsoft.com/office/drawing/2014/main" id="{2B789296-6D07-5294-6BB7-3EE1E5FBB5CB}"/>
              </a:ext>
            </a:extLst>
          </p:cNvPr>
          <p:cNvPicPr>
            <a:picLocks noChangeAspect="1" noChangeArrowheads="1"/>
          </p:cNvPicPr>
          <p:nvPr/>
        </p:nvPicPr>
        <p:blipFill>
          <a:blip r:embed="rId8"/>
          <a:srcRect/>
          <a:stretch>
            <a:fillRect/>
          </a:stretch>
        </p:blipFill>
        <p:spPr bwMode="auto">
          <a:xfrm>
            <a:off x="484188" y="2295525"/>
            <a:ext cx="2447925" cy="2133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7" name="Picture 8" descr="C:\Users\Enrico\Desktop\Agri 7 jpeg.jpg">
            <a:extLst>
              <a:ext uri="{FF2B5EF4-FFF2-40B4-BE49-F238E27FC236}">
                <a16:creationId xmlns:a16="http://schemas.microsoft.com/office/drawing/2014/main" id="{01D321B1-1F1D-53C0-7674-E80557FA6F13}"/>
              </a:ext>
            </a:extLst>
          </p:cNvPr>
          <p:cNvPicPr>
            <a:picLocks noChangeAspect="1" noChangeArrowheads="1"/>
          </p:cNvPicPr>
          <p:nvPr/>
        </p:nvPicPr>
        <p:blipFill>
          <a:blip r:embed="rId9"/>
          <a:srcRect t="4947"/>
          <a:stretch>
            <a:fillRect/>
          </a:stretch>
        </p:blipFill>
        <p:spPr bwMode="auto">
          <a:xfrm>
            <a:off x="481013" y="4543425"/>
            <a:ext cx="3095625" cy="2074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99368" name="CasellaDiTesto 1">
            <a:extLst>
              <a:ext uri="{FF2B5EF4-FFF2-40B4-BE49-F238E27FC236}">
                <a16:creationId xmlns:a16="http://schemas.microsoft.com/office/drawing/2014/main" id="{7639096E-FDAA-41A9-70AE-E55D7198CEBB}"/>
              </a:ext>
            </a:extLst>
          </p:cNvPr>
          <p:cNvSpPr txBox="1">
            <a:spLocks noChangeArrowheads="1"/>
          </p:cNvSpPr>
          <p:nvPr/>
        </p:nvSpPr>
        <p:spPr bwMode="auto">
          <a:xfrm>
            <a:off x="2884488" y="2368550"/>
            <a:ext cx="2876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b="1">
                <a:solidFill>
                  <a:srgbClr val="FFFFFF"/>
                </a:solidFill>
              </a:rPr>
              <a:t>In agriculture, machines and chemistry have replaced   people  and animals.</a:t>
            </a:r>
          </a:p>
        </p:txBody>
      </p:sp>
      <p:pic>
        <p:nvPicPr>
          <p:cNvPr id="399369" name="Picture 9">
            <a:extLst>
              <a:ext uri="{FF2B5EF4-FFF2-40B4-BE49-F238E27FC236}">
                <a16:creationId xmlns:a16="http://schemas.microsoft.com/office/drawing/2014/main" id="{73A4588B-A535-E50D-3BB0-E93F7C3729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5238" y="5635625"/>
            <a:ext cx="1162050" cy="85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8346" name="Picture 11" descr="C:\Users\Enrico\Desktop\Cavalli jpeg.jpg">
            <a:extLst>
              <a:ext uri="{FF2B5EF4-FFF2-40B4-BE49-F238E27FC236}">
                <a16:creationId xmlns:a16="http://schemas.microsoft.com/office/drawing/2014/main" id="{822832F2-9684-A646-2F25-E0972E9D05B5}"/>
              </a:ext>
            </a:extLst>
          </p:cNvPr>
          <p:cNvPicPr>
            <a:picLocks noChangeAspect="1" noChangeArrowheads="1"/>
          </p:cNvPicPr>
          <p:nvPr/>
        </p:nvPicPr>
        <p:blipFill>
          <a:blip r:embed="rId11"/>
          <a:srcRect l="5907" t="4388" r="7825" b="6090"/>
          <a:stretch>
            <a:fillRect/>
          </a:stretch>
        </p:blipFill>
        <p:spPr bwMode="auto">
          <a:xfrm>
            <a:off x="3738563" y="396875"/>
            <a:ext cx="1092200" cy="806450"/>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p:spPr>
      </p:pic>
      <p:sp>
        <p:nvSpPr>
          <p:cNvPr id="399371" name="Slide Number Placeholder 1">
            <a:extLst>
              <a:ext uri="{FF2B5EF4-FFF2-40B4-BE49-F238E27FC236}">
                <a16:creationId xmlns:a16="http://schemas.microsoft.com/office/drawing/2014/main" id="{8F00A6AE-68AA-8AF9-E494-E38FF0C207A4}"/>
              </a:ext>
            </a:extLst>
          </p:cNvPr>
          <p:cNvSpPr>
            <a:spLocks noGrp="1"/>
          </p:cNvSpPr>
          <p:nvPr>
            <p:ph type="sldNum" sz="quarter" idx="12"/>
          </p:nvPr>
        </p:nvSpPr>
        <p:spPr>
          <a:xfrm>
            <a:off x="3971925" y="6461125"/>
            <a:ext cx="600075"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7FBD9F-FC72-4448-81E3-3670B31C0E43}" type="slidenum">
              <a:rPr lang="it-IT" altLang="en-US" sz="1400" smtClean="0">
                <a:solidFill>
                  <a:srgbClr val="FFFFFF"/>
                </a:solidFill>
              </a:rPr>
              <a:pPr>
                <a:spcBef>
                  <a:spcPct val="0"/>
                </a:spcBef>
                <a:buFontTx/>
                <a:buNone/>
              </a:pPr>
              <a:t>90</a:t>
            </a:fld>
            <a:endParaRPr lang="it-IT" altLang="en-US" sz="1400">
              <a:solidFill>
                <a:srgbClr val="FFFFFF"/>
              </a:solidFill>
            </a:endParaRPr>
          </a:p>
        </p:txBody>
      </p:sp>
      <p:pic>
        <p:nvPicPr>
          <p:cNvPr id="399372" name="Picture 2">
            <a:extLst>
              <a:ext uri="{FF2B5EF4-FFF2-40B4-BE49-F238E27FC236}">
                <a16:creationId xmlns:a16="http://schemas.microsoft.com/office/drawing/2014/main" id="{3A6928D1-6801-BBB2-3426-49707E0246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9063" y="1479550"/>
            <a:ext cx="709612" cy="66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magine 13">
            <a:extLst>
              <a:ext uri="{FF2B5EF4-FFF2-40B4-BE49-F238E27FC236}">
                <a16:creationId xmlns:a16="http://schemas.microsoft.com/office/drawing/2014/main" id="{D8F9B730-C1E5-F8CD-3498-4F45F2B02099}"/>
              </a:ext>
            </a:extLst>
          </p:cNvPr>
          <p:cNvPicPr>
            <a:picLocks noChangeAspect="1"/>
          </p:cNvPicPr>
          <p:nvPr/>
        </p:nvPicPr>
        <p:blipFill>
          <a:blip r:embed="rId13"/>
          <a:stretch>
            <a:fillRect/>
          </a:stretch>
        </p:blipFill>
        <p:spPr>
          <a:xfrm>
            <a:off x="3079750" y="3205163"/>
            <a:ext cx="2447925" cy="12239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17C89CF1-6E55-DA7A-0CF1-206FEAAB9C60}"/>
              </a:ext>
            </a:extLst>
          </p:cNvPr>
          <p:cNvPicPr>
            <a:picLocks noChangeAspect="1"/>
          </p:cNvPicPr>
          <p:nvPr/>
        </p:nvPicPr>
        <p:blipFill rotWithShape="1">
          <a:blip r:embed="rId14"/>
          <a:srcRect l="29802" r="19576"/>
          <a:stretch/>
        </p:blipFill>
        <p:spPr>
          <a:xfrm>
            <a:off x="3805238" y="4541838"/>
            <a:ext cx="1028700" cy="950912"/>
          </a:xfrm>
          <a:prstGeom prst="rect">
            <a:avLst/>
          </a:prstGeom>
          <a:ln w="9525">
            <a:solidFill>
              <a:schemeClr val="tx1"/>
            </a:solidFill>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0D013D57-9F11-74E7-B51E-6218A85ADEBF}"/>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1410" name="Picture 3" descr="C:\Dokumente und Einstellungen\Enrico\Eigene Dateien\Enrico\Documenti\AA Enrico nuovo\Politica\Presentazione marxismo\Stabilimento_460.jpg">
            <a:extLst>
              <a:ext uri="{FF2B5EF4-FFF2-40B4-BE49-F238E27FC236}">
                <a16:creationId xmlns:a16="http://schemas.microsoft.com/office/drawing/2014/main" id="{EB902A5B-70F4-3151-37AB-51BDB6FED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333375"/>
            <a:ext cx="4370388" cy="2906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1411" name="Picture 4" descr="C:\Dokumente und Einstellungen\Enrico\Eigene Dateien\Enrico\Documenti\AA Enrico nuovo\Politica\Presentazione marxismo\vecchia fabbrica lavorazione frutta.jpg">
            <a:extLst>
              <a:ext uri="{FF2B5EF4-FFF2-40B4-BE49-F238E27FC236}">
                <a16:creationId xmlns:a16="http://schemas.microsoft.com/office/drawing/2014/main" id="{31F85A75-2804-29E1-3EB6-A0C7D2A07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 y="3429000"/>
            <a:ext cx="4032250" cy="3090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1412" name="Picture 5" descr="C:\Dokumente und Einstellungen\Enrico\Desktop\pakinglist 2.jpg">
            <a:extLst>
              <a:ext uri="{FF2B5EF4-FFF2-40B4-BE49-F238E27FC236}">
                <a16:creationId xmlns:a16="http://schemas.microsoft.com/office/drawing/2014/main" id="{C87AB6D7-929B-29A2-37AF-6CCBD7EEC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332" b="3020"/>
          <a:stretch>
            <a:fillRect/>
          </a:stretch>
        </p:blipFill>
        <p:spPr bwMode="auto">
          <a:xfrm>
            <a:off x="4443413" y="3429000"/>
            <a:ext cx="4391025" cy="3090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1413" name="CasellaDiTesto 1">
            <a:extLst>
              <a:ext uri="{FF2B5EF4-FFF2-40B4-BE49-F238E27FC236}">
                <a16:creationId xmlns:a16="http://schemas.microsoft.com/office/drawing/2014/main" id="{F83FAC81-F959-2819-26E7-477BFFD4A419}"/>
              </a:ext>
            </a:extLst>
          </p:cNvPr>
          <p:cNvSpPr txBox="1">
            <a:spLocks noChangeArrowheads="1"/>
          </p:cNvSpPr>
          <p:nvPr/>
        </p:nvSpPr>
        <p:spPr bwMode="auto">
          <a:xfrm>
            <a:off x="2033588" y="6519863"/>
            <a:ext cx="131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Yesterday</a:t>
            </a:r>
            <a:endParaRPr lang="it-IT" altLang="it-CH" sz="1800">
              <a:solidFill>
                <a:srgbClr val="FFFFFF"/>
              </a:solidFill>
            </a:endParaRPr>
          </a:p>
        </p:txBody>
      </p:sp>
      <p:sp>
        <p:nvSpPr>
          <p:cNvPr id="401414" name="CasellaDiTesto 8">
            <a:extLst>
              <a:ext uri="{FF2B5EF4-FFF2-40B4-BE49-F238E27FC236}">
                <a16:creationId xmlns:a16="http://schemas.microsoft.com/office/drawing/2014/main" id="{F401C98E-F865-4051-5053-BD15449BEC65}"/>
              </a:ext>
            </a:extLst>
          </p:cNvPr>
          <p:cNvSpPr txBox="1">
            <a:spLocks noChangeArrowheads="1"/>
          </p:cNvSpPr>
          <p:nvPr/>
        </p:nvSpPr>
        <p:spPr bwMode="auto">
          <a:xfrm>
            <a:off x="6443663" y="6488113"/>
            <a:ext cx="108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Today</a:t>
            </a:r>
            <a:endParaRPr lang="it-IT" altLang="it-CH" sz="1800">
              <a:solidFill>
                <a:srgbClr val="FFFFFF"/>
              </a:solidFill>
            </a:endParaRPr>
          </a:p>
        </p:txBody>
      </p:sp>
      <p:pic>
        <p:nvPicPr>
          <p:cNvPr id="401415" name="Picture 10" descr="C:\Dokumente und Einstellungen\Enrico\Desktop\Motta.JPG">
            <a:extLst>
              <a:ext uri="{FF2B5EF4-FFF2-40B4-BE49-F238E27FC236}">
                <a16:creationId xmlns:a16="http://schemas.microsoft.com/office/drawing/2014/main" id="{387106CD-AA4A-AA1A-0FDC-AAEF54681D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 y="333375"/>
            <a:ext cx="4032250" cy="2905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1416" name="CasellaDiTesto 2">
            <a:extLst>
              <a:ext uri="{FF2B5EF4-FFF2-40B4-BE49-F238E27FC236}">
                <a16:creationId xmlns:a16="http://schemas.microsoft.com/office/drawing/2014/main" id="{42A511BE-08FB-ABF6-FF8B-6E42332F41E8}"/>
              </a:ext>
            </a:extLst>
          </p:cNvPr>
          <p:cNvSpPr txBox="1">
            <a:spLocks noChangeArrowheads="1"/>
          </p:cNvSpPr>
          <p:nvPr/>
        </p:nvSpPr>
        <p:spPr bwMode="auto">
          <a:xfrm>
            <a:off x="238125" y="368300"/>
            <a:ext cx="2303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Motta Milan 1950, </a:t>
            </a:r>
            <a:r>
              <a:rPr lang="fr-FR" altLang="it-CH" sz="1200" b="1">
                <a:solidFill>
                  <a:srgbClr val="002060"/>
                </a:solidFill>
              </a:rPr>
              <a:t>the preparation of candied fruits</a:t>
            </a:r>
          </a:p>
          <a:p>
            <a:pPr eaLnBrk="1" hangingPunct="1">
              <a:spcBef>
                <a:spcPct val="0"/>
              </a:spcBef>
              <a:buFontTx/>
              <a:buNone/>
            </a:pPr>
            <a:endParaRPr lang="it-IT" altLang="it-CH" sz="1200" b="1">
              <a:solidFill>
                <a:srgbClr val="002060"/>
              </a:solidFill>
            </a:endParaRPr>
          </a:p>
        </p:txBody>
      </p:sp>
      <p:sp>
        <p:nvSpPr>
          <p:cNvPr id="401417" name="Segnaposto numero diapositiva 1">
            <a:extLst>
              <a:ext uri="{FF2B5EF4-FFF2-40B4-BE49-F238E27FC236}">
                <a16:creationId xmlns:a16="http://schemas.microsoft.com/office/drawing/2014/main" id="{DF8D79EB-18AE-D4B2-18D0-6ED35F258E5E}"/>
              </a:ext>
            </a:extLst>
          </p:cNvPr>
          <p:cNvSpPr>
            <a:spLocks noGrp="1"/>
          </p:cNvSpPr>
          <p:nvPr>
            <p:ph type="sldNum" sz="quarter" idx="12"/>
          </p:nvPr>
        </p:nvSpPr>
        <p:spPr>
          <a:xfrm>
            <a:off x="6607175" y="6057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2714EF-C49C-403C-9732-A19AA98B959E}" type="slidenum">
              <a:rPr lang="it-IT" altLang="en-US" sz="1400" smtClean="0">
                <a:solidFill>
                  <a:srgbClr val="FFFFFF"/>
                </a:solidFill>
              </a:rPr>
              <a:pPr>
                <a:spcBef>
                  <a:spcPct val="0"/>
                </a:spcBef>
                <a:buFontTx/>
                <a:buNone/>
              </a:pPr>
              <a:t>91</a:t>
            </a:fld>
            <a:endParaRPr lang="it-IT" altLang="en-US" sz="1400">
              <a:solidFill>
                <a:srgbClr val="FFFFFF"/>
              </a:solidFill>
            </a:endParaRPr>
          </a:p>
        </p:txBody>
      </p:sp>
      <p:sp>
        <p:nvSpPr>
          <p:cNvPr id="10" name="Rettangolo 9">
            <a:extLst>
              <a:ext uri="{FF2B5EF4-FFF2-40B4-BE49-F238E27FC236}">
                <a16:creationId xmlns:a16="http://schemas.microsoft.com/office/drawing/2014/main" id="{8D86FF2A-7702-D2BC-C12A-40887B4D5CB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Segnaposto numero diapositiva 3">
            <a:extLst>
              <a:ext uri="{FF2B5EF4-FFF2-40B4-BE49-F238E27FC236}">
                <a16:creationId xmlns:a16="http://schemas.microsoft.com/office/drawing/2014/main" id="{26391F27-FED4-85E3-5B24-87995CA8B5F3}"/>
              </a:ext>
            </a:extLst>
          </p:cNvPr>
          <p:cNvSpPr>
            <a:spLocks noGrp="1"/>
          </p:cNvSpPr>
          <p:nvPr>
            <p:ph type="sldNum" sz="quarter" idx="12"/>
          </p:nvPr>
        </p:nvSpPr>
        <p:spPr>
          <a:xfrm>
            <a:off x="8255000" y="6038850"/>
            <a:ext cx="58578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777CC6-C8D8-4F35-8B41-D585FEFECF70}" type="slidenum">
              <a:rPr lang="it-IT" altLang="en-US" sz="1400" smtClean="0">
                <a:solidFill>
                  <a:srgbClr val="FFFFFF"/>
                </a:solidFill>
              </a:rPr>
              <a:pPr>
                <a:spcBef>
                  <a:spcPct val="0"/>
                </a:spcBef>
                <a:buFontTx/>
                <a:buNone/>
              </a:pPr>
              <a:t>92</a:t>
            </a:fld>
            <a:endParaRPr lang="it-IT" altLang="en-US" sz="1400">
              <a:solidFill>
                <a:srgbClr val="FFFFFF"/>
              </a:solidFill>
            </a:endParaRPr>
          </a:p>
        </p:txBody>
      </p:sp>
      <p:sp>
        <p:nvSpPr>
          <p:cNvPr id="403459" name="CasellaDiTesto 4">
            <a:extLst>
              <a:ext uri="{FF2B5EF4-FFF2-40B4-BE49-F238E27FC236}">
                <a16:creationId xmlns:a16="http://schemas.microsoft.com/office/drawing/2014/main" id="{196FFBC9-AEA0-2E15-D50A-92513AAA277E}"/>
              </a:ext>
            </a:extLst>
          </p:cNvPr>
          <p:cNvSpPr txBox="1">
            <a:spLocks noChangeArrowheads="1"/>
          </p:cNvSpPr>
          <p:nvPr/>
        </p:nvSpPr>
        <p:spPr bwMode="auto">
          <a:xfrm>
            <a:off x="6416675" y="1685925"/>
            <a:ext cx="19716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latin typeface="Calibri" panose="020F0502020204030204" pitchFamily="34" charset="0"/>
              </a:rPr>
              <a:t>In the internet sales empire of  AMAZON employees are subjected to exhausting work patterns  and wages are low  with precarious  job prospects... already there is talk of  complete automation ...</a:t>
            </a:r>
          </a:p>
          <a:p>
            <a:pPr eaLnBrk="1" hangingPunct="1">
              <a:spcBef>
                <a:spcPct val="0"/>
              </a:spcBef>
              <a:buFontTx/>
              <a:buNone/>
            </a:pPr>
            <a:endParaRPr lang="it-IT" altLang="it-CH" sz="1400">
              <a:solidFill>
                <a:srgbClr val="FFFFFF"/>
              </a:solidFill>
              <a:latin typeface="Calibri" panose="020F0502020204030204" pitchFamily="34" charset="0"/>
            </a:endParaRPr>
          </a:p>
          <a:p>
            <a:pPr eaLnBrk="1" hangingPunct="1">
              <a:spcBef>
                <a:spcPct val="0"/>
              </a:spcBef>
              <a:buFontTx/>
              <a:buNone/>
            </a:pPr>
            <a:r>
              <a:rPr lang="en-US" altLang="it-CH" sz="1400">
                <a:solidFill>
                  <a:srgbClr val="FFFFFF"/>
                </a:solidFill>
                <a:latin typeface="Calibri" panose="020F0502020204030204" pitchFamily="34" charset="0"/>
              </a:rPr>
              <a:t>At the same, time thanks to its gigantism and the data of billions of customers, AMAZON is trying to influence national policy and penetrate all  areas of  the economy and even  public administration.</a:t>
            </a:r>
            <a:endParaRPr lang="it-CH" altLang="it-CH" sz="1400">
              <a:solidFill>
                <a:srgbClr val="FFFFFF"/>
              </a:solidFill>
              <a:latin typeface="Calibri" panose="020F0502020204030204" pitchFamily="34" charset="0"/>
            </a:endParaRPr>
          </a:p>
        </p:txBody>
      </p:sp>
      <p:pic>
        <p:nvPicPr>
          <p:cNvPr id="403460" name="Picture 6">
            <a:extLst>
              <a:ext uri="{FF2B5EF4-FFF2-40B4-BE49-F238E27FC236}">
                <a16:creationId xmlns:a16="http://schemas.microsoft.com/office/drawing/2014/main" id="{E88ABC51-BBE1-134A-032A-E46F3988E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588" y="620713"/>
            <a:ext cx="1595437" cy="7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Enrico\Desktop\Amazon 2 jpeg.jpg">
            <a:extLst>
              <a:ext uri="{FF2B5EF4-FFF2-40B4-BE49-F238E27FC236}">
                <a16:creationId xmlns:a16="http://schemas.microsoft.com/office/drawing/2014/main" id="{3BBC2A7D-11BC-82B6-CA31-5F346B5AB460}"/>
              </a:ext>
            </a:extLst>
          </p:cNvPr>
          <p:cNvPicPr>
            <a:picLocks noChangeAspect="1" noChangeArrowheads="1"/>
          </p:cNvPicPr>
          <p:nvPr/>
        </p:nvPicPr>
        <p:blipFill>
          <a:blip r:embed="rId5"/>
          <a:srcRect/>
          <a:stretch>
            <a:fillRect/>
          </a:stretch>
        </p:blipFill>
        <p:spPr bwMode="auto">
          <a:xfrm>
            <a:off x="539750" y="354013"/>
            <a:ext cx="5327650" cy="34147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Users\Enrico\Desktop\Amazon 1 jpeg.jpg">
            <a:extLst>
              <a:ext uri="{FF2B5EF4-FFF2-40B4-BE49-F238E27FC236}">
                <a16:creationId xmlns:a16="http://schemas.microsoft.com/office/drawing/2014/main" id="{A930BA40-0A07-312B-2420-19F18235488F}"/>
              </a:ext>
            </a:extLst>
          </p:cNvPr>
          <p:cNvPicPr>
            <a:picLocks noChangeAspect="1" noChangeArrowheads="1"/>
          </p:cNvPicPr>
          <p:nvPr/>
        </p:nvPicPr>
        <p:blipFill>
          <a:blip r:embed="rId6"/>
          <a:srcRect/>
          <a:stretch>
            <a:fillRect/>
          </a:stretch>
        </p:blipFill>
        <p:spPr bwMode="auto">
          <a:xfrm>
            <a:off x="539750" y="3932238"/>
            <a:ext cx="5327650" cy="2643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67DDA747-3E0A-191F-E671-0D2544D3F51E}"/>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8834" name="Picture 8" descr="C:\Users\Enrico\Desktop\macch 1 bis jpeg.jpg">
            <a:extLst>
              <a:ext uri="{FF2B5EF4-FFF2-40B4-BE49-F238E27FC236}">
                <a16:creationId xmlns:a16="http://schemas.microsoft.com/office/drawing/2014/main" id="{444B7EEE-2C7D-2BB0-AE74-B91ECAA13F79}"/>
              </a:ext>
            </a:extLst>
          </p:cNvPr>
          <p:cNvPicPr>
            <a:picLocks noChangeAspect="1" noChangeArrowheads="1"/>
          </p:cNvPicPr>
          <p:nvPr/>
        </p:nvPicPr>
        <p:blipFill>
          <a:blip r:embed="rId4"/>
          <a:srcRect/>
          <a:stretch>
            <a:fillRect/>
          </a:stretch>
        </p:blipFill>
        <p:spPr bwMode="auto">
          <a:xfrm>
            <a:off x="479425" y="3716338"/>
            <a:ext cx="4164013" cy="2701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8835" name="Picture 3" descr="C:\Users\Enrico\Desktop\Macch 3 jpeg.jpg">
            <a:extLst>
              <a:ext uri="{FF2B5EF4-FFF2-40B4-BE49-F238E27FC236}">
                <a16:creationId xmlns:a16="http://schemas.microsoft.com/office/drawing/2014/main" id="{692820D4-D1F4-67E1-6FFB-1F928BEB1BD3}"/>
              </a:ext>
            </a:extLst>
          </p:cNvPr>
          <p:cNvPicPr>
            <a:picLocks noChangeAspect="1" noChangeArrowheads="1"/>
          </p:cNvPicPr>
          <p:nvPr/>
        </p:nvPicPr>
        <p:blipFill>
          <a:blip r:embed="rId5"/>
          <a:srcRect/>
          <a:stretch>
            <a:fillRect/>
          </a:stretch>
        </p:blipFill>
        <p:spPr bwMode="auto">
          <a:xfrm>
            <a:off x="479425" y="333375"/>
            <a:ext cx="3859213" cy="28797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8836" name="Picture 5" descr="C:\Users\Enrico\Desktop\Macch 0 jpeg.jpg">
            <a:extLst>
              <a:ext uri="{FF2B5EF4-FFF2-40B4-BE49-F238E27FC236}">
                <a16:creationId xmlns:a16="http://schemas.microsoft.com/office/drawing/2014/main" id="{2350A008-DEE0-642B-C1D6-16B64125D4EC}"/>
              </a:ext>
            </a:extLst>
          </p:cNvPr>
          <p:cNvPicPr>
            <a:picLocks noChangeAspect="1" noChangeArrowheads="1"/>
          </p:cNvPicPr>
          <p:nvPr/>
        </p:nvPicPr>
        <p:blipFill>
          <a:blip r:embed="rId6"/>
          <a:srcRect/>
          <a:stretch>
            <a:fillRect/>
          </a:stretch>
        </p:blipFill>
        <p:spPr bwMode="auto">
          <a:xfrm>
            <a:off x="4778375" y="3716338"/>
            <a:ext cx="4044950" cy="2701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05509" name="CasellaDiTesto 1">
            <a:extLst>
              <a:ext uri="{FF2B5EF4-FFF2-40B4-BE49-F238E27FC236}">
                <a16:creationId xmlns:a16="http://schemas.microsoft.com/office/drawing/2014/main" id="{1485F5E8-B5FD-23D1-B04D-5902EB2E4C8F}"/>
              </a:ext>
            </a:extLst>
          </p:cNvPr>
          <p:cNvSpPr txBox="1">
            <a:spLocks noChangeArrowheads="1"/>
          </p:cNvSpPr>
          <p:nvPr/>
        </p:nvSpPr>
        <p:spPr bwMode="auto">
          <a:xfrm>
            <a:off x="2635250" y="3275013"/>
            <a:ext cx="416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latin typeface="Calibri" panose="020F0502020204030204" pitchFamily="34" charset="0"/>
              </a:rPr>
              <a:t>Streamlining in the railway sector </a:t>
            </a:r>
            <a:endParaRPr lang="it-CH" altLang="it-CH" sz="1800">
              <a:solidFill>
                <a:srgbClr val="FFFFFF"/>
              </a:solidFill>
              <a:latin typeface="Calibri" panose="020F0502020204030204" pitchFamily="34" charset="0"/>
            </a:endParaRPr>
          </a:p>
        </p:txBody>
      </p:sp>
      <p:sp>
        <p:nvSpPr>
          <p:cNvPr id="405510" name="CasellaDiTesto 2">
            <a:extLst>
              <a:ext uri="{FF2B5EF4-FFF2-40B4-BE49-F238E27FC236}">
                <a16:creationId xmlns:a16="http://schemas.microsoft.com/office/drawing/2014/main" id="{C6B6C48D-0696-987A-7159-880AC271C5AC}"/>
              </a:ext>
            </a:extLst>
          </p:cNvPr>
          <p:cNvSpPr txBox="1">
            <a:spLocks noChangeArrowheads="1"/>
          </p:cNvSpPr>
          <p:nvPr/>
        </p:nvSpPr>
        <p:spPr bwMode="auto">
          <a:xfrm>
            <a:off x="611188" y="2708275"/>
            <a:ext cx="1296987" cy="400050"/>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3</a:t>
            </a:r>
            <a:r>
              <a:rPr lang="it-CH" altLang="it-CH" sz="1400" b="1">
                <a:solidFill>
                  <a:srgbClr val="161616"/>
                </a:solidFill>
                <a:latin typeface="Calibri" panose="020F0502020204030204" pitchFamily="34" charset="0"/>
              </a:rPr>
              <a:t> train drivers</a:t>
            </a:r>
          </a:p>
        </p:txBody>
      </p:sp>
      <p:pic>
        <p:nvPicPr>
          <p:cNvPr id="248839" name="Picture 6" descr="C:\Users\Enrico\Desktop\Macch 2 jpeg.jpg">
            <a:extLst>
              <a:ext uri="{FF2B5EF4-FFF2-40B4-BE49-F238E27FC236}">
                <a16:creationId xmlns:a16="http://schemas.microsoft.com/office/drawing/2014/main" id="{D5D98147-7416-8A52-AA44-EFCAFBD9277A}"/>
              </a:ext>
            </a:extLst>
          </p:cNvPr>
          <p:cNvPicPr>
            <a:picLocks noChangeAspect="1" noChangeArrowheads="1"/>
          </p:cNvPicPr>
          <p:nvPr/>
        </p:nvPicPr>
        <p:blipFill>
          <a:blip r:embed="rId7"/>
          <a:srcRect/>
          <a:stretch>
            <a:fillRect/>
          </a:stretch>
        </p:blipFill>
        <p:spPr bwMode="auto">
          <a:xfrm>
            <a:off x="4500563" y="333375"/>
            <a:ext cx="4322762" cy="28797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05512" name="CasellaDiTesto 3">
            <a:extLst>
              <a:ext uri="{FF2B5EF4-FFF2-40B4-BE49-F238E27FC236}">
                <a16:creationId xmlns:a16="http://schemas.microsoft.com/office/drawing/2014/main" id="{CB15CE1D-3650-698F-D55F-694BF13F12C0}"/>
              </a:ext>
            </a:extLst>
          </p:cNvPr>
          <p:cNvSpPr txBox="1">
            <a:spLocks noChangeArrowheads="1"/>
          </p:cNvSpPr>
          <p:nvPr/>
        </p:nvSpPr>
        <p:spPr bwMode="auto">
          <a:xfrm>
            <a:off x="4699000" y="2708275"/>
            <a:ext cx="131286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2</a:t>
            </a:r>
            <a:r>
              <a:rPr lang="it-CH" altLang="it-CH" sz="1400" b="1">
                <a:solidFill>
                  <a:srgbClr val="161616"/>
                </a:solidFill>
                <a:latin typeface="Calibri" panose="020F0502020204030204" pitchFamily="34" charset="0"/>
              </a:rPr>
              <a:t> train drivers</a:t>
            </a:r>
          </a:p>
        </p:txBody>
      </p:sp>
      <p:sp>
        <p:nvSpPr>
          <p:cNvPr id="405513" name="CasellaDiTesto 4">
            <a:extLst>
              <a:ext uri="{FF2B5EF4-FFF2-40B4-BE49-F238E27FC236}">
                <a16:creationId xmlns:a16="http://schemas.microsoft.com/office/drawing/2014/main" id="{18010E2A-9DD4-8694-A0D7-1EF0354E8D23}"/>
              </a:ext>
            </a:extLst>
          </p:cNvPr>
          <p:cNvSpPr txBox="1">
            <a:spLocks noChangeArrowheads="1"/>
          </p:cNvSpPr>
          <p:nvPr/>
        </p:nvSpPr>
        <p:spPr bwMode="auto">
          <a:xfrm>
            <a:off x="611188" y="5876925"/>
            <a:ext cx="12969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1</a:t>
            </a:r>
            <a:r>
              <a:rPr lang="it-CH" altLang="it-CH" sz="1400" b="1">
                <a:solidFill>
                  <a:srgbClr val="161616"/>
                </a:solidFill>
                <a:latin typeface="Calibri" panose="020F0502020204030204" pitchFamily="34" charset="0"/>
              </a:rPr>
              <a:t> train driver</a:t>
            </a:r>
          </a:p>
        </p:txBody>
      </p:sp>
      <p:sp>
        <p:nvSpPr>
          <p:cNvPr id="405514" name="CasellaDiTesto 5">
            <a:extLst>
              <a:ext uri="{FF2B5EF4-FFF2-40B4-BE49-F238E27FC236}">
                <a16:creationId xmlns:a16="http://schemas.microsoft.com/office/drawing/2014/main" id="{9D8F4863-4DC5-73BC-4BE0-2AB05FFCD653}"/>
              </a:ext>
            </a:extLst>
          </p:cNvPr>
          <p:cNvSpPr txBox="1">
            <a:spLocks noChangeArrowheads="1"/>
          </p:cNvSpPr>
          <p:nvPr/>
        </p:nvSpPr>
        <p:spPr bwMode="auto">
          <a:xfrm>
            <a:off x="5003800" y="5903913"/>
            <a:ext cx="12969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0</a:t>
            </a:r>
            <a:r>
              <a:rPr lang="it-CH" altLang="it-CH" sz="1800">
                <a:solidFill>
                  <a:srgbClr val="161616"/>
                </a:solidFill>
                <a:latin typeface="Calibri" panose="020F0502020204030204" pitchFamily="34" charset="0"/>
              </a:rPr>
              <a:t> </a:t>
            </a:r>
            <a:r>
              <a:rPr lang="it-CH" altLang="it-CH" sz="1400" b="1">
                <a:solidFill>
                  <a:srgbClr val="161616"/>
                </a:solidFill>
                <a:latin typeface="Calibri" panose="020F0502020204030204" pitchFamily="34" charset="0"/>
              </a:rPr>
              <a:t>train drivers</a:t>
            </a:r>
          </a:p>
        </p:txBody>
      </p:sp>
      <p:sp>
        <p:nvSpPr>
          <p:cNvPr id="405515" name="Segnaposto numero diapositiva 3">
            <a:extLst>
              <a:ext uri="{FF2B5EF4-FFF2-40B4-BE49-F238E27FC236}">
                <a16:creationId xmlns:a16="http://schemas.microsoft.com/office/drawing/2014/main" id="{F2558C56-B07F-F23C-5240-EE02CEC19CF3}"/>
              </a:ext>
            </a:extLst>
          </p:cNvPr>
          <p:cNvSpPr>
            <a:spLocks noGrp="1"/>
          </p:cNvSpPr>
          <p:nvPr>
            <p:ph type="sldNum" sz="quarter" idx="12"/>
          </p:nvPr>
        </p:nvSpPr>
        <p:spPr>
          <a:xfrm>
            <a:off x="8237538" y="3290888"/>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13FF7A-2784-4ECE-BA40-471529D7D919}" type="slidenum">
              <a:rPr lang="it-IT" altLang="en-US" sz="1400" smtClean="0"/>
              <a:pPr>
                <a:spcBef>
                  <a:spcPct val="0"/>
                </a:spcBef>
                <a:buFontTx/>
                <a:buNone/>
              </a:pPr>
              <a:t>93</a:t>
            </a:fld>
            <a:endParaRPr lang="it-IT" altLang="en-US" sz="1400"/>
          </a:p>
        </p:txBody>
      </p:sp>
      <p:sp>
        <p:nvSpPr>
          <p:cNvPr id="12" name="Rettangolo 11">
            <a:extLst>
              <a:ext uri="{FF2B5EF4-FFF2-40B4-BE49-F238E27FC236}">
                <a16:creationId xmlns:a16="http://schemas.microsoft.com/office/drawing/2014/main" id="{C42DD5B5-DB11-9265-2227-7504D4CB5E6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554" name="Text Box 5">
            <a:extLst>
              <a:ext uri="{FF2B5EF4-FFF2-40B4-BE49-F238E27FC236}">
                <a16:creationId xmlns:a16="http://schemas.microsoft.com/office/drawing/2014/main" id="{9F7CFA6E-B55A-459C-3757-A7022BC0B422}"/>
              </a:ext>
            </a:extLst>
          </p:cNvPr>
          <p:cNvSpPr txBox="1">
            <a:spLocks noChangeArrowheads="1"/>
          </p:cNvSpPr>
          <p:nvPr/>
        </p:nvSpPr>
        <p:spPr bwMode="auto">
          <a:xfrm>
            <a:off x="1619250" y="6315075"/>
            <a:ext cx="6192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THE  FACTORY  WITHOUT  WORKERS</a:t>
            </a:r>
            <a:endParaRPr lang="it-IT" altLang="it-CH" sz="2400" b="1">
              <a:solidFill>
                <a:srgbClr val="FFFFFF"/>
              </a:solidFill>
            </a:endParaRPr>
          </a:p>
        </p:txBody>
      </p:sp>
      <p:sp>
        <p:nvSpPr>
          <p:cNvPr id="407555" name="Segnaposto numero diapositiva 1">
            <a:extLst>
              <a:ext uri="{FF2B5EF4-FFF2-40B4-BE49-F238E27FC236}">
                <a16:creationId xmlns:a16="http://schemas.microsoft.com/office/drawing/2014/main" id="{243D07FD-29F2-AAAE-6BC2-05AF81D33E52}"/>
              </a:ext>
            </a:extLst>
          </p:cNvPr>
          <p:cNvSpPr>
            <a:spLocks noGrp="1"/>
          </p:cNvSpPr>
          <p:nvPr>
            <p:ph type="sldNum" sz="quarter" idx="12"/>
          </p:nvPr>
        </p:nvSpPr>
        <p:spPr>
          <a:xfrm>
            <a:off x="6745288" y="57261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B2A1DB-FC7A-4CB4-BFA9-068AE4717551}" type="slidenum">
              <a:rPr lang="it-IT" altLang="en-US" sz="1400" smtClean="0">
                <a:solidFill>
                  <a:srgbClr val="FFFFFF"/>
                </a:solidFill>
              </a:rPr>
              <a:pPr>
                <a:spcBef>
                  <a:spcPct val="0"/>
                </a:spcBef>
                <a:buFontTx/>
                <a:buNone/>
              </a:pPr>
              <a:t>94</a:t>
            </a:fld>
            <a:endParaRPr lang="it-IT" altLang="en-US" sz="1400">
              <a:solidFill>
                <a:srgbClr val="FFFFFF"/>
              </a:solidFill>
            </a:endParaRPr>
          </a:p>
        </p:txBody>
      </p:sp>
      <p:sp>
        <p:nvSpPr>
          <p:cNvPr id="407556" name="CasellaDiTesto 3">
            <a:extLst>
              <a:ext uri="{FF2B5EF4-FFF2-40B4-BE49-F238E27FC236}">
                <a16:creationId xmlns:a16="http://schemas.microsoft.com/office/drawing/2014/main" id="{C533C406-73CE-852D-E85D-232A71485D80}"/>
              </a:ext>
            </a:extLst>
          </p:cNvPr>
          <p:cNvSpPr txBox="1">
            <a:spLocks noChangeArrowheads="1"/>
          </p:cNvSpPr>
          <p:nvPr/>
        </p:nvSpPr>
        <p:spPr bwMode="auto">
          <a:xfrm>
            <a:off x="8180388" y="4149725"/>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Where is the best location for this factory?</a:t>
            </a:r>
          </a:p>
          <a:p>
            <a:pPr eaLnBrk="1" hangingPunct="1">
              <a:spcBef>
                <a:spcPct val="0"/>
              </a:spcBef>
              <a:buFontTx/>
              <a:buNone/>
            </a:pPr>
            <a:r>
              <a:rPr lang="en-US" altLang="it-CH" sz="1200"/>
              <a:t>Why?</a:t>
            </a:r>
          </a:p>
        </p:txBody>
      </p:sp>
      <p:pic>
        <p:nvPicPr>
          <p:cNvPr id="407557" name="Picture 4" descr="fabbrica senza operai">
            <a:extLst>
              <a:ext uri="{FF2B5EF4-FFF2-40B4-BE49-F238E27FC236}">
                <a16:creationId xmlns:a16="http://schemas.microsoft.com/office/drawing/2014/main" id="{CD9C7BC1-81D7-0B55-6093-22D5B968B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52438"/>
            <a:ext cx="7280275" cy="5749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F3D04206-6287-E050-1D20-4928AD01D98D}"/>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egnaposto numero diapositiva 1">
            <a:extLst>
              <a:ext uri="{FF2B5EF4-FFF2-40B4-BE49-F238E27FC236}">
                <a16:creationId xmlns:a16="http://schemas.microsoft.com/office/drawing/2014/main" id="{8630841B-6AE5-B3E7-4CA0-2DA0B7CF81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CBB48F-F2F8-49C2-93A5-65A03F3D02C9}" type="slidenum">
              <a:rPr lang="it-IT" altLang="en-US" sz="1400" smtClean="0">
                <a:solidFill>
                  <a:srgbClr val="FFFFFF"/>
                </a:solidFill>
              </a:rPr>
              <a:pPr>
                <a:spcBef>
                  <a:spcPct val="0"/>
                </a:spcBef>
                <a:buFontTx/>
                <a:buNone/>
              </a:pPr>
              <a:t>95</a:t>
            </a:fld>
            <a:endParaRPr lang="it-IT" altLang="en-US" sz="1400">
              <a:solidFill>
                <a:srgbClr val="FFFFFF"/>
              </a:solidFill>
            </a:endParaRPr>
          </a:p>
        </p:txBody>
      </p:sp>
      <p:pic>
        <p:nvPicPr>
          <p:cNvPr id="409603" name="Immagine 2">
            <a:extLst>
              <a:ext uri="{FF2B5EF4-FFF2-40B4-BE49-F238E27FC236}">
                <a16:creationId xmlns:a16="http://schemas.microsoft.com/office/drawing/2014/main" id="{B9398754-FF0E-2B22-99BC-7EEE7D394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4" name="CasellaDiTesto 3">
            <a:extLst>
              <a:ext uri="{FF2B5EF4-FFF2-40B4-BE49-F238E27FC236}">
                <a16:creationId xmlns:a16="http://schemas.microsoft.com/office/drawing/2014/main" id="{1342C836-958B-7D4B-AAD3-0FCEBF5CF0D7}"/>
              </a:ext>
            </a:extLst>
          </p:cNvPr>
          <p:cNvSpPr txBox="1">
            <a:spLocks noChangeArrowheads="1"/>
          </p:cNvSpPr>
          <p:nvPr/>
        </p:nvSpPr>
        <p:spPr bwMode="auto">
          <a:xfrm>
            <a:off x="900113" y="5732463"/>
            <a:ext cx="7704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Kunshan, Shanghai, China: Foxconn, the entirely robotized factory that produces components and accessories for mobile phones</a:t>
            </a:r>
          </a:p>
        </p:txBody>
      </p:sp>
      <p:sp>
        <p:nvSpPr>
          <p:cNvPr id="5" name="Rettangolo 4">
            <a:extLst>
              <a:ext uri="{FF2B5EF4-FFF2-40B4-BE49-F238E27FC236}">
                <a16:creationId xmlns:a16="http://schemas.microsoft.com/office/drawing/2014/main" id="{73A02484-A1A5-16B9-BCFE-D283FEB71A37}"/>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TextBox 2">
            <a:extLst>
              <a:ext uri="{FF2B5EF4-FFF2-40B4-BE49-F238E27FC236}">
                <a16:creationId xmlns:a16="http://schemas.microsoft.com/office/drawing/2014/main" id="{45E70BC6-69F8-1CF5-AE48-662DAD59D1DF}"/>
              </a:ext>
            </a:extLst>
          </p:cNvPr>
          <p:cNvSpPr txBox="1">
            <a:spLocks noChangeArrowheads="1"/>
          </p:cNvSpPr>
          <p:nvPr/>
        </p:nvSpPr>
        <p:spPr bwMode="auto">
          <a:xfrm>
            <a:off x="642938" y="908050"/>
            <a:ext cx="8072437" cy="487838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None/>
              <a:defRPr/>
            </a:pPr>
            <a:r>
              <a:rPr lang="en-US" altLang="it-CH" sz="2000" b="1" dirty="0">
                <a:solidFill>
                  <a:schemeClr val="accent4">
                    <a:lumMod val="95000"/>
                    <a:lumOff val="5000"/>
                  </a:schemeClr>
                </a:solidFill>
                <a:cs typeface="Arial" charset="0"/>
              </a:rPr>
              <a:t>Other ways to save on workforce: </a:t>
            </a:r>
          </a:p>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Char char="-"/>
              <a:defRPr/>
            </a:pPr>
            <a:r>
              <a:rPr lang="en-US" altLang="it-CH" sz="2000" b="1" dirty="0">
                <a:solidFill>
                  <a:schemeClr val="accent4">
                    <a:lumMod val="95000"/>
                    <a:lumOff val="5000"/>
                  </a:schemeClr>
                </a:solidFill>
                <a:cs typeface="Arial" charset="0"/>
              </a:rPr>
              <a:t>Exploitation of illegal migrants. Also blackmailing</a:t>
            </a:r>
          </a:p>
          <a:p>
            <a:pPr eaLnBrk="1" hangingPunct="1">
              <a:spcBef>
                <a:spcPct val="0"/>
              </a:spcBef>
              <a:buFontTx/>
              <a:buNone/>
              <a:defRPr/>
            </a:pPr>
            <a:r>
              <a:rPr lang="en-US" altLang="it-CH" sz="1400" b="1" dirty="0">
                <a:solidFill>
                  <a:schemeClr val="accent4">
                    <a:lumMod val="95000"/>
                    <a:lumOff val="5000"/>
                  </a:schemeClr>
                </a:solidFill>
                <a:cs typeface="Arial" charset="0"/>
              </a:rPr>
              <a:t>   (illegal work, prostitution, etc.). </a:t>
            </a:r>
          </a:p>
          <a:p>
            <a:pPr eaLnBrk="1" hangingPunct="1">
              <a:spcBef>
                <a:spcPct val="0"/>
              </a:spcBef>
              <a:buFontTx/>
              <a:buNone/>
              <a:defRPr/>
            </a:pPr>
            <a:endParaRPr lang="it-CH" altLang="it-CH" sz="2000" b="1" dirty="0">
              <a:solidFill>
                <a:schemeClr val="accent4">
                  <a:lumMod val="95000"/>
                  <a:lumOff val="5000"/>
                </a:schemeClr>
              </a:solidFill>
              <a:cs typeface="Arial" charset="0"/>
            </a:endParaRPr>
          </a:p>
          <a:p>
            <a:pPr eaLnBrk="1" hangingPunct="1">
              <a:spcBef>
                <a:spcPct val="0"/>
              </a:spcBef>
              <a:buFontTx/>
              <a:buChar char="-"/>
              <a:defRPr/>
            </a:pPr>
            <a:r>
              <a:rPr lang="en-US" altLang="it-CH" sz="2000" b="1" dirty="0">
                <a:solidFill>
                  <a:schemeClr val="accent4">
                    <a:lumMod val="95000"/>
                    <a:lumOff val="5000"/>
                  </a:schemeClr>
                </a:solidFill>
                <a:cs typeface="Arial" charset="0"/>
              </a:rPr>
              <a:t>Subcontracting at different levels</a:t>
            </a:r>
          </a:p>
          <a:p>
            <a:pPr eaLnBrk="1" hangingPunct="1">
              <a:spcBef>
                <a:spcPct val="0"/>
              </a:spcBef>
              <a:buFontTx/>
              <a:buChar char="-"/>
              <a:defRPr/>
            </a:pPr>
            <a:r>
              <a:rPr lang="en-US" altLang="it-CH" sz="2000" b="1" dirty="0">
                <a:solidFill>
                  <a:schemeClr val="accent4">
                    <a:lumMod val="95000"/>
                    <a:lumOff val="5000"/>
                  </a:schemeClr>
                </a:solidFill>
                <a:cs typeface="Arial" charset="0"/>
              </a:rPr>
              <a:t> Management leasing</a:t>
            </a:r>
          </a:p>
          <a:p>
            <a:pPr eaLnBrk="1" hangingPunct="1">
              <a:spcBef>
                <a:spcPct val="0"/>
              </a:spcBef>
              <a:buFontTx/>
              <a:buChar char="-"/>
              <a:defRPr/>
            </a:pPr>
            <a:endParaRPr lang="it-CH" altLang="it-CH" sz="2000" b="1" dirty="0">
              <a:solidFill>
                <a:schemeClr val="accent4">
                  <a:lumMod val="95000"/>
                  <a:lumOff val="5000"/>
                </a:schemeClr>
              </a:solidFill>
              <a:cs typeface="Arial" charset="0"/>
            </a:endParaRPr>
          </a:p>
          <a:p>
            <a:pPr eaLnBrk="1" hangingPunct="1">
              <a:spcBef>
                <a:spcPct val="0"/>
              </a:spcBef>
              <a:buFontTx/>
              <a:buChar char="-"/>
              <a:defRPr/>
            </a:pPr>
            <a:r>
              <a:rPr lang="en-US" altLang="it-CH" sz="2000" b="1" dirty="0">
                <a:solidFill>
                  <a:schemeClr val="accent4">
                    <a:lumMod val="95000"/>
                    <a:lumOff val="5000"/>
                  </a:schemeClr>
                </a:solidFill>
                <a:cs typeface="Arial" charset="0"/>
              </a:rPr>
              <a:t>Relocation of production in Eastern Europe, China, etc.. </a:t>
            </a:r>
          </a:p>
          <a:p>
            <a:pPr eaLnBrk="1" hangingPunct="1">
              <a:spcBef>
                <a:spcPct val="0"/>
              </a:spcBef>
              <a:buFontTx/>
              <a:buChar char="-"/>
              <a:defRPr/>
            </a:pPr>
            <a:endParaRPr lang="fr-FR" altLang="it-CH" sz="900" b="1" dirty="0">
              <a:solidFill>
                <a:schemeClr val="accent4">
                  <a:lumMod val="95000"/>
                  <a:lumOff val="5000"/>
                </a:schemeClr>
              </a:solidFill>
              <a:cs typeface="Arial" charset="0"/>
            </a:endParaRPr>
          </a:p>
          <a:p>
            <a:pPr eaLnBrk="1" hangingPunct="1">
              <a:spcBef>
                <a:spcPct val="0"/>
              </a:spcBef>
              <a:buFontTx/>
              <a:buNone/>
              <a:defRPr/>
            </a:pPr>
            <a:r>
              <a:rPr lang="en-US" altLang="it-CH" sz="1400" b="1" dirty="0">
                <a:solidFill>
                  <a:schemeClr val="accent4">
                    <a:lumMod val="95000"/>
                    <a:lumOff val="5000"/>
                  </a:schemeClr>
                </a:solidFill>
                <a:cs typeface="Arial" charset="0"/>
              </a:rPr>
              <a:t>(Example of the shoe factory placed on a ship moving from one port to another in               search of cheaper workforce) </a:t>
            </a:r>
          </a:p>
          <a:p>
            <a:pPr eaLnBrk="1" hangingPunct="1">
              <a:spcBef>
                <a:spcPct val="0"/>
              </a:spcBef>
              <a:buFontTx/>
              <a:buNone/>
              <a:defRPr/>
            </a:pPr>
            <a:endParaRPr lang="fr-FR" altLang="it-CH" sz="2000" b="1" dirty="0">
              <a:solidFill>
                <a:schemeClr val="accent4">
                  <a:lumMod val="95000"/>
                  <a:lumOff val="5000"/>
                </a:schemeClr>
              </a:solidFill>
              <a:cs typeface="Arial" charset="0"/>
            </a:endParaRPr>
          </a:p>
          <a:p>
            <a:pPr eaLnBrk="1" hangingPunct="1">
              <a:spcBef>
                <a:spcPct val="0"/>
              </a:spcBef>
              <a:buFontTx/>
              <a:buNone/>
              <a:defRPr/>
            </a:pPr>
            <a:r>
              <a:rPr lang="fr-FR" altLang="it-CH" sz="2000" b="1" dirty="0">
                <a:solidFill>
                  <a:schemeClr val="accent4">
                    <a:lumMod val="95000"/>
                    <a:lumOff val="5000"/>
                  </a:schemeClr>
                </a:solidFill>
                <a:cs typeface="Arial" charset="0"/>
              </a:rPr>
              <a:t>- </a:t>
            </a:r>
            <a:r>
              <a:rPr lang="en-US" altLang="it-CH" sz="2000" b="1" dirty="0">
                <a:solidFill>
                  <a:schemeClr val="accent4">
                    <a:lumMod val="95000"/>
                    <a:lumOff val="5000"/>
                  </a:schemeClr>
                </a:solidFill>
                <a:cs typeface="Arial" charset="0"/>
              </a:rPr>
              <a:t>Neglecting the safety of workers and  neglecting environmental protection  regulations.</a:t>
            </a:r>
          </a:p>
        </p:txBody>
      </p:sp>
      <p:sp>
        <p:nvSpPr>
          <p:cNvPr id="411651" name="Segnaposto numero diapositiva 1">
            <a:extLst>
              <a:ext uri="{FF2B5EF4-FFF2-40B4-BE49-F238E27FC236}">
                <a16:creationId xmlns:a16="http://schemas.microsoft.com/office/drawing/2014/main" id="{5A0C706C-001F-EAA7-B665-E4AEB41EAB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260283-99B4-49D0-A793-DE0F9438134E}" type="slidenum">
              <a:rPr lang="it-IT" altLang="en-US" sz="1400" smtClean="0">
                <a:solidFill>
                  <a:srgbClr val="0D0D0D"/>
                </a:solidFill>
              </a:rPr>
              <a:pPr>
                <a:spcBef>
                  <a:spcPct val="0"/>
                </a:spcBef>
                <a:buFontTx/>
                <a:buNone/>
              </a:pPr>
              <a:t>96</a:t>
            </a:fld>
            <a:endParaRPr lang="it-IT" altLang="en-US" sz="1400">
              <a:solidFill>
                <a:srgbClr val="0D0D0D"/>
              </a:solidFill>
            </a:endParaRPr>
          </a:p>
        </p:txBody>
      </p:sp>
      <p:pic>
        <p:nvPicPr>
          <p:cNvPr id="5" name="Picture 4" descr="C:\Dokumente und Einstellungen\Enrico\Eigene Dateien\Enrico\Documenti\AA Enrico nuovo\Sito\Immigrato 3.JPG">
            <a:extLst>
              <a:ext uri="{FF2B5EF4-FFF2-40B4-BE49-F238E27FC236}">
                <a16:creationId xmlns:a16="http://schemas.microsoft.com/office/drawing/2014/main" id="{087286E3-1CB8-246C-3DCA-8370F8AAFAF9}"/>
              </a:ext>
            </a:extLst>
          </p:cNvPr>
          <p:cNvPicPr>
            <a:picLocks noChangeAspect="1" noChangeArrowheads="1"/>
          </p:cNvPicPr>
          <p:nvPr/>
        </p:nvPicPr>
        <p:blipFill>
          <a:blip r:embed="rId4"/>
          <a:srcRect/>
          <a:stretch>
            <a:fillRect/>
          </a:stretch>
        </p:blipFill>
        <p:spPr bwMode="auto">
          <a:xfrm>
            <a:off x="6659563" y="1268413"/>
            <a:ext cx="1643062" cy="2387600"/>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7E06A70-1403-999F-A047-5F8DECD6D48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4">
            <a:extLst>
              <a:ext uri="{FF2B5EF4-FFF2-40B4-BE49-F238E27FC236}">
                <a16:creationId xmlns:a16="http://schemas.microsoft.com/office/drawing/2014/main" id="{E9EF0576-A9F5-D75E-2C22-B9740076E00A}"/>
              </a:ext>
            </a:extLst>
          </p:cNvPr>
          <p:cNvSpPr txBox="1">
            <a:spLocks noChangeArrowheads="1"/>
          </p:cNvSpPr>
          <p:nvPr/>
        </p:nvSpPr>
        <p:spPr bwMode="auto">
          <a:xfrm>
            <a:off x="468313" y="549275"/>
            <a:ext cx="8137525" cy="554831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GB" sz="4400" b="1" dirty="0">
                <a:solidFill>
                  <a:srgbClr val="000000"/>
                </a:solidFill>
                <a:cs typeface="+mn-cs"/>
              </a:rPr>
              <a:t>The attack on the workers </a:t>
            </a:r>
          </a:p>
          <a:p>
            <a:pPr eaLnBrk="1" hangingPunct="1">
              <a:spcBef>
                <a:spcPct val="50000"/>
              </a:spcBef>
              <a:defRPr/>
            </a:pPr>
            <a:endParaRPr lang="fr-FR" sz="900" b="1" dirty="0">
              <a:solidFill>
                <a:srgbClr val="000000"/>
              </a:solidFill>
              <a:cs typeface="+mn-cs"/>
            </a:endParaRPr>
          </a:p>
          <a:p>
            <a:pPr eaLnBrk="1" hangingPunct="1">
              <a:spcBef>
                <a:spcPts val="600"/>
              </a:spcBef>
              <a:defRPr/>
            </a:pPr>
            <a:r>
              <a:rPr lang="en-US" b="1" dirty="0">
                <a:solidFill>
                  <a:srgbClr val="000000"/>
                </a:solidFill>
                <a:cs typeface="+mn-cs"/>
              </a:rPr>
              <a:t>To weaken the bargaining power of workers and to reduce their</a:t>
            </a:r>
          </a:p>
          <a:p>
            <a:pPr eaLnBrk="1" hangingPunct="1">
              <a:spcBef>
                <a:spcPts val="600"/>
              </a:spcBef>
              <a:defRPr/>
            </a:pPr>
            <a:r>
              <a:rPr lang="en-US" b="1" dirty="0">
                <a:solidFill>
                  <a:srgbClr val="000000"/>
                </a:solidFill>
                <a:cs typeface="+mn-cs"/>
              </a:rPr>
              <a:t> wages the capitalists use all their power and influence </a:t>
            </a:r>
          </a:p>
          <a:p>
            <a:pPr eaLnBrk="1" hangingPunct="1">
              <a:spcBef>
                <a:spcPts val="600"/>
              </a:spcBef>
              <a:defRPr/>
            </a:pPr>
            <a:endParaRPr lang="en-US" b="1" dirty="0">
              <a:solidFill>
                <a:srgbClr val="000000"/>
              </a:solidFill>
              <a:cs typeface="+mn-cs"/>
            </a:endParaRPr>
          </a:p>
          <a:p>
            <a:pPr eaLnBrk="1" hangingPunct="1">
              <a:spcBef>
                <a:spcPct val="50000"/>
              </a:spcBef>
              <a:defRPr/>
            </a:pPr>
            <a:r>
              <a:rPr lang="en-US" sz="1200" b="1" dirty="0">
                <a:solidFill>
                  <a:srgbClr val="000000"/>
                </a:solidFill>
                <a:cs typeface="+mn-cs"/>
              </a:rPr>
              <a:t>Workers are divided into several categories, treated and paid differently </a:t>
            </a:r>
          </a:p>
          <a:p>
            <a:pPr marL="171450" indent="-171450" eaLnBrk="1" hangingPunct="1">
              <a:spcBef>
                <a:spcPct val="50000"/>
              </a:spcBef>
              <a:buFontTx/>
              <a:buChar char="-"/>
              <a:defRPr/>
            </a:pPr>
            <a:r>
              <a:rPr lang="en-US" sz="1200" b="1" dirty="0">
                <a:solidFill>
                  <a:srgbClr val="000000"/>
                </a:solidFill>
                <a:cs typeface="+mn-cs"/>
              </a:rPr>
              <a:t>By gender and age: men, women, young, active, older, retired </a:t>
            </a:r>
          </a:p>
          <a:p>
            <a:pPr marL="171450" indent="-171450" eaLnBrk="1" hangingPunct="1">
              <a:spcBef>
                <a:spcPct val="50000"/>
              </a:spcBef>
              <a:buFontTx/>
              <a:buChar char="-"/>
              <a:defRPr/>
            </a:pPr>
            <a:r>
              <a:rPr lang="en-US" sz="1200" b="1" dirty="0">
                <a:solidFill>
                  <a:srgbClr val="000000"/>
                </a:solidFill>
                <a:cs typeface="+mn-cs"/>
              </a:rPr>
              <a:t>By function: workers, employees, officers, managers, directors </a:t>
            </a:r>
          </a:p>
          <a:p>
            <a:pPr marL="171450" indent="-171450" eaLnBrk="1" hangingPunct="1">
              <a:spcBef>
                <a:spcPct val="50000"/>
              </a:spcBef>
              <a:buFontTx/>
              <a:buChar char="-"/>
              <a:defRPr/>
            </a:pPr>
            <a:r>
              <a:rPr lang="en-US" sz="1200" b="1" dirty="0">
                <a:solidFill>
                  <a:srgbClr val="000000"/>
                </a:solidFill>
                <a:cs typeface="+mn-cs"/>
              </a:rPr>
              <a:t>Depending on qualification: trainees, contractors, laborers, skilled graduates, academics </a:t>
            </a:r>
          </a:p>
          <a:p>
            <a:pPr marL="171450" indent="-171450" eaLnBrk="1" hangingPunct="1">
              <a:spcBef>
                <a:spcPct val="50000"/>
              </a:spcBef>
              <a:buFontTx/>
              <a:buChar char="-"/>
              <a:defRPr/>
            </a:pPr>
            <a:r>
              <a:rPr lang="en-US" sz="1200" b="1" dirty="0">
                <a:solidFill>
                  <a:srgbClr val="000000"/>
                </a:solidFill>
                <a:cs typeface="+mn-cs"/>
              </a:rPr>
              <a:t>According to the working time: / shift  auxiliaries, freelance </a:t>
            </a:r>
          </a:p>
          <a:p>
            <a:pPr marL="171450" indent="-171450" eaLnBrk="1" hangingPunct="1">
              <a:spcBef>
                <a:spcPct val="50000"/>
              </a:spcBef>
              <a:buFontTx/>
              <a:buChar char="-"/>
              <a:defRPr/>
            </a:pPr>
            <a:r>
              <a:rPr lang="en-US" sz="1200" b="1" dirty="0">
                <a:solidFill>
                  <a:srgbClr val="000000"/>
                </a:solidFill>
                <a:cs typeface="+mn-cs"/>
              </a:rPr>
              <a:t>Depending on the retribution: job contract, hour wages, monthly wages, bonus payments,  profit sharing </a:t>
            </a:r>
            <a:r>
              <a:rPr lang="fr-FR" sz="1200" b="1" dirty="0">
                <a:solidFill>
                  <a:srgbClr val="000000"/>
                </a:solidFill>
                <a:cs typeface="+mn-cs"/>
              </a:rPr>
              <a:t>etc.</a:t>
            </a:r>
            <a:r>
              <a:rPr lang="en-US" sz="1200" b="1" dirty="0">
                <a:solidFill>
                  <a:srgbClr val="000000"/>
                </a:solidFill>
                <a:cs typeface="+mn-cs"/>
              </a:rPr>
              <a:t> </a:t>
            </a:r>
            <a:endParaRPr lang="fr-FR" sz="1200" b="1" dirty="0">
              <a:solidFill>
                <a:srgbClr val="000000"/>
              </a:solidFill>
              <a:cs typeface="+mn-cs"/>
            </a:endParaRPr>
          </a:p>
          <a:p>
            <a:pPr eaLnBrk="1" hangingPunct="1">
              <a:spcBef>
                <a:spcPct val="50000"/>
              </a:spcBef>
              <a:defRPr/>
            </a:pPr>
            <a:r>
              <a:rPr lang="en-US" sz="1200" b="1" dirty="0">
                <a:solidFill>
                  <a:srgbClr val="000000"/>
                </a:solidFill>
                <a:cs typeface="+mn-cs"/>
              </a:rPr>
              <a:t>The capitalists are opposed to any union activity and penalize </a:t>
            </a:r>
            <a:r>
              <a:rPr lang="en-GB" sz="1200" b="1" dirty="0">
                <a:solidFill>
                  <a:srgbClr val="000000"/>
                </a:solidFill>
                <a:cs typeface="+mn-cs"/>
              </a:rPr>
              <a:t>unionised</a:t>
            </a:r>
            <a:r>
              <a:rPr lang="en-US" sz="1200" b="1" dirty="0">
                <a:solidFill>
                  <a:srgbClr val="000000"/>
                </a:solidFill>
                <a:cs typeface="+mn-cs"/>
              </a:rPr>
              <a:t> workers.</a:t>
            </a:r>
          </a:p>
          <a:p>
            <a:pPr eaLnBrk="1" hangingPunct="1">
              <a:spcBef>
                <a:spcPct val="50000"/>
              </a:spcBef>
              <a:defRPr/>
            </a:pPr>
            <a:r>
              <a:rPr lang="en-US" sz="1200" b="1" dirty="0">
                <a:solidFill>
                  <a:srgbClr val="000000"/>
                </a:solidFill>
                <a:cs typeface="+mn-cs"/>
              </a:rPr>
              <a:t>Capitalists create their own commissions and yellow unions. </a:t>
            </a:r>
          </a:p>
          <a:p>
            <a:pPr eaLnBrk="1" hangingPunct="1">
              <a:spcBef>
                <a:spcPct val="50000"/>
              </a:spcBef>
              <a:defRPr/>
            </a:pPr>
            <a:r>
              <a:rPr lang="en-US" sz="1200" b="1" dirty="0">
                <a:solidFill>
                  <a:srgbClr val="000000"/>
                </a:solidFill>
                <a:cs typeface="+mn-cs"/>
              </a:rPr>
              <a:t>Capitalists make use of outsourcing and employ temporary staff. </a:t>
            </a:r>
          </a:p>
          <a:p>
            <a:pPr eaLnBrk="1" hangingPunct="1">
              <a:spcBef>
                <a:spcPct val="50000"/>
              </a:spcBef>
              <a:defRPr/>
            </a:pPr>
            <a:r>
              <a:rPr lang="en-US" sz="1200" b="1" dirty="0">
                <a:solidFill>
                  <a:srgbClr val="000000"/>
                </a:solidFill>
                <a:cs typeface="+mn-cs"/>
              </a:rPr>
              <a:t>The capitalists have sought approval of laws that reduce worker’s rights and limit trade union activity.</a:t>
            </a:r>
          </a:p>
          <a:p>
            <a:pPr eaLnBrk="1" hangingPunct="1">
              <a:spcBef>
                <a:spcPct val="50000"/>
              </a:spcBef>
              <a:defRPr/>
            </a:pPr>
            <a:r>
              <a:rPr lang="en-US" sz="1200" b="1" dirty="0">
                <a:solidFill>
                  <a:srgbClr val="000000"/>
                </a:solidFill>
                <a:cs typeface="+mn-cs"/>
              </a:rPr>
              <a:t>The capitalists threaten mass layoffs and factory closure</a:t>
            </a:r>
            <a:r>
              <a:rPr lang="fr-FR" sz="1200" b="1" dirty="0">
                <a:solidFill>
                  <a:srgbClr val="000000"/>
                </a:solidFill>
                <a:cs typeface="+mn-cs"/>
              </a:rPr>
              <a:t>. </a:t>
            </a:r>
            <a:r>
              <a:rPr lang="en-GB" sz="1200" b="1" dirty="0">
                <a:solidFill>
                  <a:srgbClr val="000000"/>
                </a:solidFill>
                <a:cs typeface="+mn-cs"/>
              </a:rPr>
              <a:t>Mobbing is used.  </a:t>
            </a:r>
          </a:p>
          <a:p>
            <a:pPr eaLnBrk="1" hangingPunct="1">
              <a:spcBef>
                <a:spcPct val="50000"/>
              </a:spcBef>
              <a:defRPr/>
            </a:pPr>
            <a:r>
              <a:rPr lang="en-US" sz="1200" b="1" dirty="0">
                <a:solidFill>
                  <a:srgbClr val="000000"/>
                </a:solidFill>
                <a:cs typeface="+mn-cs"/>
              </a:rPr>
              <a:t>The capitalists reward the most servile workers.</a:t>
            </a:r>
            <a:endParaRPr lang="fr-FR" sz="1200" b="1" dirty="0">
              <a:solidFill>
                <a:srgbClr val="000000"/>
              </a:solidFill>
              <a:cs typeface="+mn-cs"/>
            </a:endParaRPr>
          </a:p>
        </p:txBody>
      </p:sp>
      <p:sp>
        <p:nvSpPr>
          <p:cNvPr id="413699" name="Segnaposto numero diapositiva 1">
            <a:extLst>
              <a:ext uri="{FF2B5EF4-FFF2-40B4-BE49-F238E27FC236}">
                <a16:creationId xmlns:a16="http://schemas.microsoft.com/office/drawing/2014/main" id="{72CEBF54-532B-8CCD-F78C-BD7E1BB22B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A1E03F-51B0-46D9-8BFC-88E59C9E9329}" type="slidenum">
              <a:rPr lang="it-IT" altLang="en-US" sz="1400" smtClean="0">
                <a:solidFill>
                  <a:srgbClr val="000000"/>
                </a:solidFill>
              </a:rPr>
              <a:pPr>
                <a:spcBef>
                  <a:spcPct val="0"/>
                </a:spcBef>
                <a:buFontTx/>
                <a:buNone/>
              </a:pPr>
              <a:t>97</a:t>
            </a:fld>
            <a:endParaRPr lang="it-IT" altLang="en-US" sz="1400">
              <a:solidFill>
                <a:srgbClr val="000000"/>
              </a:solidFill>
            </a:endParaRPr>
          </a:p>
        </p:txBody>
      </p:sp>
      <p:sp>
        <p:nvSpPr>
          <p:cNvPr id="4" name="Rettangolo 3">
            <a:extLst>
              <a:ext uri="{FF2B5EF4-FFF2-40B4-BE49-F238E27FC236}">
                <a16:creationId xmlns:a16="http://schemas.microsoft.com/office/drawing/2014/main" id="{1BF729F6-2B5D-0000-0136-C24C171B5524}"/>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5746" name="Text Box 5">
            <a:extLst>
              <a:ext uri="{FF2B5EF4-FFF2-40B4-BE49-F238E27FC236}">
                <a16:creationId xmlns:a16="http://schemas.microsoft.com/office/drawing/2014/main" id="{8A4DC1FF-977A-3849-5195-288116B4F71B}"/>
              </a:ext>
            </a:extLst>
          </p:cNvPr>
          <p:cNvSpPr txBox="1">
            <a:spLocks noChangeArrowheads="1"/>
          </p:cNvSpPr>
          <p:nvPr/>
        </p:nvSpPr>
        <p:spPr bwMode="auto">
          <a:xfrm>
            <a:off x="468313" y="1484313"/>
            <a:ext cx="230346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000" b="1"/>
              <a:t>INCREASE IN WORKERS EXPLOITATION</a:t>
            </a:r>
          </a:p>
          <a:p>
            <a:pPr eaLnBrk="1" hangingPunct="1">
              <a:spcBef>
                <a:spcPct val="50000"/>
              </a:spcBef>
              <a:buFontTx/>
              <a:buNone/>
            </a:pPr>
            <a:endParaRPr lang="fr-FR" altLang="it-CH" sz="1600" b="1">
              <a:solidFill>
                <a:srgbClr val="800000"/>
              </a:solidFill>
            </a:endParaRPr>
          </a:p>
          <a:p>
            <a:pPr eaLnBrk="1" hangingPunct="1">
              <a:spcBef>
                <a:spcPct val="50000"/>
              </a:spcBef>
              <a:buFontTx/>
              <a:buNone/>
            </a:pPr>
            <a:r>
              <a:rPr lang="fr-FR" altLang="it-CH" sz="1600" b="1">
                <a:solidFill>
                  <a:srgbClr val="FFFFFF"/>
                </a:solidFill>
              </a:rPr>
              <a:t>VW    ON 2006 :</a:t>
            </a:r>
          </a:p>
          <a:p>
            <a:pPr eaLnBrk="1" hangingPunct="1">
              <a:spcBef>
                <a:spcPct val="50000"/>
              </a:spcBef>
              <a:buFontTx/>
              <a:buNone/>
            </a:pPr>
            <a:r>
              <a:rPr lang="fr-FR" altLang="it-CH" sz="1600" b="1">
                <a:solidFill>
                  <a:srgbClr val="FFFFFF"/>
                </a:solidFill>
              </a:rPr>
              <a:t>FROM  28,8  HOURS  TO  35 HOURS WEEKLY       </a:t>
            </a:r>
          </a:p>
          <a:p>
            <a:pPr eaLnBrk="1" hangingPunct="1">
              <a:spcBef>
                <a:spcPct val="50000"/>
              </a:spcBef>
              <a:buFontTx/>
              <a:buNone/>
            </a:pPr>
            <a:r>
              <a:rPr lang="fr-FR" altLang="it-CH" sz="1600" b="1">
                <a:solidFill>
                  <a:srgbClr val="FFFFFF"/>
                </a:solidFill>
              </a:rPr>
              <a:t>WITHOUT SALARY INCREASE</a:t>
            </a:r>
          </a:p>
        </p:txBody>
      </p:sp>
      <p:sp>
        <p:nvSpPr>
          <p:cNvPr id="415747" name="Segnaposto numero diapositiva 2">
            <a:extLst>
              <a:ext uri="{FF2B5EF4-FFF2-40B4-BE49-F238E27FC236}">
                <a16:creationId xmlns:a16="http://schemas.microsoft.com/office/drawing/2014/main" id="{20B81161-0AD2-F17C-F439-37C0E2509148}"/>
              </a:ext>
            </a:extLst>
          </p:cNvPr>
          <p:cNvSpPr>
            <a:spLocks noGrp="1"/>
          </p:cNvSpPr>
          <p:nvPr>
            <p:ph type="sldNum" sz="quarter" idx="12"/>
          </p:nvPr>
        </p:nvSpPr>
        <p:spPr>
          <a:xfrm>
            <a:off x="-180975" y="5373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13D2A0-A404-4F90-B193-1CBB0ABCBBC6}" type="slidenum">
              <a:rPr lang="it-IT" altLang="en-US" sz="1400" smtClean="0">
                <a:solidFill>
                  <a:srgbClr val="FFFFFF"/>
                </a:solidFill>
              </a:rPr>
              <a:pPr>
                <a:spcBef>
                  <a:spcPct val="0"/>
                </a:spcBef>
                <a:buFontTx/>
                <a:buNone/>
              </a:pPr>
              <a:t>98</a:t>
            </a:fld>
            <a:endParaRPr lang="it-IT" altLang="en-US" sz="1400">
              <a:solidFill>
                <a:srgbClr val="FFFFFF"/>
              </a:solidFill>
            </a:endParaRPr>
          </a:p>
        </p:txBody>
      </p:sp>
      <p:pic>
        <p:nvPicPr>
          <p:cNvPr id="415748" name="Immagine 3">
            <a:extLst>
              <a:ext uri="{FF2B5EF4-FFF2-40B4-BE49-F238E27FC236}">
                <a16:creationId xmlns:a16="http://schemas.microsoft.com/office/drawing/2014/main" id="{A5029BD9-794B-3A08-8623-C4015DE72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2925" y="333375"/>
            <a:ext cx="58801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F8D13D10-15CC-68AA-EE6D-1CFB68B7BD7E}"/>
              </a:ext>
            </a:extLst>
          </p:cNvPr>
          <p:cNvSpPr txBox="1"/>
          <p:nvPr/>
        </p:nvSpPr>
        <p:spPr>
          <a:xfrm>
            <a:off x="6732588" y="476250"/>
            <a:ext cx="2230437" cy="708025"/>
          </a:xfrm>
          <a:prstGeom prst="rect">
            <a:avLst/>
          </a:prstGeom>
          <a:solidFill>
            <a:schemeClr val="tx1">
              <a:lumMod val="75000"/>
            </a:schemeClr>
          </a:solidFill>
        </p:spPr>
        <p:txBody>
          <a:bodyPr>
            <a:spAutoFit/>
          </a:bodyPr>
          <a:lstStyle/>
          <a:p>
            <a:pPr marL="177800" eaLnBrk="1" hangingPunct="1">
              <a:spcBef>
                <a:spcPts val="0"/>
              </a:spcBef>
              <a:spcAft>
                <a:spcPts val="0"/>
              </a:spcAft>
              <a:defRPr/>
            </a:pPr>
            <a:r>
              <a:rPr lang="it-CH" sz="2000" dirty="0">
                <a:solidFill>
                  <a:srgbClr val="000000"/>
                </a:solidFill>
                <a:latin typeface="Arial Black" pitchFamily="34" charset="0"/>
                <a:cs typeface="+mn-cs"/>
              </a:rPr>
              <a:t>more hours,  </a:t>
            </a:r>
            <a:r>
              <a:rPr lang="it-CH" sz="2000" dirty="0" err="1">
                <a:solidFill>
                  <a:srgbClr val="000000"/>
                </a:solidFill>
                <a:latin typeface="Arial Black" pitchFamily="34" charset="0"/>
                <a:cs typeface="+mn-cs"/>
              </a:rPr>
              <a:t>same</a:t>
            </a:r>
            <a:r>
              <a:rPr lang="it-CH" sz="2000" dirty="0">
                <a:solidFill>
                  <a:srgbClr val="000000"/>
                </a:solidFill>
                <a:latin typeface="Arial Black" pitchFamily="34" charset="0"/>
                <a:cs typeface="+mn-cs"/>
              </a:rPr>
              <a:t> </a:t>
            </a:r>
            <a:r>
              <a:rPr lang="it-CH" sz="2000" dirty="0" err="1">
                <a:solidFill>
                  <a:srgbClr val="000000"/>
                </a:solidFill>
                <a:latin typeface="Arial Black" pitchFamily="34" charset="0"/>
                <a:cs typeface="+mn-cs"/>
              </a:rPr>
              <a:t>salary</a:t>
            </a:r>
            <a:endParaRPr lang="it-IT" sz="2000" dirty="0">
              <a:solidFill>
                <a:srgbClr val="000000"/>
              </a:solidFill>
              <a:latin typeface="Arial Black" pitchFamily="34" charset="0"/>
              <a:cs typeface="+mn-cs"/>
            </a:endParaRPr>
          </a:p>
        </p:txBody>
      </p:sp>
      <p:sp>
        <p:nvSpPr>
          <p:cNvPr id="6" name="Rettangolo 5">
            <a:extLst>
              <a:ext uri="{FF2B5EF4-FFF2-40B4-BE49-F238E27FC236}">
                <a16:creationId xmlns:a16="http://schemas.microsoft.com/office/drawing/2014/main" id="{1B6A818A-BCBF-36C1-3C74-37AA360774F3}"/>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7794" name="Rectangle 4">
            <a:extLst>
              <a:ext uri="{FF2B5EF4-FFF2-40B4-BE49-F238E27FC236}">
                <a16:creationId xmlns:a16="http://schemas.microsoft.com/office/drawing/2014/main" id="{CC0DF876-6B67-C3E2-F3F4-C663C68AAD8D}"/>
              </a:ext>
            </a:extLst>
          </p:cNvPr>
          <p:cNvSpPr>
            <a:spLocks noGrp="1" noChangeArrowheads="1"/>
          </p:cNvSpPr>
          <p:nvPr>
            <p:ph type="title"/>
          </p:nvPr>
        </p:nvSpPr>
        <p:spPr>
          <a:xfrm flipH="1">
            <a:off x="1411288" y="6137275"/>
            <a:ext cx="6157912" cy="720725"/>
          </a:xfrm>
        </p:spPr>
        <p:txBody>
          <a:bodyPr/>
          <a:lstStyle/>
          <a:p>
            <a:pPr eaLnBrk="1" hangingPunct="1"/>
            <a:r>
              <a:rPr lang="en-US" altLang="it-CH" sz="1800" b="1">
                <a:solidFill>
                  <a:schemeClr val="tx1"/>
                </a:solidFill>
              </a:rPr>
              <a:t>The economic system crushes the workers                                                       and even impacts their private life</a:t>
            </a:r>
          </a:p>
        </p:txBody>
      </p:sp>
      <p:pic>
        <p:nvPicPr>
          <p:cNvPr id="417795" name="Picture 5" descr="sex 0002">
            <a:extLst>
              <a:ext uri="{FF2B5EF4-FFF2-40B4-BE49-F238E27FC236}">
                <a16:creationId xmlns:a16="http://schemas.microsoft.com/office/drawing/2014/main" id="{DCD890D1-E712-DCFA-A168-37D955E95D3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812" t="6761" r="23822" b="21634"/>
          <a:stretch>
            <a:fillRect/>
          </a:stretch>
        </p:blipFill>
        <p:spPr>
          <a:xfrm>
            <a:off x="179388" y="188913"/>
            <a:ext cx="8621712" cy="6011862"/>
          </a:xfrm>
        </p:spPr>
      </p:pic>
      <p:sp>
        <p:nvSpPr>
          <p:cNvPr id="417796" name="Segnaposto numero diapositiva 4">
            <a:extLst>
              <a:ext uri="{FF2B5EF4-FFF2-40B4-BE49-F238E27FC236}">
                <a16:creationId xmlns:a16="http://schemas.microsoft.com/office/drawing/2014/main" id="{4AB40C5E-72C3-FF23-A4F3-FC6E9D55AD07}"/>
              </a:ext>
            </a:extLst>
          </p:cNvPr>
          <p:cNvSpPr>
            <a:spLocks noGrp="1"/>
          </p:cNvSpPr>
          <p:nvPr>
            <p:ph type="sldNum" sz="quarter" idx="12"/>
          </p:nvPr>
        </p:nvSpPr>
        <p:spPr>
          <a:xfrm>
            <a:off x="8172450" y="624522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E6BD7D-029A-4EE5-AEEB-363D0711E6C7}"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sp>
        <p:nvSpPr>
          <p:cNvPr id="2" name="CasellaDiTesto 1">
            <a:extLst>
              <a:ext uri="{FF2B5EF4-FFF2-40B4-BE49-F238E27FC236}">
                <a16:creationId xmlns:a16="http://schemas.microsoft.com/office/drawing/2014/main" id="{8DA26549-4574-526B-9224-ADB6B783896E}"/>
              </a:ext>
            </a:extLst>
          </p:cNvPr>
          <p:cNvSpPr txBox="1"/>
          <p:nvPr/>
        </p:nvSpPr>
        <p:spPr>
          <a:xfrm>
            <a:off x="468313" y="1484313"/>
            <a:ext cx="8135937" cy="646112"/>
          </a:xfrm>
          <a:prstGeom prst="rect">
            <a:avLst/>
          </a:prstGeom>
          <a:solidFill>
            <a:schemeClr val="accent6">
              <a:lumMod val="40000"/>
              <a:lumOff val="60000"/>
            </a:schemeClr>
          </a:solidFill>
        </p:spPr>
        <p:txBody>
          <a:bodyPr>
            <a:spAutoFit/>
          </a:bodyPr>
          <a:lstStyle/>
          <a:p>
            <a:pPr eaLnBrk="1" hangingPunct="1">
              <a:defRPr/>
            </a:pPr>
            <a:r>
              <a:rPr lang="en-GB" sz="3600" b="1" dirty="0">
                <a:solidFill>
                  <a:srgbClr val="000000"/>
                </a:solidFill>
                <a:latin typeface="+mn-lt"/>
                <a:cs typeface="+mn-cs"/>
              </a:rPr>
              <a:t>Work weakens the new samurai</a:t>
            </a:r>
          </a:p>
        </p:txBody>
      </p:sp>
      <p:sp>
        <p:nvSpPr>
          <p:cNvPr id="3" name="CasellaDiTesto 2">
            <a:extLst>
              <a:ext uri="{FF2B5EF4-FFF2-40B4-BE49-F238E27FC236}">
                <a16:creationId xmlns:a16="http://schemas.microsoft.com/office/drawing/2014/main" id="{857E3CB7-967D-6458-48BA-7F005793E577}"/>
              </a:ext>
            </a:extLst>
          </p:cNvPr>
          <p:cNvSpPr txBox="1"/>
          <p:nvPr/>
        </p:nvSpPr>
        <p:spPr>
          <a:xfrm>
            <a:off x="331788" y="2208213"/>
            <a:ext cx="8408987" cy="400050"/>
          </a:xfrm>
          <a:prstGeom prst="rect">
            <a:avLst/>
          </a:prstGeom>
          <a:solidFill>
            <a:schemeClr val="accent6">
              <a:lumMod val="40000"/>
              <a:lumOff val="60000"/>
            </a:schemeClr>
          </a:solidFill>
        </p:spPr>
        <p:txBody>
          <a:bodyPr>
            <a:spAutoFit/>
          </a:bodyPr>
          <a:lstStyle/>
          <a:p>
            <a:pPr eaLnBrk="1" hangingPunct="1">
              <a:defRPr/>
            </a:pPr>
            <a:r>
              <a:rPr lang="en-US" sz="2000" b="1" dirty="0">
                <a:solidFill>
                  <a:srgbClr val="000000"/>
                </a:solidFill>
                <a:latin typeface="+mn-lt"/>
                <a:cs typeface="+mn-cs"/>
              </a:rPr>
              <a:t>Increase in the number of couples who do not have sexual relations</a:t>
            </a:r>
          </a:p>
        </p:txBody>
      </p:sp>
      <p:sp>
        <p:nvSpPr>
          <p:cNvPr id="4" name="CasellaDiTesto 3">
            <a:extLst>
              <a:ext uri="{FF2B5EF4-FFF2-40B4-BE49-F238E27FC236}">
                <a16:creationId xmlns:a16="http://schemas.microsoft.com/office/drawing/2014/main" id="{8AFF11F0-E78D-A0B1-CC1E-3F4DD19006A4}"/>
              </a:ext>
            </a:extLst>
          </p:cNvPr>
          <p:cNvSpPr txBox="1"/>
          <p:nvPr/>
        </p:nvSpPr>
        <p:spPr>
          <a:xfrm>
            <a:off x="900113" y="3397250"/>
            <a:ext cx="4017962" cy="368300"/>
          </a:xfrm>
          <a:prstGeom prst="rect">
            <a:avLst/>
          </a:prstGeom>
          <a:solidFill>
            <a:schemeClr val="tx1">
              <a:lumMod val="85000"/>
            </a:schemeClr>
          </a:solidFill>
        </p:spPr>
        <p:txBody>
          <a:bodyPr>
            <a:spAutoFit/>
          </a:bodyPr>
          <a:lstStyle/>
          <a:p>
            <a:pPr eaLnBrk="1" hangingPunct="1">
              <a:defRPr/>
            </a:pPr>
            <a:r>
              <a:rPr lang="it-CH" dirty="0" err="1">
                <a:solidFill>
                  <a:schemeClr val="bg1">
                    <a:lumMod val="50000"/>
                  </a:schemeClr>
                </a:solidFill>
                <a:latin typeface="Britannic Bold" pitchFamily="34" charset="0"/>
                <a:cs typeface="Arial" charset="0"/>
              </a:rPr>
              <a:t>because</a:t>
            </a:r>
            <a:r>
              <a:rPr lang="it-CH" dirty="0">
                <a:solidFill>
                  <a:schemeClr val="bg1">
                    <a:lumMod val="50000"/>
                  </a:schemeClr>
                </a:solidFill>
                <a:latin typeface="Britannic Bold" pitchFamily="34" charset="0"/>
                <a:cs typeface="Arial" charset="0"/>
              </a:rPr>
              <a:t> </a:t>
            </a:r>
            <a:r>
              <a:rPr lang="it-CH" dirty="0" err="1">
                <a:solidFill>
                  <a:schemeClr val="bg1">
                    <a:lumMod val="50000"/>
                  </a:schemeClr>
                </a:solidFill>
                <a:latin typeface="Britannic Bold" pitchFamily="34" charset="0"/>
                <a:cs typeface="Arial" charset="0"/>
              </a:rPr>
              <a:t>working</a:t>
            </a:r>
            <a:r>
              <a:rPr lang="it-CH" dirty="0">
                <a:solidFill>
                  <a:schemeClr val="bg1">
                    <a:lumMod val="50000"/>
                  </a:schemeClr>
                </a:solidFill>
                <a:latin typeface="Britannic Bold" pitchFamily="34" charset="0"/>
                <a:cs typeface="Arial" charset="0"/>
              </a:rPr>
              <a:t> 10-12 hours a </a:t>
            </a:r>
            <a:r>
              <a:rPr lang="it-CH" dirty="0" err="1">
                <a:solidFill>
                  <a:schemeClr val="bg1">
                    <a:lumMod val="50000"/>
                  </a:schemeClr>
                </a:solidFill>
                <a:latin typeface="Britannic Bold" pitchFamily="34" charset="0"/>
                <a:cs typeface="Arial" charset="0"/>
              </a:rPr>
              <a:t>day</a:t>
            </a:r>
            <a:endParaRPr lang="it-CH" dirty="0">
              <a:solidFill>
                <a:schemeClr val="bg1">
                  <a:lumMod val="50000"/>
                </a:schemeClr>
              </a:solidFill>
              <a:latin typeface="Britannic Bold" pitchFamily="34" charset="0"/>
              <a:cs typeface="Arial" charset="0"/>
            </a:endParaRPr>
          </a:p>
        </p:txBody>
      </p:sp>
      <p:sp>
        <p:nvSpPr>
          <p:cNvPr id="8" name="Rettangolo 7">
            <a:extLst>
              <a:ext uri="{FF2B5EF4-FFF2-40B4-BE49-F238E27FC236}">
                <a16:creationId xmlns:a16="http://schemas.microsoft.com/office/drawing/2014/main" id="{DEBB5C06-BC31-A382-0E51-34DF9A7161CA}"/>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1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95373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8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9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0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1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2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7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1.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7.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8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9.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otalTime>11801</TotalTime>
  <Words>27414</Words>
  <Application>Microsoft Office PowerPoint</Application>
  <PresentationFormat>Presentazione su schermo (4:3)</PresentationFormat>
  <Paragraphs>3229</Paragraphs>
  <Slides>273</Slides>
  <Notes>264</Notes>
  <HiddenSlides>2</HiddenSlides>
  <MMClips>0</MMClips>
  <ScaleCrop>false</ScaleCrop>
  <HeadingPairs>
    <vt:vector size="6" baseType="variant">
      <vt:variant>
        <vt:lpstr>Caratteri utilizzati</vt:lpstr>
      </vt:variant>
      <vt:variant>
        <vt:i4>7</vt:i4>
      </vt:variant>
      <vt:variant>
        <vt:lpstr>Tema</vt:lpstr>
      </vt:variant>
      <vt:variant>
        <vt:i4>17</vt:i4>
      </vt:variant>
      <vt:variant>
        <vt:lpstr>Titoli diapositive</vt:lpstr>
      </vt:variant>
      <vt:variant>
        <vt:i4>273</vt:i4>
      </vt:variant>
    </vt:vector>
  </HeadingPairs>
  <TitlesOfParts>
    <vt:vector size="297" baseType="lpstr">
      <vt:lpstr>Arial</vt:lpstr>
      <vt:lpstr>Calibri</vt:lpstr>
      <vt:lpstr>Baskerville Old Face</vt:lpstr>
      <vt:lpstr>Arial Black</vt:lpstr>
      <vt:lpstr>Times New Roman</vt:lpstr>
      <vt:lpstr>Britannic Bold</vt:lpstr>
      <vt:lpstr>Palatino Linotype</vt:lpstr>
      <vt:lpstr>1_Presentazione della teoria marxista dell'economia con PowerPoint</vt:lpstr>
      <vt:lpstr>3_Presentazione della teoria marxista dell'economia con PowerPoint</vt:lpstr>
      <vt:lpstr>Office Theme</vt:lpstr>
      <vt:lpstr>2_Presentazione della teoria marxista dell'economia con PowerPoint</vt:lpstr>
      <vt:lpstr>Presentazione della teoria marxista dell'economia con PowerPoint</vt:lpstr>
      <vt:lpstr>4_Presentazione della teoria marxista dell'economia con PowerPoint</vt:lpstr>
      <vt:lpstr>Tema di Office</vt:lpstr>
      <vt:lpstr>6_Presentazione della teoria marxista dell'economia con PowerPoint</vt:lpstr>
      <vt:lpstr>1_Tema di Office</vt:lpstr>
      <vt:lpstr>3_Tema di Office</vt:lpstr>
      <vt:lpstr>Struttura predefinita</vt:lpstr>
      <vt:lpstr>5_Struttura predefinita</vt:lpstr>
      <vt:lpstr>6_Struttura predefinita</vt:lpstr>
      <vt:lpstr>7_Struttura predefinita</vt:lpstr>
      <vt:lpstr>8_Struttura predefinita</vt:lpstr>
      <vt:lpstr>10_Struttura predefinita</vt:lpstr>
      <vt:lpstr>11_Struttura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 old factory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PRICE OF A CAR</vt:lpstr>
      <vt:lpstr> RULE No. 1</vt:lpstr>
      <vt:lpstr>WHO BUYS A CAR?                   PEOPLE WHO:</vt:lpstr>
      <vt:lpstr>Buyers are being sought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Automated warehouse</vt:lpstr>
      <vt:lpstr> Logistics  automation </vt:lpstr>
      <vt:lpstr>Operator in a large automated warehouse.                                          The port of Basel in Switzerland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Exercise</vt:lpstr>
      <vt:lpstr>THE PRICE OF A CAR</vt:lpstr>
      <vt:lpstr>Presentazione standard di PowerPoint</vt:lpstr>
      <vt:lpstr>Presentazione standard di PowerPoint</vt:lpstr>
      <vt:lpstr>Presentazione standard di PowerPoint</vt:lpstr>
      <vt:lpstr>RULE No. 2</vt:lpstr>
      <vt:lpstr>Presentazione standard di PowerPoint</vt:lpstr>
      <vt:lpstr>Presentazione standard di PowerPoint</vt:lpstr>
      <vt:lpstr>Presentazione standard di PowerPoint</vt:lpstr>
      <vt:lpstr>Presentazione standard di PowerPoint</vt:lpstr>
      <vt:lpstr>Assembly line: (during the ’50s)  Fiat Topolino   Scooter Vespa  Audi – engine 2010</vt:lpstr>
      <vt:lpstr>Presentazione standard di PowerPoint</vt:lpstr>
      <vt:lpstr>Presentazione standard di PowerPoint</vt:lpstr>
      <vt:lpstr>Presentazione standard di PowerPoint</vt:lpstr>
      <vt:lpstr>Workers on modern assembly lines.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Welding robots in action</vt:lpstr>
      <vt:lpstr>Presentazione standard di PowerPoint</vt:lpstr>
      <vt:lpstr>Presentazione standard di PowerPoint</vt:lpstr>
      <vt:lpstr>The modern worker:  the ROBOT</vt:lpstr>
      <vt:lpstr>Robot replaces workers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economic system crushes the workers                                                       and even impacts their private life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car culture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There are too many cars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WINNERS AND LOSERS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RAVIOLI          Manual production in                               A very popular food           the food industry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Exercise</vt:lpstr>
      <vt:lpstr>Presentazione standard di PowerPoint</vt:lpstr>
      <vt:lpstr>Presentazione standard di PowerPoint</vt:lpstr>
      <vt:lpstr>Presentazione standard di PowerPoint</vt:lpstr>
      <vt:lpstr>!</vt:lpstr>
      <vt:lpstr>Police make some arrests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Exercise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car factory becomes a factory for military vehicles</vt:lpstr>
      <vt:lpstr>Presentazione standard di PowerPoint</vt:lpstr>
      <vt:lpstr>Presentazione standard di PowerPoint</vt:lpstr>
      <vt:lpstr>Presentazione standard di PowerPoint</vt:lpstr>
      <vt:lpstr>The must have: a beautiful cannon!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Official purpose of the war: to bring freedom and democracy  «USA style»….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Collective ownership of land and of  the production means.   The equitable distribution of the work required  to satisfy all the needs of everybody.   The planned economy.    (The appropriation of the profit doesn’t existe anymore. However, the planned economy is only a first step towards the construction of the socialist society and the creation of the new man, capable of autonomously performing his own choices. Today’s State no longer serves.) </vt:lpstr>
      <vt:lpstr>Presentazione standard di PowerPoint</vt:lpstr>
      <vt:lpstr>Exercise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699</cp:revision>
  <dcterms:created xsi:type="dcterms:W3CDTF">2011-07-25T13:08:35Z</dcterms:created>
  <dcterms:modified xsi:type="dcterms:W3CDTF">2024-03-29T13:51:04Z</dcterms:modified>
</cp:coreProperties>
</file>